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8" d="100"/>
          <a:sy n="18" d="100"/>
        </p:scale>
        <p:origin x="1781" y="18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Ferguson" userId="8b0da8be-34fe-4553-aa85-96176e5dcc1e" providerId="ADAL" clId="{39180D69-7354-447F-A5EB-643D703D2615}"/>
    <pc:docChg chg="undo custSel modSld">
      <pc:chgData name="Nicole Ferguson" userId="8b0da8be-34fe-4553-aa85-96176e5dcc1e" providerId="ADAL" clId="{39180D69-7354-447F-A5EB-643D703D2615}" dt="2023-02-14T16:59:54.848" v="19"/>
      <pc:docMkLst>
        <pc:docMk/>
      </pc:docMkLst>
      <pc:sldChg chg="addSp delSp modSp mod">
        <pc:chgData name="Nicole Ferguson" userId="8b0da8be-34fe-4553-aa85-96176e5dcc1e" providerId="ADAL" clId="{39180D69-7354-447F-A5EB-643D703D2615}" dt="2023-02-14T16:59:54.848" v="19"/>
        <pc:sldMkLst>
          <pc:docMk/>
          <pc:sldMk cId="0" sldId="258"/>
        </pc:sldMkLst>
        <pc:spChg chg="add del mod">
          <ac:chgData name="Nicole Ferguson" userId="8b0da8be-34fe-4553-aa85-96176e5dcc1e" providerId="ADAL" clId="{39180D69-7354-447F-A5EB-643D703D2615}" dt="2023-02-14T15:21:17.462" v="13" actId="20577"/>
          <ac:spMkLst>
            <pc:docMk/>
            <pc:sldMk cId="0" sldId="258"/>
            <ac:spMk id="8" creationId="{00000000-0000-0000-0000-000000000000}"/>
          </ac:spMkLst>
        </pc:spChg>
        <pc:spChg chg="del">
          <ac:chgData name="Nicole Ferguson" userId="8b0da8be-34fe-4553-aa85-96176e5dcc1e" providerId="ADAL" clId="{39180D69-7354-447F-A5EB-643D703D2615}" dt="2023-02-14T15:21:24.505" v="14" actId="478"/>
          <ac:spMkLst>
            <pc:docMk/>
            <pc:sldMk cId="0" sldId="258"/>
            <ac:spMk id="16" creationId="{00000000-0000-0000-0000-000000000000}"/>
          </ac:spMkLst>
        </pc:spChg>
        <pc:spChg chg="del">
          <ac:chgData name="Nicole Ferguson" userId="8b0da8be-34fe-4553-aa85-96176e5dcc1e" providerId="ADAL" clId="{39180D69-7354-447F-A5EB-643D703D2615}" dt="2023-02-14T15:21:28.749" v="15" actId="478"/>
          <ac:spMkLst>
            <pc:docMk/>
            <pc:sldMk cId="0" sldId="258"/>
            <ac:spMk id="21" creationId="{00000000-0000-0000-0000-000000000000}"/>
          </ac:spMkLst>
        </pc:spChg>
        <pc:spChg chg="mod">
          <ac:chgData name="Nicole Ferguson" userId="8b0da8be-34fe-4553-aa85-96176e5dcc1e" providerId="ADAL" clId="{39180D69-7354-447F-A5EB-643D703D2615}" dt="2023-02-14T15:21:48.064" v="17" actId="6549"/>
          <ac:spMkLst>
            <pc:docMk/>
            <pc:sldMk cId="0" sldId="258"/>
            <ac:spMk id="27" creationId="{00000000-0000-0000-0000-000000000000}"/>
          </ac:spMkLst>
        </pc:spChg>
        <pc:spChg chg="mod">
          <ac:chgData name="Nicole Ferguson" userId="8b0da8be-34fe-4553-aa85-96176e5dcc1e" providerId="ADAL" clId="{39180D69-7354-447F-A5EB-643D703D2615}" dt="2023-02-14T16:59:54.848" v="19"/>
          <ac:spMkLst>
            <pc:docMk/>
            <pc:sldMk cId="0" sldId="258"/>
            <ac:spMk id="3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53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05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56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07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5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10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20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10300">
                <a:solidFill>
                  <a:schemeClr val="tx1">
                    <a:tint val="75000"/>
                  </a:schemeClr>
                </a:solidFill>
              </a:defRPr>
            </a:lvl1pPr>
            <a:lvl2pPr marL="2351288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02576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3pPr>
            <a:lvl4pPr marL="705386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9405153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1756441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07729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459017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81030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4400"/>
            </a:lvl1pPr>
            <a:lvl2pPr>
              <a:defRPr sz="12300"/>
            </a:lvl2pPr>
            <a:lvl3pPr>
              <a:defRPr sz="103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4400"/>
            </a:lvl1pPr>
            <a:lvl2pPr>
              <a:defRPr sz="12300"/>
            </a:lvl2pPr>
            <a:lvl3pPr>
              <a:defRPr sz="103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2"/>
            <a:ext cx="19392902" cy="3070858"/>
          </a:xfrm>
        </p:spPr>
        <p:txBody>
          <a:bodyPr anchor="b"/>
          <a:lstStyle>
            <a:lvl1pPr marL="0" indent="0">
              <a:buNone/>
              <a:defRPr sz="12300" b="1"/>
            </a:lvl1pPr>
            <a:lvl2pPr marL="2351288" indent="0">
              <a:buNone/>
              <a:defRPr sz="10300" b="1"/>
            </a:lvl2pPr>
            <a:lvl3pPr marL="4702576" indent="0">
              <a:buNone/>
              <a:defRPr sz="9300" b="1"/>
            </a:lvl3pPr>
            <a:lvl4pPr marL="7053864" indent="0">
              <a:buNone/>
              <a:defRPr sz="8200" b="1"/>
            </a:lvl4pPr>
            <a:lvl5pPr marL="9405153" indent="0">
              <a:buNone/>
              <a:defRPr sz="8200" b="1"/>
            </a:lvl5pPr>
            <a:lvl6pPr marL="11756441" indent="0">
              <a:buNone/>
              <a:defRPr sz="8200" b="1"/>
            </a:lvl6pPr>
            <a:lvl7pPr marL="14107729" indent="0">
              <a:buNone/>
              <a:defRPr sz="8200" b="1"/>
            </a:lvl7pPr>
            <a:lvl8pPr marL="16459017" indent="0">
              <a:buNone/>
              <a:defRPr sz="8200" b="1"/>
            </a:lvl8pPr>
            <a:lvl9pPr marL="18810305" indent="0">
              <a:buNone/>
              <a:defRPr sz="8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2" cy="18966182"/>
          </a:xfrm>
        </p:spPr>
        <p:txBody>
          <a:bodyPr/>
          <a:lstStyle>
            <a:lvl1pPr>
              <a:defRPr sz="12300"/>
            </a:lvl1pPr>
            <a:lvl2pPr>
              <a:defRPr sz="10300"/>
            </a:lvl2pPr>
            <a:lvl3pPr>
              <a:defRPr sz="93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2300" b="1"/>
            </a:lvl1pPr>
            <a:lvl2pPr marL="2351288" indent="0">
              <a:buNone/>
              <a:defRPr sz="10300" b="1"/>
            </a:lvl2pPr>
            <a:lvl3pPr marL="4702576" indent="0">
              <a:buNone/>
              <a:defRPr sz="9300" b="1"/>
            </a:lvl3pPr>
            <a:lvl4pPr marL="7053864" indent="0">
              <a:buNone/>
              <a:defRPr sz="8200" b="1"/>
            </a:lvl4pPr>
            <a:lvl5pPr marL="9405153" indent="0">
              <a:buNone/>
              <a:defRPr sz="8200" b="1"/>
            </a:lvl5pPr>
            <a:lvl6pPr marL="11756441" indent="0">
              <a:buNone/>
              <a:defRPr sz="8200" b="1"/>
            </a:lvl6pPr>
            <a:lvl7pPr marL="14107729" indent="0">
              <a:buNone/>
              <a:defRPr sz="8200" b="1"/>
            </a:lvl7pPr>
            <a:lvl8pPr marL="16459017" indent="0">
              <a:buNone/>
              <a:defRPr sz="8200" b="1"/>
            </a:lvl8pPr>
            <a:lvl9pPr marL="18810305" indent="0">
              <a:buNone/>
              <a:defRPr sz="8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2300"/>
            </a:lvl1pPr>
            <a:lvl2pPr>
              <a:defRPr sz="10300"/>
            </a:lvl2pPr>
            <a:lvl3pPr>
              <a:defRPr sz="93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10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6500"/>
            </a:lvl1pPr>
            <a:lvl2pPr>
              <a:defRPr sz="14400"/>
            </a:lvl2pPr>
            <a:lvl3pPr>
              <a:defRPr sz="12300"/>
            </a:lvl3pPr>
            <a:lvl4pPr>
              <a:defRPr sz="10300"/>
            </a:lvl4pPr>
            <a:lvl5pPr>
              <a:defRPr sz="10300"/>
            </a:lvl5pPr>
            <a:lvl6pPr>
              <a:defRPr sz="10300"/>
            </a:lvl6pPr>
            <a:lvl7pPr>
              <a:defRPr sz="10300"/>
            </a:lvl7pPr>
            <a:lvl8pPr>
              <a:defRPr sz="10300"/>
            </a:lvl8pPr>
            <a:lvl9pPr>
              <a:defRPr sz="10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7200"/>
            </a:lvl1pPr>
            <a:lvl2pPr marL="2351288" indent="0">
              <a:buNone/>
              <a:defRPr sz="6200"/>
            </a:lvl2pPr>
            <a:lvl3pPr marL="4702576" indent="0">
              <a:buNone/>
              <a:defRPr sz="5100"/>
            </a:lvl3pPr>
            <a:lvl4pPr marL="7053864" indent="0">
              <a:buNone/>
              <a:defRPr sz="4600"/>
            </a:lvl4pPr>
            <a:lvl5pPr marL="9405153" indent="0">
              <a:buNone/>
              <a:defRPr sz="4600"/>
            </a:lvl5pPr>
            <a:lvl6pPr marL="11756441" indent="0">
              <a:buNone/>
              <a:defRPr sz="4600"/>
            </a:lvl6pPr>
            <a:lvl7pPr marL="14107729" indent="0">
              <a:buNone/>
              <a:defRPr sz="4600"/>
            </a:lvl7pPr>
            <a:lvl8pPr marL="16459017" indent="0">
              <a:buNone/>
              <a:defRPr sz="4600"/>
            </a:lvl8pPr>
            <a:lvl9pPr marL="18810305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10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6500"/>
            </a:lvl1pPr>
            <a:lvl2pPr marL="2351288" indent="0">
              <a:buNone/>
              <a:defRPr sz="14400"/>
            </a:lvl2pPr>
            <a:lvl3pPr marL="4702576" indent="0">
              <a:buNone/>
              <a:defRPr sz="12300"/>
            </a:lvl3pPr>
            <a:lvl4pPr marL="7053864" indent="0">
              <a:buNone/>
              <a:defRPr sz="10300"/>
            </a:lvl4pPr>
            <a:lvl5pPr marL="9405153" indent="0">
              <a:buNone/>
              <a:defRPr sz="10300"/>
            </a:lvl5pPr>
            <a:lvl6pPr marL="11756441" indent="0">
              <a:buNone/>
              <a:defRPr sz="10300"/>
            </a:lvl6pPr>
            <a:lvl7pPr marL="14107729" indent="0">
              <a:buNone/>
              <a:defRPr sz="10300"/>
            </a:lvl7pPr>
            <a:lvl8pPr marL="16459017" indent="0">
              <a:buNone/>
              <a:defRPr sz="10300"/>
            </a:lvl8pPr>
            <a:lvl9pPr marL="18810305" indent="0">
              <a:buNone/>
              <a:defRPr sz="103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7200"/>
            </a:lvl1pPr>
            <a:lvl2pPr marL="2351288" indent="0">
              <a:buNone/>
              <a:defRPr sz="6200"/>
            </a:lvl2pPr>
            <a:lvl3pPr marL="4702576" indent="0">
              <a:buNone/>
              <a:defRPr sz="5100"/>
            </a:lvl3pPr>
            <a:lvl4pPr marL="7053864" indent="0">
              <a:buNone/>
              <a:defRPr sz="4600"/>
            </a:lvl4pPr>
            <a:lvl5pPr marL="9405153" indent="0">
              <a:buNone/>
              <a:defRPr sz="4600"/>
            </a:lvl5pPr>
            <a:lvl6pPr marL="11756441" indent="0">
              <a:buNone/>
              <a:defRPr sz="4600"/>
            </a:lvl6pPr>
            <a:lvl7pPr marL="14107729" indent="0">
              <a:buNone/>
              <a:defRPr sz="4600"/>
            </a:lvl7pPr>
            <a:lvl8pPr marL="16459017" indent="0">
              <a:buNone/>
              <a:defRPr sz="4600"/>
            </a:lvl8pPr>
            <a:lvl9pPr marL="18810305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70258" tIns="235129" rIns="470258" bIns="23512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70258" tIns="235129" rIns="470258" bIns="2351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CA871-B306-BF45-8C90-87D9877B8FBE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03179-C513-FB4B-BCD3-2D203EDC4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 Box 14872"/>
          <p:cNvSpPr txBox="1">
            <a:spLocks noChangeArrowheads="1"/>
          </p:cNvSpPr>
          <p:nvPr/>
        </p:nvSpPr>
        <p:spPr bwMode="auto">
          <a:xfrm>
            <a:off x="914400" y="17551400"/>
            <a:ext cx="15240000" cy="15068720"/>
          </a:xfrm>
          <a:prstGeom prst="rect">
            <a:avLst/>
          </a:prstGeom>
          <a:ln w="76200">
            <a:noFill/>
            <a:miter lim="800000"/>
            <a:headEnd/>
            <a:tailEnd/>
          </a:ln>
          <a:effectLst/>
        </p:spPr>
        <p:txBody>
          <a:bodyPr lIns="109708" tIns="54854" rIns="109708" bIns="54854">
            <a:spAutoFit/>
          </a:bodyPr>
          <a:lstStyle>
            <a:lvl1pPr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zh-TW" sz="3600" b="1" dirty="0">
                <a:latin typeface="Palatino Linotype" panose="02040502050505030304" pitchFamily="18" charset="0"/>
                <a:ea typeface="PMingLiU" pitchFamily="18" charset="-120"/>
              </a:rPr>
              <a:t>Your methods here</a:t>
            </a:r>
            <a:r>
              <a:rPr lang="en-US" altLang="zh-TW" sz="3600" dirty="0">
                <a:latin typeface="Palatino Linotype" panose="02040502050505030304" pitchFamily="18" charset="0"/>
                <a:ea typeface="PMingLiU" pitchFamily="18" charset="-120"/>
              </a:rPr>
              <a:t>.</a:t>
            </a: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</p:txBody>
      </p:sp>
      <p:sp>
        <p:nvSpPr>
          <p:cNvPr id="8" name="AutoShape 15646"/>
          <p:cNvSpPr>
            <a:spLocks noChangeArrowheads="1"/>
          </p:cNvSpPr>
          <p:nvPr/>
        </p:nvSpPr>
        <p:spPr bwMode="auto">
          <a:xfrm>
            <a:off x="762000" y="4800600"/>
            <a:ext cx="15544800" cy="990600"/>
          </a:xfrm>
          <a:prstGeom prst="plaque">
            <a:avLst>
              <a:gd name="adj" fmla="val 16667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9708" tIns="54854" rIns="109708" bIns="54854" anchor="ctr"/>
          <a:lstStyle/>
          <a:p>
            <a:pPr marL="547688" lvl="1" algn="ctr" defTabSz="1095375"/>
            <a:r>
              <a:rPr lang="en-US" sz="4400" b="1" dirty="0">
                <a:latin typeface="Palatino Linotype" panose="02040502050505030304" pitchFamily="18" charset="0"/>
                <a:cs typeface="Times New Roman" pitchFamily="18" charset="0"/>
              </a:rPr>
              <a:t>INTRODUCTION</a:t>
            </a:r>
            <a:endParaRPr lang="en-US" sz="4400" dirty="0"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10" name="AutoShape 15648"/>
          <p:cNvSpPr>
            <a:spLocks noChangeArrowheads="1"/>
          </p:cNvSpPr>
          <p:nvPr/>
        </p:nvSpPr>
        <p:spPr bwMode="auto">
          <a:xfrm>
            <a:off x="16992600" y="4800600"/>
            <a:ext cx="26349960" cy="990600"/>
          </a:xfrm>
          <a:prstGeom prst="plaque">
            <a:avLst>
              <a:gd name="adj" fmla="val 16667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9708" tIns="54854" rIns="109708" bIns="54854" anchor="ctr"/>
          <a:lstStyle/>
          <a:p>
            <a:pPr marL="547688" lvl="1" algn="ctr" defTabSz="1095375"/>
            <a:r>
              <a:rPr lang="en-US" sz="4400" b="1" dirty="0">
                <a:latin typeface="Palatino Linotype" panose="02040502050505030304" pitchFamily="18" charset="0"/>
                <a:cs typeface="Times New Roman" pitchFamily="18" charset="0"/>
              </a:rPr>
              <a:t>RESULTS</a:t>
            </a:r>
            <a:endParaRPr lang="en-US" sz="4400" dirty="0"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 useBgFill="1">
        <p:nvSpPr>
          <p:cNvPr id="14" name="Text Box 18909"/>
          <p:cNvSpPr txBox="1">
            <a:spLocks noChangeArrowheads="1"/>
          </p:cNvSpPr>
          <p:nvPr/>
        </p:nvSpPr>
        <p:spPr bwMode="auto">
          <a:xfrm>
            <a:off x="914400" y="6102350"/>
            <a:ext cx="15392400" cy="3988764"/>
          </a:xfrm>
          <a:prstGeom prst="rect">
            <a:avLst/>
          </a:prstGeom>
          <a:ln>
            <a:noFill/>
          </a:ln>
        </p:spPr>
        <p:txBody>
          <a:bodyPr wrap="square" lIns="109708" tIns="54854" rIns="109708" bIns="54854">
            <a:spAutoFit/>
          </a:bodyPr>
          <a:lstStyle>
            <a:lvl1pPr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zh-TW" sz="3600" b="1" dirty="0">
                <a:latin typeface="Palatino Linotype" panose="02040502050505030304" pitchFamily="18" charset="0"/>
                <a:ea typeface="PMingLiU" pitchFamily="18" charset="-120"/>
              </a:rPr>
              <a:t>Your abstract here.</a:t>
            </a: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</p:txBody>
      </p:sp>
      <p:sp>
        <p:nvSpPr>
          <p:cNvPr id="17" name="AutoShape 19168"/>
          <p:cNvSpPr>
            <a:spLocks noChangeArrowheads="1"/>
          </p:cNvSpPr>
          <p:nvPr/>
        </p:nvSpPr>
        <p:spPr bwMode="auto">
          <a:xfrm>
            <a:off x="762000" y="16230600"/>
            <a:ext cx="15544800" cy="990600"/>
          </a:xfrm>
          <a:prstGeom prst="plaque">
            <a:avLst>
              <a:gd name="adj" fmla="val 16667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9708" tIns="54854" rIns="109708" bIns="54854" anchor="ctr"/>
          <a:lstStyle/>
          <a:p>
            <a:pPr marL="547688" lvl="1" algn="ctr" defTabSz="1095375"/>
            <a:r>
              <a:rPr lang="en-US" sz="4400" b="1" dirty="0">
                <a:latin typeface="Palatino Linotype" panose="02040502050505030304" pitchFamily="18" charset="0"/>
                <a:cs typeface="Times New Roman" pitchFamily="18" charset="0"/>
              </a:rPr>
              <a:t>METHODS</a:t>
            </a:r>
            <a:endParaRPr lang="en-US" sz="4400" dirty="0"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 useBgFill="1">
        <p:nvSpPr>
          <p:cNvPr id="23" name="Text Box 18909"/>
          <p:cNvSpPr txBox="1">
            <a:spLocks noChangeArrowheads="1"/>
          </p:cNvSpPr>
          <p:nvPr/>
        </p:nvSpPr>
        <p:spPr bwMode="auto">
          <a:xfrm>
            <a:off x="16992600" y="20816796"/>
            <a:ext cx="26273760" cy="4542762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08" tIns="54854" rIns="109708" bIns="54854">
            <a:spAutoFit/>
          </a:bodyPr>
          <a:lstStyle>
            <a:lvl1pPr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b="1" dirty="0">
                <a:latin typeface="Palatino Linotype" panose="02040502050505030304" pitchFamily="18" charset="0"/>
              </a:rPr>
              <a:t>Your conclusions here</a:t>
            </a:r>
            <a:r>
              <a:rPr lang="en-US" sz="3600" dirty="0">
                <a:latin typeface="Palatino Linotype" panose="02040502050505030304" pitchFamily="18" charset="0"/>
              </a:rPr>
              <a:t>.</a:t>
            </a: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</p:txBody>
      </p:sp>
      <p:sp useBgFill="1">
        <p:nvSpPr>
          <p:cNvPr id="24" name="Text Box 18909"/>
          <p:cNvSpPr txBox="1">
            <a:spLocks noChangeArrowheads="1"/>
          </p:cNvSpPr>
          <p:nvPr/>
        </p:nvSpPr>
        <p:spPr bwMode="auto">
          <a:xfrm>
            <a:off x="17145000" y="6151562"/>
            <a:ext cx="26197560" cy="12852729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08" tIns="54854" rIns="109708" bIns="54854">
            <a:spAutoFit/>
          </a:bodyPr>
          <a:lstStyle>
            <a:lvl1pPr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b="1" dirty="0">
                <a:latin typeface="Palatino Linotype" panose="02040502050505030304" pitchFamily="18" charset="0"/>
              </a:rPr>
              <a:t>Your Results here.</a:t>
            </a:r>
          </a:p>
          <a:p>
            <a:pPr eaLnBrk="1" hangingPunct="1"/>
            <a:endParaRPr lang="en-US" altLang="zh-TW" sz="3600" b="1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r>
              <a:rPr lang="en-US" altLang="zh-TW" sz="3600" b="1" dirty="0">
                <a:latin typeface="Palatino Linotype" panose="02040502050505030304" pitchFamily="18" charset="0"/>
                <a:ea typeface="PMingLiU" pitchFamily="18" charset="-120"/>
              </a:rPr>
              <a:t>Include tables, graphs, etc</a:t>
            </a:r>
            <a:r>
              <a:rPr lang="en-US" altLang="zh-TW" sz="3600" dirty="0">
                <a:latin typeface="Palatino Linotype" panose="02040502050505030304" pitchFamily="18" charset="0"/>
                <a:ea typeface="PMingLiU" pitchFamily="18" charset="-120"/>
              </a:rPr>
              <a:t>.</a:t>
            </a: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</p:txBody>
      </p:sp>
      <p:sp>
        <p:nvSpPr>
          <p:cNvPr id="26" name="AutoShape 15648"/>
          <p:cNvSpPr>
            <a:spLocks noChangeArrowheads="1"/>
          </p:cNvSpPr>
          <p:nvPr/>
        </p:nvSpPr>
        <p:spPr bwMode="auto">
          <a:xfrm>
            <a:off x="16992600" y="19431000"/>
            <a:ext cx="26349960" cy="990600"/>
          </a:xfrm>
          <a:prstGeom prst="plaque">
            <a:avLst>
              <a:gd name="adj" fmla="val 16667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9708" tIns="54854" rIns="109708" bIns="54854" anchor="ctr"/>
          <a:lstStyle/>
          <a:p>
            <a:pPr marL="547688" lvl="1" algn="ctr" defTabSz="1095375"/>
            <a:r>
              <a:rPr lang="en-US" sz="4400" b="1" dirty="0">
                <a:latin typeface="Palatino Linotype" panose="02040502050505030304" pitchFamily="18" charset="0"/>
                <a:cs typeface="Times New Roman" pitchFamily="18" charset="0"/>
              </a:rPr>
              <a:t>CONCLUSIONS</a:t>
            </a:r>
            <a:endParaRPr lang="en-US" sz="4400" dirty="0"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27" name="AutoShape 15648"/>
          <p:cNvSpPr>
            <a:spLocks noChangeArrowheads="1"/>
          </p:cNvSpPr>
          <p:nvPr/>
        </p:nvSpPr>
        <p:spPr bwMode="auto">
          <a:xfrm>
            <a:off x="16992600" y="26304240"/>
            <a:ext cx="26349960" cy="990600"/>
          </a:xfrm>
          <a:prstGeom prst="plaque">
            <a:avLst>
              <a:gd name="adj" fmla="val 16667"/>
            </a:avLst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109708" tIns="54854" rIns="109708" bIns="54854" anchor="ctr"/>
          <a:lstStyle/>
          <a:p>
            <a:pPr marL="547688" lvl="1" algn="ctr" defTabSz="1095375"/>
            <a:r>
              <a:rPr lang="en-US" sz="4400" b="1">
                <a:latin typeface="Palatino Linotype" panose="02040502050505030304" pitchFamily="18" charset="0"/>
                <a:cs typeface="Times New Roman" pitchFamily="18" charset="0"/>
              </a:rPr>
              <a:t>CODE</a:t>
            </a:r>
            <a:endParaRPr lang="en-US" sz="4400" dirty="0"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 useBgFill="1">
        <p:nvSpPr>
          <p:cNvPr id="28" name="Text Box 18909"/>
          <p:cNvSpPr txBox="1">
            <a:spLocks noChangeArrowheads="1"/>
          </p:cNvSpPr>
          <p:nvPr/>
        </p:nvSpPr>
        <p:spPr bwMode="auto">
          <a:xfrm>
            <a:off x="16992600" y="27614880"/>
            <a:ext cx="26273760" cy="509676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08" tIns="54854" rIns="109708" bIns="54854">
            <a:spAutoFit/>
          </a:bodyPr>
          <a:lstStyle>
            <a:lvl1pPr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95375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953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b="1" dirty="0">
                <a:latin typeface="Palatino Linotype" panose="02040502050505030304" pitchFamily="18" charset="0"/>
              </a:rPr>
              <a:t>Your MOST important R code here.</a:t>
            </a: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  <a:p>
            <a:pPr eaLnBrk="1" hangingPunct="1"/>
            <a:endParaRPr lang="en-US" altLang="zh-TW" sz="3600" dirty="0">
              <a:latin typeface="Palatino Linotype" panose="02040502050505030304" pitchFamily="18" charset="0"/>
              <a:ea typeface="PMingLiU" pitchFamily="18" charset="-120"/>
            </a:endParaRPr>
          </a:p>
        </p:txBody>
      </p:sp>
      <p:pic>
        <p:nvPicPr>
          <p:cNvPr id="18" name="Picture 26"/>
          <p:cNvPicPr>
            <a:picLocks noChangeAspect="1"/>
          </p:cNvPicPr>
          <p:nvPr/>
        </p:nvPicPr>
        <p:blipFill>
          <a:blip r:embed="rId2"/>
          <a:srcRect/>
          <a:stretch/>
        </p:blipFill>
        <p:spPr bwMode="auto">
          <a:xfrm>
            <a:off x="484096" y="501273"/>
            <a:ext cx="9144692" cy="2913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90"/>
          <p:cNvSpPr>
            <a:spLocks noChangeArrowheads="1"/>
          </p:cNvSpPr>
          <p:nvPr/>
        </p:nvSpPr>
        <p:spPr bwMode="auto">
          <a:xfrm>
            <a:off x="9921240" y="330683"/>
            <a:ext cx="24048720" cy="32750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txBody>
          <a:bodyPr wrap="square" lIns="225903" tIns="112951" rIns="225903" bIns="112951">
            <a:spAutoFit/>
          </a:bodyPr>
          <a:lstStyle/>
          <a:p>
            <a:pPr algn="ctr" defTabSz="2259013">
              <a:lnSpc>
                <a:spcPct val="100000"/>
              </a:lnSpc>
            </a:pPr>
            <a:r>
              <a:rPr lang="en-US" sz="6600" dirty="0">
                <a:latin typeface="Palatino Linotype" panose="02040502050505030304" pitchFamily="18" charset="0"/>
              </a:rPr>
              <a:t>Enter title here</a:t>
            </a:r>
            <a:br>
              <a:rPr lang="en-US" sz="6600" dirty="0">
                <a:latin typeface="Palatino Linotype" panose="02040502050505030304" pitchFamily="18" charset="0"/>
              </a:rPr>
            </a:br>
            <a:r>
              <a:rPr lang="en-US" sz="6600" dirty="0">
                <a:latin typeface="Palatino Linotype" panose="02040502050505030304" pitchFamily="18" charset="0"/>
              </a:rPr>
              <a:t>Enter your </a:t>
            </a:r>
            <a:r>
              <a:rPr lang="en-US" sz="6600">
                <a:latin typeface="Palatino Linotype" panose="02040502050505030304" pitchFamily="18" charset="0"/>
              </a:rPr>
              <a:t>name here </a:t>
            </a:r>
            <a:r>
              <a:rPr lang="en-US" sz="6600" b="0"/>
              <a:t> – Expected Graduation</a:t>
            </a:r>
            <a:endParaRPr lang="en-US" sz="6600" dirty="0">
              <a:latin typeface="Palatino Linotype" panose="02040502050505030304" pitchFamily="18" charset="0"/>
            </a:endParaRPr>
          </a:p>
          <a:p>
            <a:pPr algn="ctr" defTabSz="2259013">
              <a:lnSpc>
                <a:spcPct val="100000"/>
              </a:lnSpc>
            </a:pPr>
            <a:r>
              <a:rPr lang="en-US" sz="6600" dirty="0">
                <a:latin typeface="Palatino Linotype" panose="02040502050505030304" pitchFamily="18" charset="0"/>
              </a:rPr>
              <a:t>Dr. XXXXXX, Dr. YYYYYY, Dr. ZZZZZZ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SUTheme">
  <a:themeElements>
    <a:clrScheme name="Custom 2">
      <a:dk1>
        <a:sysClr val="windowText" lastClr="000000"/>
      </a:dk1>
      <a:lt1>
        <a:sysClr val="window" lastClr="FFFFFF"/>
      </a:lt1>
      <a:dk2>
        <a:srgbClr val="DE9F1F"/>
      </a:dk2>
      <a:lt2>
        <a:srgbClr val="E2C47C"/>
      </a:lt2>
      <a:accent1>
        <a:srgbClr val="6C0521"/>
      </a:accent1>
      <a:accent2>
        <a:srgbClr val="000000"/>
      </a:accent2>
      <a:accent3>
        <a:srgbClr val="DE9F1F"/>
      </a:accent3>
      <a:accent4>
        <a:srgbClr val="EFC23A"/>
      </a:accent4>
      <a:accent5>
        <a:srgbClr val="474949"/>
      </a:accent5>
      <a:accent6>
        <a:srgbClr val="989B9A"/>
      </a:accent6>
      <a:hlink>
        <a:srgbClr val="6C0521"/>
      </a:hlink>
      <a:folHlink>
        <a:srgbClr val="00000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KSU_theme.thmx</Template>
  <TotalTime>2221</TotalTime>
  <Words>57</Words>
  <Application>Microsoft Office PowerPoint</Application>
  <PresentationFormat>Custom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Palatino Linotype</vt:lpstr>
      <vt:lpstr>KSUTheme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Ferguson</dc:creator>
  <cp:lastModifiedBy>Nicole Ferguson</cp:lastModifiedBy>
  <cp:revision>92</cp:revision>
  <cp:lastPrinted>2010-08-23T14:37:47Z</cp:lastPrinted>
  <dcterms:created xsi:type="dcterms:W3CDTF">2011-09-28T16:46:38Z</dcterms:created>
  <dcterms:modified xsi:type="dcterms:W3CDTF">2023-02-14T17:00:04Z</dcterms:modified>
</cp:coreProperties>
</file>