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058400" cy="7772400"/>
  <p:notesSz cx="6858000" cy="9144000"/>
  <p:embeddedFontLst>
    <p:embeddedFont>
      <p:font typeface="Montserrat Bold" pitchFamily="2" charset="77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 autoAdjust="0"/>
    <p:restoredTop sz="94604" autoAdjust="0"/>
  </p:normalViewPr>
  <p:slideViewPr>
    <p:cSldViewPr>
      <p:cViewPr varScale="1">
        <p:scale>
          <a:sx n="100" d="100"/>
          <a:sy n="100" d="100"/>
        </p:scale>
        <p:origin x="18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9693" y="-518959"/>
            <a:ext cx="19338447" cy="8291359"/>
          </a:xfrm>
          <a:custGeom>
            <a:avLst/>
            <a:gdLst/>
            <a:ahLst/>
            <a:cxnLst/>
            <a:rect l="l" t="t" r="r" b="b"/>
            <a:pathLst>
              <a:path w="19338447" h="8291359">
                <a:moveTo>
                  <a:pt x="0" y="0"/>
                </a:moveTo>
                <a:lnTo>
                  <a:pt x="19338447" y="0"/>
                </a:lnTo>
                <a:lnTo>
                  <a:pt x="19338447" y="8291359"/>
                </a:lnTo>
                <a:lnTo>
                  <a:pt x="0" y="8291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3902" y="195369"/>
            <a:ext cx="2830913" cy="785578"/>
          </a:xfrm>
          <a:custGeom>
            <a:avLst/>
            <a:gdLst/>
            <a:ahLst/>
            <a:cxnLst/>
            <a:rect l="l" t="t" r="r" b="b"/>
            <a:pathLst>
              <a:path w="2830913" h="785578">
                <a:moveTo>
                  <a:pt x="0" y="0"/>
                </a:moveTo>
                <a:lnTo>
                  <a:pt x="2830913" y="0"/>
                </a:lnTo>
                <a:lnTo>
                  <a:pt x="2830913" y="785578"/>
                </a:lnTo>
                <a:lnTo>
                  <a:pt x="0" y="7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43902" y="1265292"/>
            <a:ext cx="2036171" cy="20361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902" y="3472395"/>
            <a:ext cx="3368052" cy="3842305"/>
            <a:chOff x="0" y="0"/>
            <a:chExt cx="1174049" cy="1339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4048" cy="1339366"/>
            </a:xfrm>
            <a:custGeom>
              <a:avLst/>
              <a:gdLst/>
              <a:ahLst/>
              <a:cxnLst/>
              <a:rect l="l" t="t" r="r" b="b"/>
              <a:pathLst>
                <a:path w="1174048" h="1339366">
                  <a:moveTo>
                    <a:pt x="87348" y="0"/>
                  </a:moveTo>
                  <a:lnTo>
                    <a:pt x="1086700" y="0"/>
                  </a:lnTo>
                  <a:cubicBezTo>
                    <a:pt x="1134941" y="0"/>
                    <a:pt x="1174048" y="39107"/>
                    <a:pt x="1174048" y="87348"/>
                  </a:cubicBezTo>
                  <a:lnTo>
                    <a:pt x="1174048" y="1252017"/>
                  </a:lnTo>
                  <a:cubicBezTo>
                    <a:pt x="1174048" y="1300259"/>
                    <a:pt x="1134941" y="1339366"/>
                    <a:pt x="1086700" y="1339366"/>
                  </a:cubicBezTo>
                  <a:lnTo>
                    <a:pt x="87348" y="1339366"/>
                  </a:lnTo>
                  <a:cubicBezTo>
                    <a:pt x="39107" y="1339366"/>
                    <a:pt x="0" y="1300259"/>
                    <a:pt x="0" y="1252017"/>
                  </a:cubicBezTo>
                  <a:lnTo>
                    <a:pt x="0" y="87348"/>
                  </a:lnTo>
                  <a:cubicBezTo>
                    <a:pt x="0" y="39107"/>
                    <a:pt x="39107" y="0"/>
                    <a:pt x="87348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74049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9087" y="1437557"/>
            <a:ext cx="5231006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Name​</a:t>
            </a: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 </a:t>
            </a: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 of the Dean​</a:t>
            </a: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59988" y="3472395"/>
            <a:ext cx="6121510" cy="3842305"/>
            <a:chOff x="0" y="0"/>
            <a:chExt cx="2133860" cy="13393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33860" cy="1339366"/>
            </a:xfrm>
            <a:custGeom>
              <a:avLst/>
              <a:gdLst/>
              <a:ahLst/>
              <a:cxnLst/>
              <a:rect l="l" t="t" r="r" b="b"/>
              <a:pathLst>
                <a:path w="2133860" h="1339366">
                  <a:moveTo>
                    <a:pt x="48059" y="0"/>
                  </a:moveTo>
                  <a:lnTo>
                    <a:pt x="2085801" y="0"/>
                  </a:lnTo>
                  <a:cubicBezTo>
                    <a:pt x="2098547" y="0"/>
                    <a:pt x="2110771" y="5063"/>
                    <a:pt x="2119784" y="14076"/>
                  </a:cubicBezTo>
                  <a:cubicBezTo>
                    <a:pt x="2128796" y="23089"/>
                    <a:pt x="2133860" y="35313"/>
                    <a:pt x="2133860" y="48059"/>
                  </a:cubicBezTo>
                  <a:lnTo>
                    <a:pt x="2133860" y="1291307"/>
                  </a:lnTo>
                  <a:cubicBezTo>
                    <a:pt x="2133860" y="1304053"/>
                    <a:pt x="2128796" y="1316277"/>
                    <a:pt x="2119784" y="1325290"/>
                  </a:cubicBezTo>
                  <a:cubicBezTo>
                    <a:pt x="2110771" y="1334302"/>
                    <a:pt x="2098547" y="1339366"/>
                    <a:pt x="2085801" y="1339366"/>
                  </a:cubicBezTo>
                  <a:lnTo>
                    <a:pt x="48059" y="1339366"/>
                  </a:lnTo>
                  <a:cubicBezTo>
                    <a:pt x="21517" y="1339366"/>
                    <a:pt x="0" y="1317849"/>
                    <a:pt x="0" y="1291307"/>
                  </a:cubicBezTo>
                  <a:lnTo>
                    <a:pt x="0" y="48059"/>
                  </a:lnTo>
                  <a:cubicBezTo>
                    <a:pt x="0" y="35313"/>
                    <a:pt x="5063" y="23089"/>
                    <a:pt x="14076" y="14076"/>
                  </a:cubicBezTo>
                  <a:cubicBezTo>
                    <a:pt x="23089" y="5063"/>
                    <a:pt x="35313" y="0"/>
                    <a:pt x="48059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33860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7521" y="3585808"/>
            <a:ext cx="3120813" cy="3615480"/>
            <a:chOff x="0" y="0"/>
            <a:chExt cx="1087865" cy="12602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7865" cy="1260298"/>
            </a:xfrm>
            <a:custGeom>
              <a:avLst/>
              <a:gdLst/>
              <a:ahLst/>
              <a:cxnLst/>
              <a:rect l="l" t="t" r="r" b="b"/>
              <a:pathLst>
                <a:path w="1087865" h="1260298">
                  <a:moveTo>
                    <a:pt x="94268" y="0"/>
                  </a:moveTo>
                  <a:lnTo>
                    <a:pt x="993597" y="0"/>
                  </a:lnTo>
                  <a:cubicBezTo>
                    <a:pt x="1045660" y="0"/>
                    <a:pt x="1087865" y="42205"/>
                    <a:pt x="1087865" y="94268"/>
                  </a:cubicBezTo>
                  <a:lnTo>
                    <a:pt x="1087865" y="1166030"/>
                  </a:lnTo>
                  <a:cubicBezTo>
                    <a:pt x="1087865" y="1218093"/>
                    <a:pt x="1045660" y="1260298"/>
                    <a:pt x="993597" y="1260298"/>
                  </a:cubicBezTo>
                  <a:lnTo>
                    <a:pt x="94268" y="1260298"/>
                  </a:lnTo>
                  <a:cubicBezTo>
                    <a:pt x="42205" y="1260298"/>
                    <a:pt x="0" y="1218093"/>
                    <a:pt x="0" y="1166030"/>
                  </a:cubicBezTo>
                  <a:lnTo>
                    <a:pt x="0" y="94268"/>
                  </a:lnTo>
                  <a:cubicBezTo>
                    <a:pt x="0" y="42205"/>
                    <a:pt x="42205" y="0"/>
                    <a:pt x="942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8786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07836" y="3585808"/>
            <a:ext cx="5825814" cy="3615480"/>
            <a:chOff x="0" y="0"/>
            <a:chExt cx="2030785" cy="1260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0785" cy="1260298"/>
            </a:xfrm>
            <a:custGeom>
              <a:avLst/>
              <a:gdLst/>
              <a:ahLst/>
              <a:cxnLst/>
              <a:rect l="l" t="t" r="r" b="b"/>
              <a:pathLst>
                <a:path w="2030785" h="1260298">
                  <a:moveTo>
                    <a:pt x="50498" y="0"/>
                  </a:moveTo>
                  <a:lnTo>
                    <a:pt x="1980287" y="0"/>
                  </a:lnTo>
                  <a:cubicBezTo>
                    <a:pt x="2008176" y="0"/>
                    <a:pt x="2030785" y="22609"/>
                    <a:pt x="2030785" y="50498"/>
                  </a:cubicBezTo>
                  <a:lnTo>
                    <a:pt x="2030785" y="1209800"/>
                  </a:lnTo>
                  <a:cubicBezTo>
                    <a:pt x="2030785" y="1237689"/>
                    <a:pt x="2008176" y="1260298"/>
                    <a:pt x="1980287" y="1260298"/>
                  </a:cubicBezTo>
                  <a:lnTo>
                    <a:pt x="50498" y="1260298"/>
                  </a:lnTo>
                  <a:cubicBezTo>
                    <a:pt x="22609" y="1260298"/>
                    <a:pt x="0" y="1237689"/>
                    <a:pt x="0" y="1209800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3078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-322391" y="3693349"/>
            <a:ext cx="4500636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 2025</a:t>
            </a:r>
          </a:p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 </a:t>
            </a: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Hours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78246" y="3693349"/>
            <a:ext cx="5393417" cy="217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 2025</a:t>
            </a:r>
          </a:p>
          <a:p>
            <a:pPr algn="ctr">
              <a:lnSpc>
                <a:spcPts val="289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Schedule</a:t>
            </a:r>
          </a:p>
          <a:p>
            <a:pPr algn="ctr">
              <a:lnSpc>
                <a:spcPts val="289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890"/>
              </a:lnSpc>
              <a:spcBef>
                <a:spcPct val="0"/>
              </a:spcBef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8509128" y="195369"/>
            <a:ext cx="1372370" cy="1372370"/>
            <a:chOff x="0" y="0"/>
            <a:chExt cx="1829826" cy="182982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29826" cy="1829826"/>
            </a:xfrm>
            <a:custGeom>
              <a:avLst/>
              <a:gdLst/>
              <a:ahLst/>
              <a:cxnLst/>
              <a:rect l="l" t="t" r="r" b="b"/>
              <a:pathLst>
                <a:path w="1829826" h="1829826">
                  <a:moveTo>
                    <a:pt x="0" y="0"/>
                  </a:moveTo>
                  <a:lnTo>
                    <a:pt x="1829826" y="0"/>
                  </a:lnTo>
                  <a:lnTo>
                    <a:pt x="1829826" y="1829826"/>
                  </a:lnTo>
                  <a:lnTo>
                    <a:pt x="0" y="1829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9693" y="-518959"/>
            <a:ext cx="19338447" cy="8291359"/>
          </a:xfrm>
          <a:custGeom>
            <a:avLst/>
            <a:gdLst/>
            <a:ahLst/>
            <a:cxnLst/>
            <a:rect l="l" t="t" r="r" b="b"/>
            <a:pathLst>
              <a:path w="19338447" h="8291359">
                <a:moveTo>
                  <a:pt x="0" y="0"/>
                </a:moveTo>
                <a:lnTo>
                  <a:pt x="19338447" y="0"/>
                </a:lnTo>
                <a:lnTo>
                  <a:pt x="19338447" y="8291359"/>
                </a:lnTo>
                <a:lnTo>
                  <a:pt x="0" y="8291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3902" y="195369"/>
            <a:ext cx="2830913" cy="785578"/>
          </a:xfrm>
          <a:custGeom>
            <a:avLst/>
            <a:gdLst/>
            <a:ahLst/>
            <a:cxnLst/>
            <a:rect l="l" t="t" r="r" b="b"/>
            <a:pathLst>
              <a:path w="2830913" h="785578">
                <a:moveTo>
                  <a:pt x="0" y="0"/>
                </a:moveTo>
                <a:lnTo>
                  <a:pt x="2830913" y="0"/>
                </a:lnTo>
                <a:lnTo>
                  <a:pt x="2830913" y="785578"/>
                </a:lnTo>
                <a:lnTo>
                  <a:pt x="0" y="7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43902" y="1265292"/>
            <a:ext cx="2036171" cy="20361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902" y="3472395"/>
            <a:ext cx="3368052" cy="3842305"/>
            <a:chOff x="0" y="0"/>
            <a:chExt cx="1174049" cy="1339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4048" cy="1339366"/>
            </a:xfrm>
            <a:custGeom>
              <a:avLst/>
              <a:gdLst/>
              <a:ahLst/>
              <a:cxnLst/>
              <a:rect l="l" t="t" r="r" b="b"/>
              <a:pathLst>
                <a:path w="1174048" h="1339366">
                  <a:moveTo>
                    <a:pt x="87348" y="0"/>
                  </a:moveTo>
                  <a:lnTo>
                    <a:pt x="1086700" y="0"/>
                  </a:lnTo>
                  <a:cubicBezTo>
                    <a:pt x="1134941" y="0"/>
                    <a:pt x="1174048" y="39107"/>
                    <a:pt x="1174048" y="87348"/>
                  </a:cubicBezTo>
                  <a:lnTo>
                    <a:pt x="1174048" y="1252017"/>
                  </a:lnTo>
                  <a:cubicBezTo>
                    <a:pt x="1174048" y="1300259"/>
                    <a:pt x="1134941" y="1339366"/>
                    <a:pt x="1086700" y="1339366"/>
                  </a:cubicBezTo>
                  <a:lnTo>
                    <a:pt x="87348" y="1339366"/>
                  </a:lnTo>
                  <a:cubicBezTo>
                    <a:pt x="39107" y="1339366"/>
                    <a:pt x="0" y="1300259"/>
                    <a:pt x="0" y="1252017"/>
                  </a:cubicBezTo>
                  <a:lnTo>
                    <a:pt x="0" y="87348"/>
                  </a:lnTo>
                  <a:cubicBezTo>
                    <a:pt x="0" y="39107"/>
                    <a:pt x="39107" y="0"/>
                    <a:pt x="87348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74049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9087" y="1437557"/>
            <a:ext cx="5231006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Name​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 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School of Data Science and Analytics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59988" y="3472395"/>
            <a:ext cx="6121510" cy="3842305"/>
            <a:chOff x="0" y="0"/>
            <a:chExt cx="2133860" cy="13393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33860" cy="1339366"/>
            </a:xfrm>
            <a:custGeom>
              <a:avLst/>
              <a:gdLst/>
              <a:ahLst/>
              <a:cxnLst/>
              <a:rect l="l" t="t" r="r" b="b"/>
              <a:pathLst>
                <a:path w="2133860" h="1339366">
                  <a:moveTo>
                    <a:pt x="48059" y="0"/>
                  </a:moveTo>
                  <a:lnTo>
                    <a:pt x="2085801" y="0"/>
                  </a:lnTo>
                  <a:cubicBezTo>
                    <a:pt x="2098547" y="0"/>
                    <a:pt x="2110771" y="5063"/>
                    <a:pt x="2119784" y="14076"/>
                  </a:cubicBezTo>
                  <a:cubicBezTo>
                    <a:pt x="2128796" y="23089"/>
                    <a:pt x="2133860" y="35313"/>
                    <a:pt x="2133860" y="48059"/>
                  </a:cubicBezTo>
                  <a:lnTo>
                    <a:pt x="2133860" y="1291307"/>
                  </a:lnTo>
                  <a:cubicBezTo>
                    <a:pt x="2133860" y="1304053"/>
                    <a:pt x="2128796" y="1316277"/>
                    <a:pt x="2119784" y="1325290"/>
                  </a:cubicBezTo>
                  <a:cubicBezTo>
                    <a:pt x="2110771" y="1334302"/>
                    <a:pt x="2098547" y="1339366"/>
                    <a:pt x="2085801" y="1339366"/>
                  </a:cubicBezTo>
                  <a:lnTo>
                    <a:pt x="48059" y="1339366"/>
                  </a:lnTo>
                  <a:cubicBezTo>
                    <a:pt x="21517" y="1339366"/>
                    <a:pt x="0" y="1317849"/>
                    <a:pt x="0" y="1291307"/>
                  </a:cubicBezTo>
                  <a:lnTo>
                    <a:pt x="0" y="48059"/>
                  </a:lnTo>
                  <a:cubicBezTo>
                    <a:pt x="0" y="35313"/>
                    <a:pt x="5063" y="23089"/>
                    <a:pt x="14076" y="14076"/>
                  </a:cubicBezTo>
                  <a:cubicBezTo>
                    <a:pt x="23089" y="5063"/>
                    <a:pt x="35313" y="0"/>
                    <a:pt x="48059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33860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7521" y="3585808"/>
            <a:ext cx="3120813" cy="3615480"/>
            <a:chOff x="0" y="0"/>
            <a:chExt cx="1087865" cy="12602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7865" cy="1260298"/>
            </a:xfrm>
            <a:custGeom>
              <a:avLst/>
              <a:gdLst/>
              <a:ahLst/>
              <a:cxnLst/>
              <a:rect l="l" t="t" r="r" b="b"/>
              <a:pathLst>
                <a:path w="1087865" h="1260298">
                  <a:moveTo>
                    <a:pt x="94268" y="0"/>
                  </a:moveTo>
                  <a:lnTo>
                    <a:pt x="993597" y="0"/>
                  </a:lnTo>
                  <a:cubicBezTo>
                    <a:pt x="1045660" y="0"/>
                    <a:pt x="1087865" y="42205"/>
                    <a:pt x="1087865" y="94268"/>
                  </a:cubicBezTo>
                  <a:lnTo>
                    <a:pt x="1087865" y="1166030"/>
                  </a:lnTo>
                  <a:cubicBezTo>
                    <a:pt x="1087865" y="1218093"/>
                    <a:pt x="1045660" y="1260298"/>
                    <a:pt x="993597" y="1260298"/>
                  </a:cubicBezTo>
                  <a:lnTo>
                    <a:pt x="94268" y="1260298"/>
                  </a:lnTo>
                  <a:cubicBezTo>
                    <a:pt x="42205" y="1260298"/>
                    <a:pt x="0" y="1218093"/>
                    <a:pt x="0" y="1166030"/>
                  </a:cubicBezTo>
                  <a:lnTo>
                    <a:pt x="0" y="94268"/>
                  </a:lnTo>
                  <a:cubicBezTo>
                    <a:pt x="0" y="42205"/>
                    <a:pt x="42205" y="0"/>
                    <a:pt x="942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8786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07836" y="3585808"/>
            <a:ext cx="5825814" cy="3615480"/>
            <a:chOff x="0" y="0"/>
            <a:chExt cx="2030785" cy="1260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0785" cy="1260298"/>
            </a:xfrm>
            <a:custGeom>
              <a:avLst/>
              <a:gdLst/>
              <a:ahLst/>
              <a:cxnLst/>
              <a:rect l="l" t="t" r="r" b="b"/>
              <a:pathLst>
                <a:path w="2030785" h="1260298">
                  <a:moveTo>
                    <a:pt x="50498" y="0"/>
                  </a:moveTo>
                  <a:lnTo>
                    <a:pt x="1980287" y="0"/>
                  </a:lnTo>
                  <a:cubicBezTo>
                    <a:pt x="2008176" y="0"/>
                    <a:pt x="2030785" y="22609"/>
                    <a:pt x="2030785" y="50498"/>
                  </a:cubicBezTo>
                  <a:lnTo>
                    <a:pt x="2030785" y="1209800"/>
                  </a:lnTo>
                  <a:cubicBezTo>
                    <a:pt x="2030785" y="1237689"/>
                    <a:pt x="2008176" y="1260298"/>
                    <a:pt x="1980287" y="1260298"/>
                  </a:cubicBezTo>
                  <a:lnTo>
                    <a:pt x="50498" y="1260298"/>
                  </a:lnTo>
                  <a:cubicBezTo>
                    <a:pt x="22609" y="1260298"/>
                    <a:pt x="0" y="1237689"/>
                    <a:pt x="0" y="1209800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3078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469543" y="195369"/>
            <a:ext cx="1411955" cy="1411955"/>
            <a:chOff x="0" y="0"/>
            <a:chExt cx="1882607" cy="18826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82607" cy="1882607"/>
            </a:xfrm>
            <a:custGeom>
              <a:avLst/>
              <a:gdLst/>
              <a:ahLst/>
              <a:cxnLst/>
              <a:rect l="l" t="t" r="r" b="b"/>
              <a:pathLst>
                <a:path w="1882607" h="1882607">
                  <a:moveTo>
                    <a:pt x="0" y="0"/>
                  </a:moveTo>
                  <a:lnTo>
                    <a:pt x="1882607" y="0"/>
                  </a:lnTo>
                  <a:lnTo>
                    <a:pt x="1882607" y="1882607"/>
                  </a:lnTo>
                  <a:lnTo>
                    <a:pt x="0" y="1882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19">
            <a:extLst>
              <a:ext uri="{FF2B5EF4-FFF2-40B4-BE49-F238E27FC236}">
                <a16:creationId xmlns:a16="http://schemas.microsoft.com/office/drawing/2014/main" id="{88E0D912-231F-7B4B-F8C5-50D27B398271}"/>
              </a:ext>
            </a:extLst>
          </p:cNvPr>
          <p:cNvSpPr txBox="1"/>
          <p:nvPr/>
        </p:nvSpPr>
        <p:spPr>
          <a:xfrm>
            <a:off x="-322391" y="3693349"/>
            <a:ext cx="4500636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 2025</a:t>
            </a:r>
          </a:p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 </a:t>
            </a: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Hours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924862BB-DC08-EAE9-1368-CA8EF30E3D9C}"/>
              </a:ext>
            </a:extLst>
          </p:cNvPr>
          <p:cNvSpPr txBox="1"/>
          <p:nvPr/>
        </p:nvSpPr>
        <p:spPr>
          <a:xfrm>
            <a:off x="4178246" y="3693349"/>
            <a:ext cx="5393417" cy="217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2025</a:t>
            </a:r>
          </a:p>
          <a:p>
            <a:pPr algn="ctr">
              <a:lnSpc>
                <a:spcPts val="2890"/>
              </a:lnSpc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 Schedule</a:t>
            </a:r>
          </a:p>
          <a:p>
            <a:pPr algn="ctr">
              <a:lnSpc>
                <a:spcPts val="289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890"/>
              </a:lnSpc>
              <a:spcBef>
                <a:spcPct val="0"/>
              </a:spcBef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9693" y="-518959"/>
            <a:ext cx="19338447" cy="8291359"/>
          </a:xfrm>
          <a:custGeom>
            <a:avLst/>
            <a:gdLst/>
            <a:ahLst/>
            <a:cxnLst/>
            <a:rect l="l" t="t" r="r" b="b"/>
            <a:pathLst>
              <a:path w="19338447" h="8291359">
                <a:moveTo>
                  <a:pt x="0" y="0"/>
                </a:moveTo>
                <a:lnTo>
                  <a:pt x="19338447" y="0"/>
                </a:lnTo>
                <a:lnTo>
                  <a:pt x="19338447" y="8291359"/>
                </a:lnTo>
                <a:lnTo>
                  <a:pt x="0" y="8291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3902" y="195369"/>
            <a:ext cx="2830913" cy="785578"/>
          </a:xfrm>
          <a:custGeom>
            <a:avLst/>
            <a:gdLst/>
            <a:ahLst/>
            <a:cxnLst/>
            <a:rect l="l" t="t" r="r" b="b"/>
            <a:pathLst>
              <a:path w="2830913" h="785578">
                <a:moveTo>
                  <a:pt x="0" y="0"/>
                </a:moveTo>
                <a:lnTo>
                  <a:pt x="2830913" y="0"/>
                </a:lnTo>
                <a:lnTo>
                  <a:pt x="2830913" y="785578"/>
                </a:lnTo>
                <a:lnTo>
                  <a:pt x="0" y="7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43902" y="1265292"/>
            <a:ext cx="2036171" cy="20361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902" y="3472395"/>
            <a:ext cx="3368052" cy="3842305"/>
            <a:chOff x="0" y="0"/>
            <a:chExt cx="1174049" cy="1339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4048" cy="1339366"/>
            </a:xfrm>
            <a:custGeom>
              <a:avLst/>
              <a:gdLst/>
              <a:ahLst/>
              <a:cxnLst/>
              <a:rect l="l" t="t" r="r" b="b"/>
              <a:pathLst>
                <a:path w="1174048" h="1339366">
                  <a:moveTo>
                    <a:pt x="87348" y="0"/>
                  </a:moveTo>
                  <a:lnTo>
                    <a:pt x="1086700" y="0"/>
                  </a:lnTo>
                  <a:cubicBezTo>
                    <a:pt x="1134941" y="0"/>
                    <a:pt x="1174048" y="39107"/>
                    <a:pt x="1174048" y="87348"/>
                  </a:cubicBezTo>
                  <a:lnTo>
                    <a:pt x="1174048" y="1252017"/>
                  </a:lnTo>
                  <a:cubicBezTo>
                    <a:pt x="1174048" y="1300259"/>
                    <a:pt x="1134941" y="1339366"/>
                    <a:pt x="1086700" y="1339366"/>
                  </a:cubicBezTo>
                  <a:lnTo>
                    <a:pt x="87348" y="1339366"/>
                  </a:lnTo>
                  <a:cubicBezTo>
                    <a:pt x="39107" y="1339366"/>
                    <a:pt x="0" y="1300259"/>
                    <a:pt x="0" y="1252017"/>
                  </a:cubicBezTo>
                  <a:lnTo>
                    <a:pt x="0" y="87348"/>
                  </a:lnTo>
                  <a:cubicBezTo>
                    <a:pt x="0" y="39107"/>
                    <a:pt x="39107" y="0"/>
                    <a:pt x="87348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74049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9087" y="1437557"/>
            <a:ext cx="5231006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Name​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 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Computer Science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59988" y="3472395"/>
            <a:ext cx="6121510" cy="3842305"/>
            <a:chOff x="0" y="0"/>
            <a:chExt cx="2133860" cy="13393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33860" cy="1339366"/>
            </a:xfrm>
            <a:custGeom>
              <a:avLst/>
              <a:gdLst/>
              <a:ahLst/>
              <a:cxnLst/>
              <a:rect l="l" t="t" r="r" b="b"/>
              <a:pathLst>
                <a:path w="2133860" h="1339366">
                  <a:moveTo>
                    <a:pt x="48059" y="0"/>
                  </a:moveTo>
                  <a:lnTo>
                    <a:pt x="2085801" y="0"/>
                  </a:lnTo>
                  <a:cubicBezTo>
                    <a:pt x="2098547" y="0"/>
                    <a:pt x="2110771" y="5063"/>
                    <a:pt x="2119784" y="14076"/>
                  </a:cubicBezTo>
                  <a:cubicBezTo>
                    <a:pt x="2128796" y="23089"/>
                    <a:pt x="2133860" y="35313"/>
                    <a:pt x="2133860" y="48059"/>
                  </a:cubicBezTo>
                  <a:lnTo>
                    <a:pt x="2133860" y="1291307"/>
                  </a:lnTo>
                  <a:cubicBezTo>
                    <a:pt x="2133860" y="1304053"/>
                    <a:pt x="2128796" y="1316277"/>
                    <a:pt x="2119784" y="1325290"/>
                  </a:cubicBezTo>
                  <a:cubicBezTo>
                    <a:pt x="2110771" y="1334302"/>
                    <a:pt x="2098547" y="1339366"/>
                    <a:pt x="2085801" y="1339366"/>
                  </a:cubicBezTo>
                  <a:lnTo>
                    <a:pt x="48059" y="1339366"/>
                  </a:lnTo>
                  <a:cubicBezTo>
                    <a:pt x="21517" y="1339366"/>
                    <a:pt x="0" y="1317849"/>
                    <a:pt x="0" y="1291307"/>
                  </a:cubicBezTo>
                  <a:lnTo>
                    <a:pt x="0" y="48059"/>
                  </a:lnTo>
                  <a:cubicBezTo>
                    <a:pt x="0" y="35313"/>
                    <a:pt x="5063" y="23089"/>
                    <a:pt x="14076" y="14076"/>
                  </a:cubicBezTo>
                  <a:cubicBezTo>
                    <a:pt x="23089" y="5063"/>
                    <a:pt x="35313" y="0"/>
                    <a:pt x="48059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33860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7521" y="3585808"/>
            <a:ext cx="3120813" cy="3615480"/>
            <a:chOff x="0" y="0"/>
            <a:chExt cx="1087865" cy="12602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7865" cy="1260298"/>
            </a:xfrm>
            <a:custGeom>
              <a:avLst/>
              <a:gdLst/>
              <a:ahLst/>
              <a:cxnLst/>
              <a:rect l="l" t="t" r="r" b="b"/>
              <a:pathLst>
                <a:path w="1087865" h="1260298">
                  <a:moveTo>
                    <a:pt x="94268" y="0"/>
                  </a:moveTo>
                  <a:lnTo>
                    <a:pt x="993597" y="0"/>
                  </a:lnTo>
                  <a:cubicBezTo>
                    <a:pt x="1045660" y="0"/>
                    <a:pt x="1087865" y="42205"/>
                    <a:pt x="1087865" y="94268"/>
                  </a:cubicBezTo>
                  <a:lnTo>
                    <a:pt x="1087865" y="1166030"/>
                  </a:lnTo>
                  <a:cubicBezTo>
                    <a:pt x="1087865" y="1218093"/>
                    <a:pt x="1045660" y="1260298"/>
                    <a:pt x="993597" y="1260298"/>
                  </a:cubicBezTo>
                  <a:lnTo>
                    <a:pt x="94268" y="1260298"/>
                  </a:lnTo>
                  <a:cubicBezTo>
                    <a:pt x="42205" y="1260298"/>
                    <a:pt x="0" y="1218093"/>
                    <a:pt x="0" y="1166030"/>
                  </a:cubicBezTo>
                  <a:lnTo>
                    <a:pt x="0" y="94268"/>
                  </a:lnTo>
                  <a:cubicBezTo>
                    <a:pt x="0" y="42205"/>
                    <a:pt x="42205" y="0"/>
                    <a:pt x="942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8786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07836" y="3585808"/>
            <a:ext cx="5825814" cy="3615480"/>
            <a:chOff x="0" y="0"/>
            <a:chExt cx="2030785" cy="1260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0785" cy="1260298"/>
            </a:xfrm>
            <a:custGeom>
              <a:avLst/>
              <a:gdLst/>
              <a:ahLst/>
              <a:cxnLst/>
              <a:rect l="l" t="t" r="r" b="b"/>
              <a:pathLst>
                <a:path w="2030785" h="1260298">
                  <a:moveTo>
                    <a:pt x="50498" y="0"/>
                  </a:moveTo>
                  <a:lnTo>
                    <a:pt x="1980287" y="0"/>
                  </a:lnTo>
                  <a:cubicBezTo>
                    <a:pt x="2008176" y="0"/>
                    <a:pt x="2030785" y="22609"/>
                    <a:pt x="2030785" y="50498"/>
                  </a:cubicBezTo>
                  <a:lnTo>
                    <a:pt x="2030785" y="1209800"/>
                  </a:lnTo>
                  <a:cubicBezTo>
                    <a:pt x="2030785" y="1237689"/>
                    <a:pt x="2008176" y="1260298"/>
                    <a:pt x="1980287" y="1260298"/>
                  </a:cubicBezTo>
                  <a:lnTo>
                    <a:pt x="50498" y="1260298"/>
                  </a:lnTo>
                  <a:cubicBezTo>
                    <a:pt x="22609" y="1260298"/>
                    <a:pt x="0" y="1237689"/>
                    <a:pt x="0" y="1209800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3078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486921" y="195369"/>
            <a:ext cx="1394577" cy="1394577"/>
            <a:chOff x="0" y="0"/>
            <a:chExt cx="1859436" cy="185943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9436" cy="1859436"/>
            </a:xfrm>
            <a:custGeom>
              <a:avLst/>
              <a:gdLst/>
              <a:ahLst/>
              <a:cxnLst/>
              <a:rect l="l" t="t" r="r" b="b"/>
              <a:pathLst>
                <a:path w="1859436" h="1859436">
                  <a:moveTo>
                    <a:pt x="0" y="0"/>
                  </a:moveTo>
                  <a:lnTo>
                    <a:pt x="1859436" y="0"/>
                  </a:lnTo>
                  <a:lnTo>
                    <a:pt x="1859436" y="1859436"/>
                  </a:lnTo>
                  <a:lnTo>
                    <a:pt x="0" y="1859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0FFF6868-C947-0899-2B74-C73146ADCEE8}"/>
              </a:ext>
            </a:extLst>
          </p:cNvPr>
          <p:cNvSpPr txBox="1"/>
          <p:nvPr/>
        </p:nvSpPr>
        <p:spPr>
          <a:xfrm>
            <a:off x="-322391" y="3693349"/>
            <a:ext cx="4500636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 2025</a:t>
            </a:r>
          </a:p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 Hours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92B6D7B0-6CC3-44BC-ED58-320194251A41}"/>
              </a:ext>
            </a:extLst>
          </p:cNvPr>
          <p:cNvSpPr txBox="1"/>
          <p:nvPr/>
        </p:nvSpPr>
        <p:spPr>
          <a:xfrm>
            <a:off x="4178246" y="3693349"/>
            <a:ext cx="5393417" cy="217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2025</a:t>
            </a:r>
          </a:p>
          <a:p>
            <a:pPr algn="ctr">
              <a:lnSpc>
                <a:spcPts val="2890"/>
              </a:lnSpc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 Schedule</a:t>
            </a:r>
          </a:p>
          <a:p>
            <a:pPr algn="ctr">
              <a:lnSpc>
                <a:spcPts val="289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890"/>
              </a:lnSpc>
              <a:spcBef>
                <a:spcPct val="0"/>
              </a:spcBef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9693" y="-518959"/>
            <a:ext cx="19338447" cy="8291359"/>
          </a:xfrm>
          <a:custGeom>
            <a:avLst/>
            <a:gdLst/>
            <a:ahLst/>
            <a:cxnLst/>
            <a:rect l="l" t="t" r="r" b="b"/>
            <a:pathLst>
              <a:path w="19338447" h="8291359">
                <a:moveTo>
                  <a:pt x="0" y="0"/>
                </a:moveTo>
                <a:lnTo>
                  <a:pt x="19338447" y="0"/>
                </a:lnTo>
                <a:lnTo>
                  <a:pt x="19338447" y="8291359"/>
                </a:lnTo>
                <a:lnTo>
                  <a:pt x="0" y="8291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3902" y="195369"/>
            <a:ext cx="2830913" cy="785578"/>
          </a:xfrm>
          <a:custGeom>
            <a:avLst/>
            <a:gdLst/>
            <a:ahLst/>
            <a:cxnLst/>
            <a:rect l="l" t="t" r="r" b="b"/>
            <a:pathLst>
              <a:path w="2830913" h="785578">
                <a:moveTo>
                  <a:pt x="0" y="0"/>
                </a:moveTo>
                <a:lnTo>
                  <a:pt x="2830913" y="0"/>
                </a:lnTo>
                <a:lnTo>
                  <a:pt x="2830913" y="785578"/>
                </a:lnTo>
                <a:lnTo>
                  <a:pt x="0" y="7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43902" y="1265292"/>
            <a:ext cx="2036171" cy="20361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902" y="3472395"/>
            <a:ext cx="3368052" cy="3842305"/>
            <a:chOff x="0" y="0"/>
            <a:chExt cx="1174049" cy="1339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4048" cy="1339366"/>
            </a:xfrm>
            <a:custGeom>
              <a:avLst/>
              <a:gdLst/>
              <a:ahLst/>
              <a:cxnLst/>
              <a:rect l="l" t="t" r="r" b="b"/>
              <a:pathLst>
                <a:path w="1174048" h="1339366">
                  <a:moveTo>
                    <a:pt x="87348" y="0"/>
                  </a:moveTo>
                  <a:lnTo>
                    <a:pt x="1086700" y="0"/>
                  </a:lnTo>
                  <a:cubicBezTo>
                    <a:pt x="1134941" y="0"/>
                    <a:pt x="1174048" y="39107"/>
                    <a:pt x="1174048" y="87348"/>
                  </a:cubicBezTo>
                  <a:lnTo>
                    <a:pt x="1174048" y="1252017"/>
                  </a:lnTo>
                  <a:cubicBezTo>
                    <a:pt x="1174048" y="1300259"/>
                    <a:pt x="1134941" y="1339366"/>
                    <a:pt x="1086700" y="1339366"/>
                  </a:cubicBezTo>
                  <a:lnTo>
                    <a:pt x="87348" y="1339366"/>
                  </a:lnTo>
                  <a:cubicBezTo>
                    <a:pt x="39107" y="1339366"/>
                    <a:pt x="0" y="1300259"/>
                    <a:pt x="0" y="1252017"/>
                  </a:cubicBezTo>
                  <a:lnTo>
                    <a:pt x="0" y="87348"/>
                  </a:lnTo>
                  <a:cubicBezTo>
                    <a:pt x="0" y="39107"/>
                    <a:pt x="39107" y="0"/>
                    <a:pt x="87348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74049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9087" y="1437557"/>
            <a:ext cx="5231006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Name​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 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Information Technology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59988" y="3472395"/>
            <a:ext cx="6121510" cy="3842305"/>
            <a:chOff x="0" y="0"/>
            <a:chExt cx="2133860" cy="13393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33860" cy="1339366"/>
            </a:xfrm>
            <a:custGeom>
              <a:avLst/>
              <a:gdLst/>
              <a:ahLst/>
              <a:cxnLst/>
              <a:rect l="l" t="t" r="r" b="b"/>
              <a:pathLst>
                <a:path w="2133860" h="1339366">
                  <a:moveTo>
                    <a:pt x="48059" y="0"/>
                  </a:moveTo>
                  <a:lnTo>
                    <a:pt x="2085801" y="0"/>
                  </a:lnTo>
                  <a:cubicBezTo>
                    <a:pt x="2098547" y="0"/>
                    <a:pt x="2110771" y="5063"/>
                    <a:pt x="2119784" y="14076"/>
                  </a:cubicBezTo>
                  <a:cubicBezTo>
                    <a:pt x="2128796" y="23089"/>
                    <a:pt x="2133860" y="35313"/>
                    <a:pt x="2133860" y="48059"/>
                  </a:cubicBezTo>
                  <a:lnTo>
                    <a:pt x="2133860" y="1291307"/>
                  </a:lnTo>
                  <a:cubicBezTo>
                    <a:pt x="2133860" y="1304053"/>
                    <a:pt x="2128796" y="1316277"/>
                    <a:pt x="2119784" y="1325290"/>
                  </a:cubicBezTo>
                  <a:cubicBezTo>
                    <a:pt x="2110771" y="1334302"/>
                    <a:pt x="2098547" y="1339366"/>
                    <a:pt x="2085801" y="1339366"/>
                  </a:cubicBezTo>
                  <a:lnTo>
                    <a:pt x="48059" y="1339366"/>
                  </a:lnTo>
                  <a:cubicBezTo>
                    <a:pt x="21517" y="1339366"/>
                    <a:pt x="0" y="1317849"/>
                    <a:pt x="0" y="1291307"/>
                  </a:cubicBezTo>
                  <a:lnTo>
                    <a:pt x="0" y="48059"/>
                  </a:lnTo>
                  <a:cubicBezTo>
                    <a:pt x="0" y="35313"/>
                    <a:pt x="5063" y="23089"/>
                    <a:pt x="14076" y="14076"/>
                  </a:cubicBezTo>
                  <a:cubicBezTo>
                    <a:pt x="23089" y="5063"/>
                    <a:pt x="35313" y="0"/>
                    <a:pt x="48059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33860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7521" y="3585808"/>
            <a:ext cx="3120813" cy="3615480"/>
            <a:chOff x="0" y="0"/>
            <a:chExt cx="1087865" cy="12602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7865" cy="1260298"/>
            </a:xfrm>
            <a:custGeom>
              <a:avLst/>
              <a:gdLst/>
              <a:ahLst/>
              <a:cxnLst/>
              <a:rect l="l" t="t" r="r" b="b"/>
              <a:pathLst>
                <a:path w="1087865" h="1260298">
                  <a:moveTo>
                    <a:pt x="94268" y="0"/>
                  </a:moveTo>
                  <a:lnTo>
                    <a:pt x="993597" y="0"/>
                  </a:lnTo>
                  <a:cubicBezTo>
                    <a:pt x="1045660" y="0"/>
                    <a:pt x="1087865" y="42205"/>
                    <a:pt x="1087865" y="94268"/>
                  </a:cubicBezTo>
                  <a:lnTo>
                    <a:pt x="1087865" y="1166030"/>
                  </a:lnTo>
                  <a:cubicBezTo>
                    <a:pt x="1087865" y="1218093"/>
                    <a:pt x="1045660" y="1260298"/>
                    <a:pt x="993597" y="1260298"/>
                  </a:cubicBezTo>
                  <a:lnTo>
                    <a:pt x="94268" y="1260298"/>
                  </a:lnTo>
                  <a:cubicBezTo>
                    <a:pt x="42205" y="1260298"/>
                    <a:pt x="0" y="1218093"/>
                    <a:pt x="0" y="1166030"/>
                  </a:cubicBezTo>
                  <a:lnTo>
                    <a:pt x="0" y="94268"/>
                  </a:lnTo>
                  <a:cubicBezTo>
                    <a:pt x="0" y="42205"/>
                    <a:pt x="42205" y="0"/>
                    <a:pt x="942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8786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07836" y="3585808"/>
            <a:ext cx="5825814" cy="3615480"/>
            <a:chOff x="0" y="0"/>
            <a:chExt cx="2030785" cy="1260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0785" cy="1260298"/>
            </a:xfrm>
            <a:custGeom>
              <a:avLst/>
              <a:gdLst/>
              <a:ahLst/>
              <a:cxnLst/>
              <a:rect l="l" t="t" r="r" b="b"/>
              <a:pathLst>
                <a:path w="2030785" h="1260298">
                  <a:moveTo>
                    <a:pt x="50498" y="0"/>
                  </a:moveTo>
                  <a:lnTo>
                    <a:pt x="1980287" y="0"/>
                  </a:lnTo>
                  <a:cubicBezTo>
                    <a:pt x="2008176" y="0"/>
                    <a:pt x="2030785" y="22609"/>
                    <a:pt x="2030785" y="50498"/>
                  </a:cubicBezTo>
                  <a:lnTo>
                    <a:pt x="2030785" y="1209800"/>
                  </a:lnTo>
                  <a:cubicBezTo>
                    <a:pt x="2030785" y="1237689"/>
                    <a:pt x="2008176" y="1260298"/>
                    <a:pt x="1980287" y="1260298"/>
                  </a:cubicBezTo>
                  <a:lnTo>
                    <a:pt x="50498" y="1260298"/>
                  </a:lnTo>
                  <a:cubicBezTo>
                    <a:pt x="22609" y="1260298"/>
                    <a:pt x="0" y="1237689"/>
                    <a:pt x="0" y="1209800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3078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482480" y="192503"/>
            <a:ext cx="1399018" cy="1399018"/>
            <a:chOff x="0" y="0"/>
            <a:chExt cx="1865357" cy="18653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65357" cy="1865357"/>
            </a:xfrm>
            <a:custGeom>
              <a:avLst/>
              <a:gdLst/>
              <a:ahLst/>
              <a:cxnLst/>
              <a:rect l="l" t="t" r="r" b="b"/>
              <a:pathLst>
                <a:path w="1865357" h="1865357">
                  <a:moveTo>
                    <a:pt x="0" y="0"/>
                  </a:moveTo>
                  <a:lnTo>
                    <a:pt x="1865357" y="0"/>
                  </a:lnTo>
                  <a:lnTo>
                    <a:pt x="1865357" y="1865357"/>
                  </a:lnTo>
                  <a:lnTo>
                    <a:pt x="0" y="1865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2E1F9D13-4CFC-4E2D-AC7D-FB98086957B7}"/>
              </a:ext>
            </a:extLst>
          </p:cNvPr>
          <p:cNvSpPr txBox="1"/>
          <p:nvPr/>
        </p:nvSpPr>
        <p:spPr>
          <a:xfrm>
            <a:off x="-322391" y="3693349"/>
            <a:ext cx="4500636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2025</a:t>
            </a:r>
          </a:p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 Hours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11FEB33B-C860-B296-120D-15DB5DFA82C7}"/>
              </a:ext>
            </a:extLst>
          </p:cNvPr>
          <p:cNvSpPr txBox="1"/>
          <p:nvPr/>
        </p:nvSpPr>
        <p:spPr>
          <a:xfrm>
            <a:off x="4178246" y="3693349"/>
            <a:ext cx="5393417" cy="217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 2025</a:t>
            </a:r>
          </a:p>
          <a:p>
            <a:pPr algn="ctr">
              <a:lnSpc>
                <a:spcPts val="289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Schedule</a:t>
            </a:r>
          </a:p>
          <a:p>
            <a:pPr algn="ctr">
              <a:lnSpc>
                <a:spcPts val="289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890"/>
              </a:lnSpc>
              <a:spcBef>
                <a:spcPct val="0"/>
              </a:spcBef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9693" y="-518959"/>
            <a:ext cx="19338447" cy="8291359"/>
          </a:xfrm>
          <a:custGeom>
            <a:avLst/>
            <a:gdLst/>
            <a:ahLst/>
            <a:cxnLst/>
            <a:rect l="l" t="t" r="r" b="b"/>
            <a:pathLst>
              <a:path w="19338447" h="8291359">
                <a:moveTo>
                  <a:pt x="0" y="0"/>
                </a:moveTo>
                <a:lnTo>
                  <a:pt x="19338447" y="0"/>
                </a:lnTo>
                <a:lnTo>
                  <a:pt x="19338447" y="8291359"/>
                </a:lnTo>
                <a:lnTo>
                  <a:pt x="0" y="8291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3902" y="195369"/>
            <a:ext cx="2830913" cy="785578"/>
          </a:xfrm>
          <a:custGeom>
            <a:avLst/>
            <a:gdLst/>
            <a:ahLst/>
            <a:cxnLst/>
            <a:rect l="l" t="t" r="r" b="b"/>
            <a:pathLst>
              <a:path w="2830913" h="785578">
                <a:moveTo>
                  <a:pt x="0" y="0"/>
                </a:moveTo>
                <a:lnTo>
                  <a:pt x="2830913" y="0"/>
                </a:lnTo>
                <a:lnTo>
                  <a:pt x="2830913" y="785578"/>
                </a:lnTo>
                <a:lnTo>
                  <a:pt x="0" y="7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43902" y="1265292"/>
            <a:ext cx="2036171" cy="20361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902" y="3472395"/>
            <a:ext cx="3368052" cy="3842305"/>
            <a:chOff x="0" y="0"/>
            <a:chExt cx="1174049" cy="1339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4048" cy="1339366"/>
            </a:xfrm>
            <a:custGeom>
              <a:avLst/>
              <a:gdLst/>
              <a:ahLst/>
              <a:cxnLst/>
              <a:rect l="l" t="t" r="r" b="b"/>
              <a:pathLst>
                <a:path w="1174048" h="1339366">
                  <a:moveTo>
                    <a:pt x="87348" y="0"/>
                  </a:moveTo>
                  <a:lnTo>
                    <a:pt x="1086700" y="0"/>
                  </a:lnTo>
                  <a:cubicBezTo>
                    <a:pt x="1134941" y="0"/>
                    <a:pt x="1174048" y="39107"/>
                    <a:pt x="1174048" y="87348"/>
                  </a:cubicBezTo>
                  <a:lnTo>
                    <a:pt x="1174048" y="1252017"/>
                  </a:lnTo>
                  <a:cubicBezTo>
                    <a:pt x="1174048" y="1300259"/>
                    <a:pt x="1134941" y="1339366"/>
                    <a:pt x="1086700" y="1339366"/>
                  </a:cubicBezTo>
                  <a:lnTo>
                    <a:pt x="87348" y="1339366"/>
                  </a:lnTo>
                  <a:cubicBezTo>
                    <a:pt x="39107" y="1339366"/>
                    <a:pt x="0" y="1300259"/>
                    <a:pt x="0" y="1252017"/>
                  </a:cubicBezTo>
                  <a:lnTo>
                    <a:pt x="0" y="87348"/>
                  </a:lnTo>
                  <a:cubicBezTo>
                    <a:pt x="0" y="39107"/>
                    <a:pt x="39107" y="0"/>
                    <a:pt x="87348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74049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9087" y="1437557"/>
            <a:ext cx="7539313" cy="173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Name​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 </a:t>
            </a:r>
          </a:p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Software Engineering and Game Design &amp; Development​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59988" y="3472395"/>
            <a:ext cx="6121510" cy="3842305"/>
            <a:chOff x="0" y="0"/>
            <a:chExt cx="2133860" cy="13393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33860" cy="1339366"/>
            </a:xfrm>
            <a:custGeom>
              <a:avLst/>
              <a:gdLst/>
              <a:ahLst/>
              <a:cxnLst/>
              <a:rect l="l" t="t" r="r" b="b"/>
              <a:pathLst>
                <a:path w="2133860" h="1339366">
                  <a:moveTo>
                    <a:pt x="48059" y="0"/>
                  </a:moveTo>
                  <a:lnTo>
                    <a:pt x="2085801" y="0"/>
                  </a:lnTo>
                  <a:cubicBezTo>
                    <a:pt x="2098547" y="0"/>
                    <a:pt x="2110771" y="5063"/>
                    <a:pt x="2119784" y="14076"/>
                  </a:cubicBezTo>
                  <a:cubicBezTo>
                    <a:pt x="2128796" y="23089"/>
                    <a:pt x="2133860" y="35313"/>
                    <a:pt x="2133860" y="48059"/>
                  </a:cubicBezTo>
                  <a:lnTo>
                    <a:pt x="2133860" y="1291307"/>
                  </a:lnTo>
                  <a:cubicBezTo>
                    <a:pt x="2133860" y="1304053"/>
                    <a:pt x="2128796" y="1316277"/>
                    <a:pt x="2119784" y="1325290"/>
                  </a:cubicBezTo>
                  <a:cubicBezTo>
                    <a:pt x="2110771" y="1334302"/>
                    <a:pt x="2098547" y="1339366"/>
                    <a:pt x="2085801" y="1339366"/>
                  </a:cubicBezTo>
                  <a:lnTo>
                    <a:pt x="48059" y="1339366"/>
                  </a:lnTo>
                  <a:cubicBezTo>
                    <a:pt x="21517" y="1339366"/>
                    <a:pt x="0" y="1317849"/>
                    <a:pt x="0" y="1291307"/>
                  </a:cubicBezTo>
                  <a:lnTo>
                    <a:pt x="0" y="48059"/>
                  </a:lnTo>
                  <a:cubicBezTo>
                    <a:pt x="0" y="35313"/>
                    <a:pt x="5063" y="23089"/>
                    <a:pt x="14076" y="14076"/>
                  </a:cubicBezTo>
                  <a:cubicBezTo>
                    <a:pt x="23089" y="5063"/>
                    <a:pt x="35313" y="0"/>
                    <a:pt x="48059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33860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7521" y="3585808"/>
            <a:ext cx="3120813" cy="3615480"/>
            <a:chOff x="0" y="0"/>
            <a:chExt cx="1087865" cy="12602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7865" cy="1260298"/>
            </a:xfrm>
            <a:custGeom>
              <a:avLst/>
              <a:gdLst/>
              <a:ahLst/>
              <a:cxnLst/>
              <a:rect l="l" t="t" r="r" b="b"/>
              <a:pathLst>
                <a:path w="1087865" h="1260298">
                  <a:moveTo>
                    <a:pt x="94268" y="0"/>
                  </a:moveTo>
                  <a:lnTo>
                    <a:pt x="993597" y="0"/>
                  </a:lnTo>
                  <a:cubicBezTo>
                    <a:pt x="1045660" y="0"/>
                    <a:pt x="1087865" y="42205"/>
                    <a:pt x="1087865" y="94268"/>
                  </a:cubicBezTo>
                  <a:lnTo>
                    <a:pt x="1087865" y="1166030"/>
                  </a:lnTo>
                  <a:cubicBezTo>
                    <a:pt x="1087865" y="1218093"/>
                    <a:pt x="1045660" y="1260298"/>
                    <a:pt x="993597" y="1260298"/>
                  </a:cubicBezTo>
                  <a:lnTo>
                    <a:pt x="94268" y="1260298"/>
                  </a:lnTo>
                  <a:cubicBezTo>
                    <a:pt x="42205" y="1260298"/>
                    <a:pt x="0" y="1218093"/>
                    <a:pt x="0" y="1166030"/>
                  </a:cubicBezTo>
                  <a:lnTo>
                    <a:pt x="0" y="94268"/>
                  </a:lnTo>
                  <a:cubicBezTo>
                    <a:pt x="0" y="42205"/>
                    <a:pt x="42205" y="0"/>
                    <a:pt x="942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8786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07836" y="3585808"/>
            <a:ext cx="5825814" cy="3615480"/>
            <a:chOff x="0" y="0"/>
            <a:chExt cx="2030785" cy="1260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0785" cy="1260298"/>
            </a:xfrm>
            <a:custGeom>
              <a:avLst/>
              <a:gdLst/>
              <a:ahLst/>
              <a:cxnLst/>
              <a:rect l="l" t="t" r="r" b="b"/>
              <a:pathLst>
                <a:path w="2030785" h="1260298">
                  <a:moveTo>
                    <a:pt x="50498" y="0"/>
                  </a:moveTo>
                  <a:lnTo>
                    <a:pt x="1980287" y="0"/>
                  </a:lnTo>
                  <a:cubicBezTo>
                    <a:pt x="2008176" y="0"/>
                    <a:pt x="2030785" y="22609"/>
                    <a:pt x="2030785" y="50498"/>
                  </a:cubicBezTo>
                  <a:lnTo>
                    <a:pt x="2030785" y="1209800"/>
                  </a:lnTo>
                  <a:cubicBezTo>
                    <a:pt x="2030785" y="1237689"/>
                    <a:pt x="2008176" y="1260298"/>
                    <a:pt x="1980287" y="1260298"/>
                  </a:cubicBezTo>
                  <a:lnTo>
                    <a:pt x="50498" y="1260298"/>
                  </a:lnTo>
                  <a:cubicBezTo>
                    <a:pt x="22609" y="1260298"/>
                    <a:pt x="0" y="1237689"/>
                    <a:pt x="0" y="1209800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3078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483863" y="195369"/>
            <a:ext cx="1397635" cy="1397635"/>
            <a:chOff x="0" y="0"/>
            <a:chExt cx="1863513" cy="186351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63513" cy="1863513"/>
            </a:xfrm>
            <a:custGeom>
              <a:avLst/>
              <a:gdLst/>
              <a:ahLst/>
              <a:cxnLst/>
              <a:rect l="l" t="t" r="r" b="b"/>
              <a:pathLst>
                <a:path w="1863513" h="1863513">
                  <a:moveTo>
                    <a:pt x="0" y="0"/>
                  </a:moveTo>
                  <a:lnTo>
                    <a:pt x="1863513" y="0"/>
                  </a:lnTo>
                  <a:lnTo>
                    <a:pt x="1863513" y="1863513"/>
                  </a:lnTo>
                  <a:lnTo>
                    <a:pt x="0" y="18635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32598E4B-8B51-5A00-DE1B-E25E21AA5063}"/>
              </a:ext>
            </a:extLst>
          </p:cNvPr>
          <p:cNvSpPr txBox="1"/>
          <p:nvPr/>
        </p:nvSpPr>
        <p:spPr>
          <a:xfrm>
            <a:off x="-322391" y="3693349"/>
            <a:ext cx="4500636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 2025</a:t>
            </a:r>
          </a:p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Hours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43F11023-8DA7-67F2-69E0-D05824524063}"/>
              </a:ext>
            </a:extLst>
          </p:cNvPr>
          <p:cNvSpPr txBox="1"/>
          <p:nvPr/>
        </p:nvSpPr>
        <p:spPr>
          <a:xfrm>
            <a:off x="4178246" y="3693349"/>
            <a:ext cx="5393417" cy="217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SPRING 2025</a:t>
            </a:r>
          </a:p>
          <a:p>
            <a:pPr algn="ctr">
              <a:lnSpc>
                <a:spcPts val="289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Schedule</a:t>
            </a:r>
          </a:p>
          <a:p>
            <a:pPr algn="ctr">
              <a:lnSpc>
                <a:spcPts val="289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890"/>
              </a:lnSpc>
              <a:spcBef>
                <a:spcPct val="0"/>
              </a:spcBef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81</Words>
  <Application>Microsoft Macintosh PowerPoint</Application>
  <PresentationFormat>Custom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Atrium Signage Mocks | Final</dc:title>
  <cp:lastModifiedBy>Noralil Fores</cp:lastModifiedBy>
  <cp:revision>3</cp:revision>
  <dcterms:created xsi:type="dcterms:W3CDTF">2006-08-16T00:00:00Z</dcterms:created>
  <dcterms:modified xsi:type="dcterms:W3CDTF">2025-01-16T18:45:31Z</dcterms:modified>
  <dc:identifier>DAGVh5H8DyA</dc:identifier>
</cp:coreProperties>
</file>