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14" r:id="rId5"/>
    <p:sldId id="317" r:id="rId6"/>
    <p:sldId id="315" r:id="rId7"/>
    <p:sldId id="318" r:id="rId8"/>
    <p:sldId id="320" r:id="rId9"/>
    <p:sldId id="316" r:id="rId10"/>
    <p:sldId id="319" r:id="rId11"/>
    <p:sldId id="286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2FC00E-C582-35C9-E49E-5CBF4538651C}" name="Paola Spoletini" initials="PS" userId="S::pspoleti@kennesaw.edu::7c595458-f992-4bbb-99d5-8ca78b21e9c8" providerId="AD"/>
  <p188:author id="{B8D20D9E-8C93-6AA6-9403-2CD075790617}" name="Svetlana Peltsverger" initials="SP" userId="S::speltsve@kennesaw.edu::32af9bca-8d3c-40cb-8681-053c6f036a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E8ABC-FB10-F671-46E4-778AE68AAA29}" v="77" dt="2022-04-21T20:33:40.394"/>
    <p1510:client id="{42C20756-3F2D-D3FD-3BF5-EBCB1A839D34}" v="5" dt="2022-11-10T15:53:43.373"/>
    <p1510:client id="{54771820-CE86-71C3-8639-0A158BFB10D6}" v="143" dt="2022-11-11T01:47:04.086"/>
    <p1510:client id="{588045ED-9F8B-4207-ABDF-5540D44A0D70}" v="558" dt="2022-04-21T20:14:32.038"/>
    <p1510:client id="{5A05D28D-CA26-6486-A1F6-58EBBE710002}" v="145" dt="2022-04-21T20:56:58.397"/>
    <p1510:client id="{73F3A8FA-D48A-A50C-2A63-EE595D73478A}" v="63" dt="2022-11-10T16:14:33.153"/>
    <p1510:client id="{73F7F88B-B08C-79BA-A719-1584D8A0DFBD}" v="95" dt="2022-04-22T00:20:18.008"/>
    <p1510:client id="{75971E10-6F86-09DD-70B5-3C193235696D}" v="2" dt="2022-11-10T14:33:06.636"/>
    <p1510:client id="{843DB210-B7FA-75F8-0124-CADE32FA4553}" v="22" dt="2022-04-21T22:17:34.849"/>
    <p1510:client id="{95437E94-33FD-C24A-892C-89E1A5E6D2D9}" v="594" dt="2022-04-21T22:18:11.945"/>
    <p1510:client id="{9836CC78-66B9-8644-A5BD-EB7132E59155}" v="242" dt="2022-04-21T16:46:15.899"/>
    <p1510:client id="{A57350E9-84FD-F3FD-0222-148AA9515DC5}" v="113" dt="2022-04-21T22:06:21.103"/>
    <p1510:client id="{B6AC2848-616A-4501-969F-CE38548250E2}" v="1038" dt="2022-04-22T12:32:30.901"/>
    <p1510:client id="{C0044BDE-1C91-1B9E-CC26-ABDA1054061D}" v="113" dt="2022-04-21T19:29:43.854"/>
    <p1510:client id="{ED742349-CDAE-80BC-E7E1-E7F62D40D63F}" v="1" dt="2022-04-22T00:24:35.529"/>
    <p1510:client id="{FD22CAB4-7AC5-29A7-5CB2-B320E68A6978}" v="29" dt="2022-04-21T20:35:05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714" autoAdjust="0"/>
  </p:normalViewPr>
  <p:slideViewPr>
    <p:cSldViewPr snapToGrid="0" snapToObjects="1">
      <p:cViewPr varScale="1">
        <p:scale>
          <a:sx n="109" d="100"/>
          <a:sy n="109" d="100"/>
        </p:scale>
        <p:origin x="82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Jones" userId="S::sjone383@kennesaw.edu::9339ec71-cebd-4e93-9f89-7b2be03f71c7" providerId="AD" clId="Web-{1D227112-88B6-6EDA-348A-05116FE95083}"/>
    <pc:docChg chg="addSld delSld modSld">
      <pc:chgData name="Sandra Jones" userId="S::sjone383@kennesaw.edu::9339ec71-cebd-4e93-9f89-7b2be03f71c7" providerId="AD" clId="Web-{1D227112-88B6-6EDA-348A-05116FE95083}" dt="2022-04-20T21:28:50.643" v="35" actId="1076"/>
      <pc:docMkLst>
        <pc:docMk/>
      </pc:docMkLst>
      <pc:sldChg chg="new del">
        <pc:chgData name="Sandra Jones" userId="S::sjone383@kennesaw.edu::9339ec71-cebd-4e93-9f89-7b2be03f71c7" providerId="AD" clId="Web-{1D227112-88B6-6EDA-348A-05116FE95083}" dt="2022-04-20T21:26:07.170" v="1"/>
        <pc:sldMkLst>
          <pc:docMk/>
          <pc:sldMk cId="3276812085" sldId="299"/>
        </pc:sldMkLst>
      </pc:sldChg>
      <pc:sldChg chg="addSp delSp modSp new">
        <pc:chgData name="Sandra Jones" userId="S::sjone383@kennesaw.edu::9339ec71-cebd-4e93-9f89-7b2be03f71c7" providerId="AD" clId="Web-{1D227112-88B6-6EDA-348A-05116FE95083}" dt="2022-04-20T21:28:50.643" v="35" actId="1076"/>
        <pc:sldMkLst>
          <pc:docMk/>
          <pc:sldMk cId="4210456887" sldId="299"/>
        </pc:sldMkLst>
        <pc:spChg chg="mod">
          <ac:chgData name="Sandra Jones" userId="S::sjone383@kennesaw.edu::9339ec71-cebd-4e93-9f89-7b2be03f71c7" providerId="AD" clId="Web-{1D227112-88B6-6EDA-348A-05116FE95083}" dt="2022-04-20T21:27:02.375" v="14" actId="20577"/>
          <ac:spMkLst>
            <pc:docMk/>
            <pc:sldMk cId="4210456887" sldId="299"/>
            <ac:spMk id="2" creationId="{4BF68C9A-E2EC-EC40-0055-89D00F949BB5}"/>
          </ac:spMkLst>
        </pc:spChg>
        <pc:spChg chg="mod">
          <ac:chgData name="Sandra Jones" userId="S::sjone383@kennesaw.edu::9339ec71-cebd-4e93-9f89-7b2be03f71c7" providerId="AD" clId="Web-{1D227112-88B6-6EDA-348A-05116FE95083}" dt="2022-04-20T21:27:45.610" v="21" actId="20577"/>
          <ac:spMkLst>
            <pc:docMk/>
            <pc:sldMk cId="4210456887" sldId="299"/>
            <ac:spMk id="3" creationId="{91D7D8FB-4800-FC82-8036-4BCFFF01D613}"/>
          </ac:spMkLst>
        </pc:spChg>
        <pc:spChg chg="del">
          <ac:chgData name="Sandra Jones" userId="S::sjone383@kennesaw.edu::9339ec71-cebd-4e93-9f89-7b2be03f71c7" providerId="AD" clId="Web-{1D227112-88B6-6EDA-348A-05116FE95083}" dt="2022-04-20T21:27:56.251" v="22"/>
          <ac:spMkLst>
            <pc:docMk/>
            <pc:sldMk cId="4210456887" sldId="299"/>
            <ac:spMk id="4" creationId="{297EB05E-F7E6-E388-2183-B7127395A930}"/>
          </ac:spMkLst>
        </pc:spChg>
        <pc:picChg chg="add mod ord">
          <ac:chgData name="Sandra Jones" userId="S::sjone383@kennesaw.edu::9339ec71-cebd-4e93-9f89-7b2be03f71c7" providerId="AD" clId="Web-{1D227112-88B6-6EDA-348A-05116FE95083}" dt="2022-04-20T21:28:48.050" v="34" actId="1076"/>
          <ac:picMkLst>
            <pc:docMk/>
            <pc:sldMk cId="4210456887" sldId="299"/>
            <ac:picMk id="5" creationId="{2350D022-F09E-7F5D-D6AC-CF901AE5E416}"/>
          </ac:picMkLst>
        </pc:picChg>
        <pc:picChg chg="add mod">
          <ac:chgData name="Sandra Jones" userId="S::sjone383@kennesaw.edu::9339ec71-cebd-4e93-9f89-7b2be03f71c7" providerId="AD" clId="Web-{1D227112-88B6-6EDA-348A-05116FE95083}" dt="2022-04-20T21:28:50.643" v="35" actId="1076"/>
          <ac:picMkLst>
            <pc:docMk/>
            <pc:sldMk cId="4210456887" sldId="299"/>
            <ac:picMk id="6" creationId="{A92DEAD5-5A95-9676-403E-F15C641F7362}"/>
          </ac:picMkLst>
        </pc:picChg>
      </pc:sldChg>
    </pc:docChg>
  </pc:docChgLst>
  <pc:docChgLst>
    <pc:chgData name="Jose Garrido" userId="S::jgarrido@kennesaw.edu::8dff62bc-b19a-424e-8555-b6752aec4d41" providerId="AD" clId="Web-{75971E10-6F86-09DD-70B5-3C193235696D}"/>
    <pc:docChg chg="modSld">
      <pc:chgData name="Jose Garrido" userId="S::jgarrido@kennesaw.edu::8dff62bc-b19a-424e-8555-b6752aec4d41" providerId="AD" clId="Web-{75971E10-6F86-09DD-70B5-3C193235696D}" dt="2022-11-10T14:33:06.636" v="1" actId="20577"/>
      <pc:docMkLst>
        <pc:docMk/>
      </pc:docMkLst>
      <pc:sldChg chg="modSp">
        <pc:chgData name="Jose Garrido" userId="S::jgarrido@kennesaw.edu::8dff62bc-b19a-424e-8555-b6752aec4d41" providerId="AD" clId="Web-{75971E10-6F86-09DD-70B5-3C193235696D}" dt="2022-11-10T14:33:06.636" v="1" actId="20577"/>
        <pc:sldMkLst>
          <pc:docMk/>
          <pc:sldMk cId="2937946058" sldId="318"/>
        </pc:sldMkLst>
        <pc:spChg chg="mod">
          <ac:chgData name="Jose Garrido" userId="S::jgarrido@kennesaw.edu::8dff62bc-b19a-424e-8555-b6752aec4d41" providerId="AD" clId="Web-{75971E10-6F86-09DD-70B5-3C193235696D}" dt="2022-11-10T14:33:06.636" v="1" actId="20577"/>
          <ac:spMkLst>
            <pc:docMk/>
            <pc:sldMk cId="2937946058" sldId="318"/>
            <ac:spMk id="3" creationId="{3A24A7BE-B145-BB36-FD1A-A8C12325ECB4}"/>
          </ac:spMkLst>
        </pc:spChg>
      </pc:sldChg>
    </pc:docChg>
  </pc:docChgLst>
  <pc:docChgLst>
    <pc:chgData name="Sumanth Yenduri" userId="S::syenduri@kennesaw.edu::080dbff5-ef73-4316-a068-5d42746fc4b2" providerId="AD" clId="Web-{ED742349-CDAE-80BC-E7E1-E7F62D40D63F}"/>
    <pc:docChg chg="modSld modMainMaster">
      <pc:chgData name="Sumanth Yenduri" userId="S::syenduri@kennesaw.edu::080dbff5-ef73-4316-a068-5d42746fc4b2" providerId="AD" clId="Web-{ED742349-CDAE-80BC-E7E1-E7F62D40D63F}" dt="2022-04-22T00:24:35.529" v="0"/>
      <pc:docMkLst>
        <pc:docMk/>
      </pc:docMkLst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795903053" sldId="258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062463133" sldId="259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4070257080" sldId="261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883159328" sldId="263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497221647" sldId="264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053482672" sldId="266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870604809" sldId="267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284789143" sldId="269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590874653" sldId="270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407339575" sldId="271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611264663" sldId="272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037738557" sldId="274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92491494" sldId="275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384667716" sldId="278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09599813" sldId="279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787732530" sldId="281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4179229423" sldId="286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14360290" sldId="287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79952352" sldId="288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734904863" sldId="292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473522700" sldId="293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630251773" sldId="295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295761275" sldId="298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4210456887" sldId="299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902639094" sldId="301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404727555" sldId="302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42038748" sldId="303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436289396" sldId="305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835191214" sldId="306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152703182" sldId="307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4249508960" sldId="308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3498196209" sldId="313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1447031645" sldId="314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125299438" sldId="315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443869728" sldId="316"/>
        </pc:sldMkLst>
      </pc:sldChg>
      <pc:sldChg chg="modTransition">
        <pc:chgData name="Sumanth Yenduri" userId="S::syenduri@kennesaw.edu::080dbff5-ef73-4316-a068-5d42746fc4b2" providerId="AD" clId="Web-{ED742349-CDAE-80BC-E7E1-E7F62D40D63F}" dt="2022-04-22T00:24:35.529" v="0"/>
        <pc:sldMkLst>
          <pc:docMk/>
          <pc:sldMk cId="297303386" sldId="317"/>
        </pc:sldMkLst>
      </pc:sldChg>
      <pc:sldMasterChg chg="modTransition modSldLayout">
        <pc:chgData name="Sumanth Yenduri" userId="S::syenduri@kennesaw.edu::080dbff5-ef73-4316-a068-5d42746fc4b2" providerId="AD" clId="Web-{ED742349-CDAE-80BC-E7E1-E7F62D40D63F}" dt="2022-04-22T00:24:35.529" v="0"/>
        <pc:sldMasterMkLst>
          <pc:docMk/>
          <pc:sldMasterMk cId="3543424244" sldId="2147483660"/>
        </pc:sldMasterMkLst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156704344" sldId="2147483661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523822063" sldId="2147483662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898844050" sldId="2147483663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1864669370" sldId="2147483664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181323659" sldId="2147483665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653326698" sldId="2147483666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1983971320" sldId="2147483667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065882590" sldId="2147483668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491588496" sldId="2147483669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314641193" sldId="2147483670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934404307" sldId="2147483671"/>
          </pc:sldLayoutMkLst>
        </pc:sldLayoutChg>
        <pc:sldLayoutChg chg="modTransition">
          <pc:chgData name="Sumanth Yenduri" userId="S::syenduri@kennesaw.edu::080dbff5-ef73-4316-a068-5d42746fc4b2" providerId="AD" clId="Web-{ED742349-CDAE-80BC-E7E1-E7F62D40D63F}" dt="2022-04-22T00:24:35.529" v="0"/>
          <pc:sldLayoutMkLst>
            <pc:docMk/>
            <pc:sldMasterMk cId="3543424244" sldId="2147483660"/>
            <pc:sldLayoutMk cId="2680051009" sldId="2147483672"/>
          </pc:sldLayoutMkLst>
        </pc:sldLayoutChg>
      </pc:sldMasterChg>
    </pc:docChg>
  </pc:docChgLst>
  <pc:docChgLst>
    <pc:chgData name="Melissa Lappe" userId="aae297a8-1b1d-4341-a52c-03df3507330b" providerId="ADAL" clId="{B6AC2848-616A-4501-969F-CE38548250E2}"/>
    <pc:docChg chg="undo redo custSel addSld delSld modSld sldOrd modShowInfo">
      <pc:chgData name="Melissa Lappe" userId="aae297a8-1b1d-4341-a52c-03df3507330b" providerId="ADAL" clId="{B6AC2848-616A-4501-969F-CE38548250E2}" dt="2022-04-22T12:32:30.901" v="1501" actId="2744"/>
      <pc:docMkLst>
        <pc:docMk/>
      </pc:docMkLst>
      <pc:sldChg chg="addSp modSp mod setBg setClrOvrMap">
        <pc:chgData name="Melissa Lappe" userId="aae297a8-1b1d-4341-a52c-03df3507330b" providerId="ADAL" clId="{B6AC2848-616A-4501-969F-CE38548250E2}" dt="2022-04-21T18:52:39.728" v="1331" actId="26606"/>
        <pc:sldMkLst>
          <pc:docMk/>
          <pc:sldMk cId="795903053" sldId="258"/>
        </pc:sldMkLst>
        <pc:spChg chg="mod">
          <ac:chgData name="Melissa Lappe" userId="aae297a8-1b1d-4341-a52c-03df3507330b" providerId="ADAL" clId="{B6AC2848-616A-4501-969F-CE38548250E2}" dt="2022-04-21T18:52:39.728" v="1331" actId="26606"/>
          <ac:spMkLst>
            <pc:docMk/>
            <pc:sldMk cId="795903053" sldId="258"/>
            <ac:spMk id="2" creationId="{E85D6AB2-30F3-BF40-AA77-5FACB777C918}"/>
          </ac:spMkLst>
        </pc:spChg>
        <pc:spChg chg="mod">
          <ac:chgData name="Melissa Lappe" userId="aae297a8-1b1d-4341-a52c-03df3507330b" providerId="ADAL" clId="{B6AC2848-616A-4501-969F-CE38548250E2}" dt="2022-04-21T18:52:39.728" v="1331" actId="26606"/>
          <ac:spMkLst>
            <pc:docMk/>
            <pc:sldMk cId="795903053" sldId="258"/>
            <ac:spMk id="5" creationId="{015342FC-E144-704E-9273-5B2F6EF1B537}"/>
          </ac:spMkLst>
        </pc:spChg>
        <pc:spChg chg="add">
          <ac:chgData name="Melissa Lappe" userId="aae297a8-1b1d-4341-a52c-03df3507330b" providerId="ADAL" clId="{B6AC2848-616A-4501-969F-CE38548250E2}" dt="2022-04-21T18:52:39.728" v="1331" actId="26606"/>
          <ac:spMkLst>
            <pc:docMk/>
            <pc:sldMk cId="795903053" sldId="258"/>
            <ac:spMk id="10" creationId="{179F7551-E956-43CB-8F36-268A5DA443BE}"/>
          </ac:spMkLst>
        </pc:spChg>
        <pc:spChg chg="add">
          <ac:chgData name="Melissa Lappe" userId="aae297a8-1b1d-4341-a52c-03df3507330b" providerId="ADAL" clId="{B6AC2848-616A-4501-969F-CE38548250E2}" dt="2022-04-21T18:52:39.728" v="1331" actId="26606"/>
          <ac:spMkLst>
            <pc:docMk/>
            <pc:sldMk cId="795903053" sldId="258"/>
            <ac:spMk id="12" creationId="{B99C248B-47D3-41DF-A1DC-8B38652A8262}"/>
          </ac:spMkLst>
        </pc:spChg>
        <pc:spChg chg="add">
          <ac:chgData name="Melissa Lappe" userId="aae297a8-1b1d-4341-a52c-03df3507330b" providerId="ADAL" clId="{B6AC2848-616A-4501-969F-CE38548250E2}" dt="2022-04-21T18:52:39.728" v="1331" actId="26606"/>
          <ac:spMkLst>
            <pc:docMk/>
            <pc:sldMk cId="795903053" sldId="258"/>
            <ac:spMk id="14" creationId="{DF0924E5-8F0D-47CB-B59E-155AFCF8C3CB}"/>
          </ac:spMkLst>
        </pc:spChg>
        <pc:picChg chg="mod">
          <ac:chgData name="Melissa Lappe" userId="aae297a8-1b1d-4341-a52c-03df3507330b" providerId="ADAL" clId="{B6AC2848-616A-4501-969F-CE38548250E2}" dt="2022-04-21T18:52:39.728" v="1331" actId="26606"/>
          <ac:picMkLst>
            <pc:docMk/>
            <pc:sldMk cId="795903053" sldId="258"/>
            <ac:picMk id="4" creationId="{5598F8AF-9288-7F43-AEAF-5DC6072C98DF}"/>
          </ac:picMkLst>
        </pc:picChg>
      </pc:sldChg>
      <pc:sldChg chg="addSp delSp modSp mod setBg">
        <pc:chgData name="Melissa Lappe" userId="aae297a8-1b1d-4341-a52c-03df3507330b" providerId="ADAL" clId="{B6AC2848-616A-4501-969F-CE38548250E2}" dt="2022-04-21T19:00:26.001" v="1404" actId="26606"/>
        <pc:sldMkLst>
          <pc:docMk/>
          <pc:sldMk cId="3062463133" sldId="259"/>
        </pc:sldMkLst>
        <pc:spChg chg="mod">
          <ac:chgData name="Melissa Lappe" userId="aae297a8-1b1d-4341-a52c-03df3507330b" providerId="ADAL" clId="{B6AC2848-616A-4501-969F-CE38548250E2}" dt="2022-04-21T19:00:26.001" v="1404" actId="26606"/>
          <ac:spMkLst>
            <pc:docMk/>
            <pc:sldMk cId="3062463133" sldId="259"/>
            <ac:spMk id="2" creationId="{387A0649-B473-4A45-AA32-E155D5E6E30B}"/>
          </ac:spMkLst>
        </pc:spChg>
        <pc:spChg chg="mod ord">
          <ac:chgData name="Melissa Lappe" userId="aae297a8-1b1d-4341-a52c-03df3507330b" providerId="ADAL" clId="{B6AC2848-616A-4501-969F-CE38548250E2}" dt="2022-04-21T19:00:26.001" v="1404" actId="26606"/>
          <ac:spMkLst>
            <pc:docMk/>
            <pc:sldMk cId="3062463133" sldId="259"/>
            <ac:spMk id="3" creationId="{2E4C99B5-1F21-DD4E-9CF2-F67A237E0683}"/>
          </ac:spMkLst>
        </pc:spChg>
        <pc:spChg chg="add del">
          <ac:chgData name="Melissa Lappe" userId="aae297a8-1b1d-4341-a52c-03df3507330b" providerId="ADAL" clId="{B6AC2848-616A-4501-969F-CE38548250E2}" dt="2022-04-21T19:00:26.001" v="1404" actId="26606"/>
          <ac:spMkLst>
            <pc:docMk/>
            <pc:sldMk cId="3062463133" sldId="259"/>
            <ac:spMk id="10" creationId="{8B3A2D1A-45FC-4F95-B150-1C13EF2F6D09}"/>
          </ac:spMkLst>
        </pc:spChg>
        <pc:spChg chg="add del">
          <ac:chgData name="Melissa Lappe" userId="aae297a8-1b1d-4341-a52c-03df3507330b" providerId="ADAL" clId="{B6AC2848-616A-4501-969F-CE38548250E2}" dt="2022-04-21T19:00:26.001" v="1404" actId="26606"/>
          <ac:spMkLst>
            <pc:docMk/>
            <pc:sldMk cId="3062463133" sldId="259"/>
            <ac:spMk id="12" creationId="{39C3C864-C625-4883-B868-9A4C470F4DD5}"/>
          </ac:spMkLst>
        </pc:spChg>
        <pc:picChg chg="mod">
          <ac:chgData name="Melissa Lappe" userId="aae297a8-1b1d-4341-a52c-03df3507330b" providerId="ADAL" clId="{B6AC2848-616A-4501-969F-CE38548250E2}" dt="2022-04-21T19:00:26.001" v="1404" actId="26606"/>
          <ac:picMkLst>
            <pc:docMk/>
            <pc:sldMk cId="3062463133" sldId="259"/>
            <ac:picMk id="5" creationId="{170E2C76-7D95-0A4C-A754-A8392E5A6A67}"/>
          </ac:picMkLst>
        </pc:picChg>
      </pc:sldChg>
      <pc:sldChg chg="addSp delSp modSp mod setBg setClrOvrMap">
        <pc:chgData name="Melissa Lappe" userId="aae297a8-1b1d-4341-a52c-03df3507330b" providerId="ADAL" clId="{B6AC2848-616A-4501-969F-CE38548250E2}" dt="2022-04-21T18:59:11.785" v="1400" actId="26606"/>
        <pc:sldMkLst>
          <pc:docMk/>
          <pc:sldMk cId="1428246704" sldId="260"/>
        </pc:sldMkLst>
        <pc:spChg chg="mod">
          <ac:chgData name="Melissa Lappe" userId="aae297a8-1b1d-4341-a52c-03df3507330b" providerId="ADAL" clId="{B6AC2848-616A-4501-969F-CE38548250E2}" dt="2022-04-21T18:59:11.785" v="1400" actId="26606"/>
          <ac:spMkLst>
            <pc:docMk/>
            <pc:sldMk cId="1428246704" sldId="260"/>
            <ac:spMk id="2" creationId="{0F67BAE8-0EDA-6442-B0B2-8280AC9FE855}"/>
          </ac:spMkLst>
        </pc:spChg>
        <pc:spChg chg="mod ord">
          <ac:chgData name="Melissa Lappe" userId="aae297a8-1b1d-4341-a52c-03df3507330b" providerId="ADAL" clId="{B6AC2848-616A-4501-969F-CE38548250E2}" dt="2022-04-21T18:59:11.785" v="1400" actId="26606"/>
          <ac:spMkLst>
            <pc:docMk/>
            <pc:sldMk cId="1428246704" sldId="260"/>
            <ac:spMk id="3" creationId="{F1B1A772-5014-CE46-8788-9C5EF551D065}"/>
          </ac:spMkLst>
        </pc:spChg>
        <pc:spChg chg="add del">
          <ac:chgData name="Melissa Lappe" userId="aae297a8-1b1d-4341-a52c-03df3507330b" providerId="ADAL" clId="{B6AC2848-616A-4501-969F-CE38548250E2}" dt="2022-04-21T18:59:05.203" v="1398" actId="26606"/>
          <ac:spMkLst>
            <pc:docMk/>
            <pc:sldMk cId="1428246704" sldId="260"/>
            <ac:spMk id="9" creationId="{B1595A09-E336-4D1B-9B3A-06A2287A54E2}"/>
          </ac:spMkLst>
        </pc:spChg>
        <pc:spChg chg="add del">
          <ac:chgData name="Melissa Lappe" userId="aae297a8-1b1d-4341-a52c-03df3507330b" providerId="ADAL" clId="{B6AC2848-616A-4501-969F-CE38548250E2}" dt="2022-04-21T18:59:05.203" v="1398" actId="26606"/>
          <ac:spMkLst>
            <pc:docMk/>
            <pc:sldMk cId="1428246704" sldId="260"/>
            <ac:spMk id="11" creationId="{3540989C-C7B8-473B-BF87-6F2DA6A90006}"/>
          </ac:spMkLst>
        </pc:spChg>
        <pc:spChg chg="add del">
          <ac:chgData name="Melissa Lappe" userId="aae297a8-1b1d-4341-a52c-03df3507330b" providerId="ADAL" clId="{B6AC2848-616A-4501-969F-CE38548250E2}" dt="2022-04-21T18:59:11.785" v="1400" actId="26606"/>
          <ac:spMkLst>
            <pc:docMk/>
            <pc:sldMk cId="1428246704" sldId="260"/>
            <ac:spMk id="13" creationId="{5E8D2E83-FB3A-40E7-A9E5-7AB389D612B4}"/>
          </ac:spMkLst>
        </pc:spChg>
        <pc:picChg chg="mod ord">
          <ac:chgData name="Melissa Lappe" userId="aae297a8-1b1d-4341-a52c-03df3507330b" providerId="ADAL" clId="{B6AC2848-616A-4501-969F-CE38548250E2}" dt="2022-04-21T18:59:11.785" v="1400" actId="26606"/>
          <ac:picMkLst>
            <pc:docMk/>
            <pc:sldMk cId="1428246704" sldId="260"/>
            <ac:picMk id="4" creationId="{26BA4DD1-4EC0-1988-CE7E-F23D585E17C0}"/>
          </ac:picMkLst>
        </pc:picChg>
      </pc:sldChg>
      <pc:sldChg chg="addSp delSp modSp mod setBg setClrOvrMap">
        <pc:chgData name="Melissa Lappe" userId="aae297a8-1b1d-4341-a52c-03df3507330b" providerId="ADAL" clId="{B6AC2848-616A-4501-969F-CE38548250E2}" dt="2022-04-21T18:46:42.049" v="1301" actId="26606"/>
        <pc:sldMkLst>
          <pc:docMk/>
          <pc:sldMk cId="4070257080" sldId="261"/>
        </pc:sldMkLst>
        <pc:spChg chg="mod">
          <ac:chgData name="Melissa Lappe" userId="aae297a8-1b1d-4341-a52c-03df3507330b" providerId="ADAL" clId="{B6AC2848-616A-4501-969F-CE38548250E2}" dt="2022-04-21T18:46:42.049" v="1301" actId="26606"/>
          <ac:spMkLst>
            <pc:docMk/>
            <pc:sldMk cId="4070257080" sldId="261"/>
            <ac:spMk id="2" creationId="{F9A09D0B-D531-464E-8B06-551EF269CAA2}"/>
          </ac:spMkLst>
        </pc:spChg>
        <pc:spChg chg="mod">
          <ac:chgData name="Melissa Lappe" userId="aae297a8-1b1d-4341-a52c-03df3507330b" providerId="ADAL" clId="{B6AC2848-616A-4501-969F-CE38548250E2}" dt="2022-04-21T18:46:42.049" v="1301" actId="26606"/>
          <ac:spMkLst>
            <pc:docMk/>
            <pc:sldMk cId="4070257080" sldId="261"/>
            <ac:spMk id="3" creationId="{95D11B83-BB74-414F-9B04-1CE112FC8E99}"/>
          </ac:spMkLst>
        </pc:spChg>
        <pc:spChg chg="add del">
          <ac:chgData name="Melissa Lappe" userId="aae297a8-1b1d-4341-a52c-03df3507330b" providerId="ADAL" clId="{B6AC2848-616A-4501-969F-CE38548250E2}" dt="2022-04-21T18:46:18.109" v="1286" actId="26606"/>
          <ac:spMkLst>
            <pc:docMk/>
            <pc:sldMk cId="4070257080" sldId="261"/>
            <ac:spMk id="71" creationId="{5E8D2E83-FB3A-40E7-A9E5-7AB389D612B4}"/>
          </ac:spMkLst>
        </pc:spChg>
        <pc:spChg chg="add del">
          <ac:chgData name="Melissa Lappe" userId="aae297a8-1b1d-4341-a52c-03df3507330b" providerId="ADAL" clId="{B6AC2848-616A-4501-969F-CE38548250E2}" dt="2022-04-21T18:46:22.340" v="1288" actId="26606"/>
          <ac:spMkLst>
            <pc:docMk/>
            <pc:sldMk cId="4070257080" sldId="261"/>
            <ac:spMk id="73" creationId="{9DD005C1-8C51-42D6-9BEE-B9B83849743D}"/>
          </ac:spMkLst>
        </pc:spChg>
        <pc:spChg chg="add del">
          <ac:chgData name="Melissa Lappe" userId="aae297a8-1b1d-4341-a52c-03df3507330b" providerId="ADAL" clId="{B6AC2848-616A-4501-969F-CE38548250E2}" dt="2022-04-21T18:46:22.340" v="1288" actId="26606"/>
          <ac:spMkLst>
            <pc:docMk/>
            <pc:sldMk cId="4070257080" sldId="261"/>
            <ac:spMk id="75" creationId="{C61F2F60-14E3-4196-B7CE-175E46F04481}"/>
          </ac:spMkLst>
        </pc:spChg>
        <pc:spChg chg="add del">
          <ac:chgData name="Melissa Lappe" userId="aae297a8-1b1d-4341-a52c-03df3507330b" providerId="ADAL" clId="{B6AC2848-616A-4501-969F-CE38548250E2}" dt="2022-04-21T18:46:22.340" v="1288" actId="26606"/>
          <ac:spMkLst>
            <pc:docMk/>
            <pc:sldMk cId="4070257080" sldId="261"/>
            <ac:spMk id="1028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46:24.236" v="1290" actId="26606"/>
          <ac:spMkLst>
            <pc:docMk/>
            <pc:sldMk cId="4070257080" sldId="261"/>
            <ac:spMk id="1030" creationId="{5E8D2E83-FB3A-40E7-A9E5-7AB389D612B4}"/>
          </ac:spMkLst>
        </pc:spChg>
        <pc:spChg chg="add del">
          <ac:chgData name="Melissa Lappe" userId="aae297a8-1b1d-4341-a52c-03df3507330b" providerId="ADAL" clId="{B6AC2848-616A-4501-969F-CE38548250E2}" dt="2022-04-21T18:46:29.580" v="1292" actId="26606"/>
          <ac:spMkLst>
            <pc:docMk/>
            <pc:sldMk cId="4070257080" sldId="261"/>
            <ac:spMk id="1032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46:29.580" v="1292" actId="26606"/>
          <ac:spMkLst>
            <pc:docMk/>
            <pc:sldMk cId="4070257080" sldId="261"/>
            <ac:spMk id="1033" creationId="{9DD005C1-8C51-42D6-9BEE-B9B83849743D}"/>
          </ac:spMkLst>
        </pc:spChg>
        <pc:spChg chg="add del">
          <ac:chgData name="Melissa Lappe" userId="aae297a8-1b1d-4341-a52c-03df3507330b" providerId="ADAL" clId="{B6AC2848-616A-4501-969F-CE38548250E2}" dt="2022-04-21T18:46:29.580" v="1292" actId="26606"/>
          <ac:spMkLst>
            <pc:docMk/>
            <pc:sldMk cId="4070257080" sldId="261"/>
            <ac:spMk id="1034" creationId="{C61F2F60-14E3-4196-B7CE-175E46F04481}"/>
          </ac:spMkLst>
        </pc:spChg>
        <pc:spChg chg="add del">
          <ac:chgData name="Melissa Lappe" userId="aae297a8-1b1d-4341-a52c-03df3507330b" providerId="ADAL" clId="{B6AC2848-616A-4501-969F-CE38548250E2}" dt="2022-04-21T18:46:31.874" v="1294" actId="26606"/>
          <ac:spMkLst>
            <pc:docMk/>
            <pc:sldMk cId="4070257080" sldId="261"/>
            <ac:spMk id="1036" creationId="{5E8D2E83-FB3A-40E7-A9E5-7AB389D612B4}"/>
          </ac:spMkLst>
        </pc:spChg>
        <pc:spChg chg="add del">
          <ac:chgData name="Melissa Lappe" userId="aae297a8-1b1d-4341-a52c-03df3507330b" providerId="ADAL" clId="{B6AC2848-616A-4501-969F-CE38548250E2}" dt="2022-04-21T18:46:34.955" v="1296" actId="26606"/>
          <ac:spMkLst>
            <pc:docMk/>
            <pc:sldMk cId="4070257080" sldId="261"/>
            <ac:spMk id="1038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46:34.955" v="1296" actId="26606"/>
          <ac:spMkLst>
            <pc:docMk/>
            <pc:sldMk cId="4070257080" sldId="261"/>
            <ac:spMk id="1039" creationId="{9DD005C1-8C51-42D6-9BEE-B9B83849743D}"/>
          </ac:spMkLst>
        </pc:spChg>
        <pc:spChg chg="add del">
          <ac:chgData name="Melissa Lappe" userId="aae297a8-1b1d-4341-a52c-03df3507330b" providerId="ADAL" clId="{B6AC2848-616A-4501-969F-CE38548250E2}" dt="2022-04-21T18:46:34.955" v="1296" actId="26606"/>
          <ac:spMkLst>
            <pc:docMk/>
            <pc:sldMk cId="4070257080" sldId="261"/>
            <ac:spMk id="1040" creationId="{C61F2F60-14E3-4196-B7CE-175E46F04481}"/>
          </ac:spMkLst>
        </pc:spChg>
        <pc:spChg chg="add del">
          <ac:chgData name="Melissa Lappe" userId="aae297a8-1b1d-4341-a52c-03df3507330b" providerId="ADAL" clId="{B6AC2848-616A-4501-969F-CE38548250E2}" dt="2022-04-21T18:46:36.833" v="1298" actId="26606"/>
          <ac:spMkLst>
            <pc:docMk/>
            <pc:sldMk cId="4070257080" sldId="261"/>
            <ac:spMk id="1042" creationId="{5E8D2E83-FB3A-40E7-A9E5-7AB389D612B4}"/>
          </ac:spMkLst>
        </pc:spChg>
        <pc:spChg chg="add del">
          <ac:chgData name="Melissa Lappe" userId="aae297a8-1b1d-4341-a52c-03df3507330b" providerId="ADAL" clId="{B6AC2848-616A-4501-969F-CE38548250E2}" dt="2022-04-21T18:46:42.044" v="1300" actId="26606"/>
          <ac:spMkLst>
            <pc:docMk/>
            <pc:sldMk cId="4070257080" sldId="261"/>
            <ac:spMk id="1044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46:42.044" v="1300" actId="26606"/>
          <ac:spMkLst>
            <pc:docMk/>
            <pc:sldMk cId="4070257080" sldId="261"/>
            <ac:spMk id="1045" creationId="{9DD005C1-8C51-42D6-9BEE-B9B83849743D}"/>
          </ac:spMkLst>
        </pc:spChg>
        <pc:spChg chg="add del">
          <ac:chgData name="Melissa Lappe" userId="aae297a8-1b1d-4341-a52c-03df3507330b" providerId="ADAL" clId="{B6AC2848-616A-4501-969F-CE38548250E2}" dt="2022-04-21T18:46:42.044" v="1300" actId="26606"/>
          <ac:spMkLst>
            <pc:docMk/>
            <pc:sldMk cId="4070257080" sldId="261"/>
            <ac:spMk id="1046" creationId="{C61F2F60-14E3-4196-B7CE-175E46F04481}"/>
          </ac:spMkLst>
        </pc:spChg>
        <pc:spChg chg="add">
          <ac:chgData name="Melissa Lappe" userId="aae297a8-1b1d-4341-a52c-03df3507330b" providerId="ADAL" clId="{B6AC2848-616A-4501-969F-CE38548250E2}" dt="2022-04-21T18:46:42.049" v="1301" actId="26606"/>
          <ac:spMkLst>
            <pc:docMk/>
            <pc:sldMk cId="4070257080" sldId="261"/>
            <ac:spMk id="1048" creationId="{5E8D2E83-FB3A-40E7-A9E5-7AB389D612B4}"/>
          </ac:spMkLst>
        </pc:spChg>
        <pc:picChg chg="mod ord">
          <ac:chgData name="Melissa Lappe" userId="aae297a8-1b1d-4341-a52c-03df3507330b" providerId="ADAL" clId="{B6AC2848-616A-4501-969F-CE38548250E2}" dt="2022-04-21T18:46:42.049" v="1301" actId="26606"/>
          <ac:picMkLst>
            <pc:docMk/>
            <pc:sldMk cId="4070257080" sldId="261"/>
            <ac:picMk id="1026" creationId="{100154B1-4AF2-1C43-98F6-E966B1EE4712}"/>
          </ac:picMkLst>
        </pc:picChg>
      </pc:sldChg>
      <pc:sldChg chg="addSp delSp modSp mod setBg">
        <pc:chgData name="Melissa Lappe" userId="aae297a8-1b1d-4341-a52c-03df3507330b" providerId="ADAL" clId="{B6AC2848-616A-4501-969F-CE38548250E2}" dt="2022-04-21T18:47:29.597" v="1306" actId="14100"/>
        <pc:sldMkLst>
          <pc:docMk/>
          <pc:sldMk cId="740871874" sldId="262"/>
        </pc:sldMkLst>
        <pc:spChg chg="mod">
          <ac:chgData name="Melissa Lappe" userId="aae297a8-1b1d-4341-a52c-03df3507330b" providerId="ADAL" clId="{B6AC2848-616A-4501-969F-CE38548250E2}" dt="2022-04-21T18:47:29.597" v="1306" actId="14100"/>
          <ac:spMkLst>
            <pc:docMk/>
            <pc:sldMk cId="740871874" sldId="262"/>
            <ac:spMk id="2" creationId="{E3E6B95F-6511-584F-91C1-EA6281CD28BB}"/>
          </ac:spMkLst>
        </pc:spChg>
        <pc:spChg chg="mod">
          <ac:chgData name="Melissa Lappe" userId="aae297a8-1b1d-4341-a52c-03df3507330b" providerId="ADAL" clId="{B6AC2848-616A-4501-969F-CE38548250E2}" dt="2022-04-21T18:47:16.908" v="1304" actId="26606"/>
          <ac:spMkLst>
            <pc:docMk/>
            <pc:sldMk cId="740871874" sldId="262"/>
            <ac:spMk id="3" creationId="{3A5051D4-AD50-A643-BC9A-F36FDAEE2C7E}"/>
          </ac:spMkLst>
        </pc:spChg>
        <pc:spChg chg="add del">
          <ac:chgData name="Melissa Lappe" userId="aae297a8-1b1d-4341-a52c-03df3507330b" providerId="ADAL" clId="{B6AC2848-616A-4501-969F-CE38548250E2}" dt="2022-04-21T17:03:03.689" v="1049" actId="26606"/>
          <ac:spMkLst>
            <pc:docMk/>
            <pc:sldMk cId="740871874" sldId="262"/>
            <ac:spMk id="8" creationId="{98DDA986-B6EE-4642-AC60-0490373E69D0}"/>
          </ac:spMkLst>
        </pc:spChg>
        <pc:spChg chg="add del">
          <ac:chgData name="Melissa Lappe" userId="aae297a8-1b1d-4341-a52c-03df3507330b" providerId="ADAL" clId="{B6AC2848-616A-4501-969F-CE38548250E2}" dt="2022-04-21T17:03:03.689" v="1049" actId="26606"/>
          <ac:spMkLst>
            <pc:docMk/>
            <pc:sldMk cId="740871874" sldId="262"/>
            <ac:spMk id="10" creationId="{80B62878-12EF-4E97-A284-47BAFC30DA2E}"/>
          </ac:spMkLst>
        </pc:spChg>
        <pc:spChg chg="add del">
          <ac:chgData name="Melissa Lappe" userId="aae297a8-1b1d-4341-a52c-03df3507330b" providerId="ADAL" clId="{B6AC2848-616A-4501-969F-CE38548250E2}" dt="2022-04-21T17:03:03.689" v="1049" actId="26606"/>
          <ac:spMkLst>
            <pc:docMk/>
            <pc:sldMk cId="740871874" sldId="262"/>
            <ac:spMk id="12" creationId="{6D79188D-1ED5-4705-B8C7-5D6FB7670AB3}"/>
          </ac:spMkLst>
        </pc:spChg>
        <pc:spChg chg="add del">
          <ac:chgData name="Melissa Lappe" userId="aae297a8-1b1d-4341-a52c-03df3507330b" providerId="ADAL" clId="{B6AC2848-616A-4501-969F-CE38548250E2}" dt="2022-04-21T17:03:15.691" v="1051" actId="26606"/>
          <ac:spMkLst>
            <pc:docMk/>
            <pc:sldMk cId="740871874" sldId="262"/>
            <ac:spMk id="14" creationId="{907EF6B7-1338-4443-8C46-6A318D952DFD}"/>
          </ac:spMkLst>
        </pc:spChg>
        <pc:spChg chg="add del">
          <ac:chgData name="Melissa Lappe" userId="aae297a8-1b1d-4341-a52c-03df3507330b" providerId="ADAL" clId="{B6AC2848-616A-4501-969F-CE38548250E2}" dt="2022-04-21T17:03:15.691" v="1051" actId="26606"/>
          <ac:spMkLst>
            <pc:docMk/>
            <pc:sldMk cId="740871874" sldId="262"/>
            <ac:spMk id="15" creationId="{DAAE4CDD-124C-4DCF-9584-B6033B545DD5}"/>
          </ac:spMkLst>
        </pc:spChg>
        <pc:spChg chg="add del">
          <ac:chgData name="Melissa Lappe" userId="aae297a8-1b1d-4341-a52c-03df3507330b" providerId="ADAL" clId="{B6AC2848-616A-4501-969F-CE38548250E2}" dt="2022-04-21T17:03:15.691" v="1051" actId="26606"/>
          <ac:spMkLst>
            <pc:docMk/>
            <pc:sldMk cId="740871874" sldId="262"/>
            <ac:spMk id="16" creationId="{081E4A58-353D-44AE-B2FC-2A74E2E400F7}"/>
          </ac:spMkLst>
        </pc:spChg>
        <pc:spChg chg="add del">
          <ac:chgData name="Melissa Lappe" userId="aae297a8-1b1d-4341-a52c-03df3507330b" providerId="ADAL" clId="{B6AC2848-616A-4501-969F-CE38548250E2}" dt="2022-04-21T17:03:17.726" v="1053" actId="26606"/>
          <ac:spMkLst>
            <pc:docMk/>
            <pc:sldMk cId="740871874" sldId="262"/>
            <ac:spMk id="28" creationId="{5A0118C5-4F8D-4CF4-BADD-53FEACC6C42A}"/>
          </ac:spMkLst>
        </pc:spChg>
        <pc:spChg chg="add del">
          <ac:chgData name="Melissa Lappe" userId="aae297a8-1b1d-4341-a52c-03df3507330b" providerId="ADAL" clId="{B6AC2848-616A-4501-969F-CE38548250E2}" dt="2022-04-21T17:03:17.726" v="1053" actId="26606"/>
          <ac:spMkLst>
            <pc:docMk/>
            <pc:sldMk cId="740871874" sldId="262"/>
            <ac:spMk id="29" creationId="{EC11F68A-CC71-4196-BBF3-20CDCD75D4E6}"/>
          </ac:spMkLst>
        </pc:spChg>
        <pc:spChg chg="add del">
          <ac:chgData name="Melissa Lappe" userId="aae297a8-1b1d-4341-a52c-03df3507330b" providerId="ADAL" clId="{B6AC2848-616A-4501-969F-CE38548250E2}" dt="2022-04-21T17:03:17.726" v="1053" actId="26606"/>
          <ac:spMkLst>
            <pc:docMk/>
            <pc:sldMk cId="740871874" sldId="262"/>
            <ac:spMk id="31" creationId="{085F9950-F10E-4E64-962B-F70345789875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37" creationId="{5A0118C5-4F8D-4CF4-BADD-53FEACC6C42A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38" creationId="{4E0A5C5C-2A95-428E-9F6A-0D29EBD57C9F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39" creationId="{1056F38F-7C4E-461D-8709-7D0024AE1F79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40" creationId="{C7278469-3C3C-49CE-AEEE-E176A4900B78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44" creationId="{4C6598AB-1C17-4D54-951C-A082D94ACB7A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45" creationId="{C83B66D7-137D-4AC1-B172-53D60F08BEB5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46" creationId="{F6B92503-6984-4D15-8B98-8718709B785D}"/>
          </ac:spMkLst>
        </pc:spChg>
        <pc:spChg chg="add del">
          <ac:chgData name="Melissa Lappe" userId="aae297a8-1b1d-4341-a52c-03df3507330b" providerId="ADAL" clId="{B6AC2848-616A-4501-969F-CE38548250E2}" dt="2022-04-21T17:03:25.434" v="1055" actId="26606"/>
          <ac:spMkLst>
            <pc:docMk/>
            <pc:sldMk cId="740871874" sldId="262"/>
            <ac:spMk id="47" creationId="{08DDF938-524E-4C18-A47D-C00627832366}"/>
          </ac:spMkLst>
        </pc:spChg>
        <pc:spChg chg="add del">
          <ac:chgData name="Melissa Lappe" userId="aae297a8-1b1d-4341-a52c-03df3507330b" providerId="ADAL" clId="{B6AC2848-616A-4501-969F-CE38548250E2}" dt="2022-04-21T18:47:16.908" v="1304" actId="26606"/>
          <ac:spMkLst>
            <pc:docMk/>
            <pc:sldMk cId="740871874" sldId="262"/>
            <ac:spMk id="55" creationId="{A7AE9375-4664-4DB2-922D-2782A6E439AC}"/>
          </ac:spMkLst>
        </pc:spChg>
        <pc:spChg chg="add del">
          <ac:chgData name="Melissa Lappe" userId="aae297a8-1b1d-4341-a52c-03df3507330b" providerId="ADAL" clId="{B6AC2848-616A-4501-969F-CE38548250E2}" dt="2022-04-21T18:47:16.908" v="1304" actId="26606"/>
          <ac:spMkLst>
            <pc:docMk/>
            <pc:sldMk cId="740871874" sldId="262"/>
            <ac:spMk id="57" creationId="{9DD005C1-8C51-42D6-9BEE-B9B83849743D}"/>
          </ac:spMkLst>
        </pc:spChg>
        <pc:spChg chg="add">
          <ac:chgData name="Melissa Lappe" userId="aae297a8-1b1d-4341-a52c-03df3507330b" providerId="ADAL" clId="{B6AC2848-616A-4501-969F-CE38548250E2}" dt="2022-04-21T18:47:16.908" v="1304" actId="26606"/>
          <ac:spMkLst>
            <pc:docMk/>
            <pc:sldMk cId="740871874" sldId="262"/>
            <ac:spMk id="62" creationId="{E8A8EAB8-D2FF-444D-B34B-7D32F106AD0E}"/>
          </ac:spMkLst>
        </pc:spChg>
        <pc:grpChg chg="add del">
          <ac:chgData name="Melissa Lappe" userId="aae297a8-1b1d-4341-a52c-03df3507330b" providerId="ADAL" clId="{B6AC2848-616A-4501-969F-CE38548250E2}" dt="2022-04-21T17:03:17.726" v="1053" actId="26606"/>
          <ac:grpSpMkLst>
            <pc:docMk/>
            <pc:sldMk cId="740871874" sldId="262"/>
            <ac:grpSpMk id="30" creationId="{1E8369D0-2C3B-4E27-AC6C-A246AC28CDA1}"/>
          </ac:grpSpMkLst>
        </pc:grpChg>
        <pc:grpChg chg="add del">
          <ac:chgData name="Melissa Lappe" userId="aae297a8-1b1d-4341-a52c-03df3507330b" providerId="ADAL" clId="{B6AC2848-616A-4501-969F-CE38548250E2}" dt="2022-04-21T17:03:17.726" v="1053" actId="26606"/>
          <ac:grpSpMkLst>
            <pc:docMk/>
            <pc:sldMk cId="740871874" sldId="262"/>
            <ac:grpSpMk id="33" creationId="{C6F74901-2A71-43C3-837C-27CCD6B6D636}"/>
          </ac:grpSpMkLst>
        </pc:grpChg>
        <pc:grpChg chg="add del">
          <ac:chgData name="Melissa Lappe" userId="aae297a8-1b1d-4341-a52c-03df3507330b" providerId="ADAL" clId="{B6AC2848-616A-4501-969F-CE38548250E2}" dt="2022-04-21T17:03:25.434" v="1055" actId="26606"/>
          <ac:grpSpMkLst>
            <pc:docMk/>
            <pc:sldMk cId="740871874" sldId="262"/>
            <ac:grpSpMk id="41" creationId="{93DC754C-7E09-422D-A8BB-AF632E90DFA2}"/>
          </ac:grpSpMkLst>
        </pc:grpChg>
        <pc:grpChg chg="add del">
          <ac:chgData name="Melissa Lappe" userId="aae297a8-1b1d-4341-a52c-03df3507330b" providerId="ADAL" clId="{B6AC2848-616A-4501-969F-CE38548250E2}" dt="2022-04-21T17:03:25.434" v="1055" actId="26606"/>
          <ac:grpSpMkLst>
            <pc:docMk/>
            <pc:sldMk cId="740871874" sldId="262"/>
            <ac:grpSpMk id="48" creationId="{3773FAF5-C452-4455-9411-D6AF5EBD4CA9}"/>
          </ac:grpSpMkLst>
        </pc:grpChg>
        <pc:cxnChg chg="add del">
          <ac:chgData name="Melissa Lappe" userId="aae297a8-1b1d-4341-a52c-03df3507330b" providerId="ADAL" clId="{B6AC2848-616A-4501-969F-CE38548250E2}" dt="2022-04-21T18:47:16.908" v="1304" actId="26606"/>
          <ac:cxnSpMkLst>
            <pc:docMk/>
            <pc:sldMk cId="740871874" sldId="262"/>
            <ac:cxnSpMk id="56" creationId="{EE504C98-6397-41C1-A8D8-2D9C4ED307E0}"/>
          </ac:cxnSpMkLst>
        </pc:cxnChg>
        <pc:cxnChg chg="add">
          <ac:chgData name="Melissa Lappe" userId="aae297a8-1b1d-4341-a52c-03df3507330b" providerId="ADAL" clId="{B6AC2848-616A-4501-969F-CE38548250E2}" dt="2022-04-21T18:47:16.908" v="1304" actId="26606"/>
          <ac:cxnSpMkLst>
            <pc:docMk/>
            <pc:sldMk cId="740871874" sldId="262"/>
            <ac:cxnSpMk id="64" creationId="{067633D1-6EE6-4118-B9F0-B363477BEE7A}"/>
          </ac:cxnSpMkLst>
        </pc:cxnChg>
        <pc:cxnChg chg="add">
          <ac:chgData name="Melissa Lappe" userId="aae297a8-1b1d-4341-a52c-03df3507330b" providerId="ADAL" clId="{B6AC2848-616A-4501-969F-CE38548250E2}" dt="2022-04-21T18:47:16.908" v="1304" actId="26606"/>
          <ac:cxnSpMkLst>
            <pc:docMk/>
            <pc:sldMk cId="740871874" sldId="262"/>
            <ac:cxnSpMk id="66" creationId="{4AD7FFC6-42A9-49CB-B5E9-B3F6B038331B}"/>
          </ac:cxnSpMkLst>
        </pc:cxnChg>
      </pc:sldChg>
      <pc:sldChg chg="addSp delSp modSp mod modClrScheme chgLayout">
        <pc:chgData name="Melissa Lappe" userId="aae297a8-1b1d-4341-a52c-03df3507330b" providerId="ADAL" clId="{B6AC2848-616A-4501-969F-CE38548250E2}" dt="2022-04-21T14:59:20.358" v="888" actId="1076"/>
        <pc:sldMkLst>
          <pc:docMk/>
          <pc:sldMk cId="1883159328" sldId="263"/>
        </pc:sldMkLst>
        <pc:spChg chg="add del mod ord">
          <ac:chgData name="Melissa Lappe" userId="aae297a8-1b1d-4341-a52c-03df3507330b" providerId="ADAL" clId="{B6AC2848-616A-4501-969F-CE38548250E2}" dt="2022-04-21T13:19:19.999" v="859" actId="478"/>
          <ac:spMkLst>
            <pc:docMk/>
            <pc:sldMk cId="1883159328" sldId="263"/>
            <ac:spMk id="3" creationId="{F7977DC1-52DA-42BA-8394-9090955EABA4}"/>
          </ac:spMkLst>
        </pc:spChg>
        <pc:spChg chg="add del mod ord">
          <ac:chgData name="Melissa Lappe" userId="aae297a8-1b1d-4341-a52c-03df3507330b" providerId="ADAL" clId="{B6AC2848-616A-4501-969F-CE38548250E2}" dt="2022-04-21T13:21:32.612" v="875" actId="478"/>
          <ac:spMkLst>
            <pc:docMk/>
            <pc:sldMk cId="1883159328" sldId="263"/>
            <ac:spMk id="4" creationId="{EC2D9CFD-00FD-4BA6-A1E2-E6F5B7D09309}"/>
          </ac:spMkLst>
        </pc:spChg>
        <pc:spChg chg="topLvl">
          <ac:chgData name="Melissa Lappe" userId="aae297a8-1b1d-4341-a52c-03df3507330b" providerId="ADAL" clId="{B6AC2848-616A-4501-969F-CE38548250E2}" dt="2022-04-21T13:22:31.134" v="882" actId="478"/>
          <ac:spMkLst>
            <pc:docMk/>
            <pc:sldMk cId="1883159328" sldId="263"/>
            <ac:spMk id="17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2:31.134" v="882" actId="478"/>
          <ac:spMkLst>
            <pc:docMk/>
            <pc:sldMk cId="1883159328" sldId="263"/>
            <ac:spMk id="18" creationId="{00000000-0000-0000-0000-000000000000}"/>
          </ac:spMkLst>
        </pc:spChg>
        <pc:spChg chg="topLvl">
          <ac:chgData name="Melissa Lappe" userId="aae297a8-1b1d-4341-a52c-03df3507330b" providerId="ADAL" clId="{B6AC2848-616A-4501-969F-CE38548250E2}" dt="2022-04-21T13:22:20.203" v="880" actId="478"/>
          <ac:spMkLst>
            <pc:docMk/>
            <pc:sldMk cId="1883159328" sldId="263"/>
            <ac:spMk id="19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2:20.203" v="880" actId="478"/>
          <ac:spMkLst>
            <pc:docMk/>
            <pc:sldMk cId="1883159328" sldId="263"/>
            <ac:spMk id="20" creationId="{00000000-0000-0000-0000-000000000000}"/>
          </ac:spMkLst>
        </pc:spChg>
        <pc:spChg chg="topLvl">
          <ac:chgData name="Melissa Lappe" userId="aae297a8-1b1d-4341-a52c-03df3507330b" providerId="ADAL" clId="{B6AC2848-616A-4501-969F-CE38548250E2}" dt="2022-04-21T13:22:00.898" v="878" actId="478"/>
          <ac:spMkLst>
            <pc:docMk/>
            <pc:sldMk cId="1883159328" sldId="263"/>
            <ac:spMk id="21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2:00.898" v="878" actId="478"/>
          <ac:spMkLst>
            <pc:docMk/>
            <pc:sldMk cId="1883159328" sldId="263"/>
            <ac:spMk id="22" creationId="{00000000-0000-0000-0000-000000000000}"/>
          </ac:spMkLst>
        </pc:spChg>
        <pc:spChg chg="topLvl">
          <ac:chgData name="Melissa Lappe" userId="aae297a8-1b1d-4341-a52c-03df3507330b" providerId="ADAL" clId="{B6AC2848-616A-4501-969F-CE38548250E2}" dt="2022-04-21T13:21:19.665" v="873" actId="478"/>
          <ac:spMkLst>
            <pc:docMk/>
            <pc:sldMk cId="1883159328" sldId="263"/>
            <ac:spMk id="23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1:19.665" v="873" actId="478"/>
          <ac:spMkLst>
            <pc:docMk/>
            <pc:sldMk cId="1883159328" sldId="263"/>
            <ac:spMk id="24" creationId="{00000000-0000-0000-0000-000000000000}"/>
          </ac:spMkLst>
        </pc:spChg>
        <pc:spChg chg="topLvl">
          <ac:chgData name="Melissa Lappe" userId="aae297a8-1b1d-4341-a52c-03df3507330b" providerId="ADAL" clId="{B6AC2848-616A-4501-969F-CE38548250E2}" dt="2022-04-21T13:21:05.443" v="871" actId="478"/>
          <ac:spMkLst>
            <pc:docMk/>
            <pc:sldMk cId="1883159328" sldId="263"/>
            <ac:spMk id="25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1:05.443" v="871" actId="478"/>
          <ac:spMkLst>
            <pc:docMk/>
            <pc:sldMk cId="1883159328" sldId="263"/>
            <ac:spMk id="26" creationId="{00000000-0000-0000-0000-000000000000}"/>
          </ac:spMkLst>
        </pc:spChg>
        <pc:spChg chg="topLvl">
          <ac:chgData name="Melissa Lappe" userId="aae297a8-1b1d-4341-a52c-03df3507330b" providerId="ADAL" clId="{B6AC2848-616A-4501-969F-CE38548250E2}" dt="2022-04-21T13:20:47.204" v="869" actId="478"/>
          <ac:spMkLst>
            <pc:docMk/>
            <pc:sldMk cId="1883159328" sldId="263"/>
            <ac:spMk id="27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0:47.204" v="869" actId="478"/>
          <ac:spMkLst>
            <pc:docMk/>
            <pc:sldMk cId="1883159328" sldId="263"/>
            <ac:spMk id="28" creationId="{00000000-0000-0000-0000-000000000000}"/>
          </ac:spMkLst>
        </pc:spChg>
        <pc:spChg chg="topLvl">
          <ac:chgData name="Melissa Lappe" userId="aae297a8-1b1d-4341-a52c-03df3507330b" providerId="ADAL" clId="{B6AC2848-616A-4501-969F-CE38548250E2}" dt="2022-04-21T13:20:40.412" v="867" actId="478"/>
          <ac:spMkLst>
            <pc:docMk/>
            <pc:sldMk cId="1883159328" sldId="263"/>
            <ac:spMk id="29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0:40.412" v="867" actId="478"/>
          <ac:spMkLst>
            <pc:docMk/>
            <pc:sldMk cId="1883159328" sldId="263"/>
            <ac:spMk id="30" creationId="{00000000-0000-0000-0000-000000000000}"/>
          </ac:spMkLst>
        </pc:spChg>
        <pc:spChg chg="mod topLvl">
          <ac:chgData name="Melissa Lappe" userId="aae297a8-1b1d-4341-a52c-03df3507330b" providerId="ADAL" clId="{B6AC2848-616A-4501-969F-CE38548250E2}" dt="2022-04-21T13:20:23.215" v="865" actId="478"/>
          <ac:spMkLst>
            <pc:docMk/>
            <pc:sldMk cId="1883159328" sldId="263"/>
            <ac:spMk id="31" creationId="{00000000-0000-0000-0000-000000000000}"/>
          </ac:spMkLst>
        </pc:spChg>
        <pc:spChg chg="add del mod topLvl">
          <ac:chgData name="Melissa Lappe" userId="aae297a8-1b1d-4341-a52c-03df3507330b" providerId="ADAL" clId="{B6AC2848-616A-4501-969F-CE38548250E2}" dt="2022-04-21T13:20:23.215" v="865" actId="478"/>
          <ac:spMkLst>
            <pc:docMk/>
            <pc:sldMk cId="1883159328" sldId="263"/>
            <ac:spMk id="32" creationId="{00000000-0000-0000-0000-000000000000}"/>
          </ac:spMkLst>
        </pc:spChg>
        <pc:spChg chg="topLvl">
          <ac:chgData name="Melissa Lappe" userId="aae297a8-1b1d-4341-a52c-03df3507330b" providerId="ADAL" clId="{B6AC2848-616A-4501-969F-CE38548250E2}" dt="2022-04-21T13:23:04.341" v="885" actId="478"/>
          <ac:spMkLst>
            <pc:docMk/>
            <pc:sldMk cId="1883159328" sldId="263"/>
            <ac:spMk id="33" creationId="{00000000-0000-0000-0000-000000000000}"/>
          </ac:spMkLst>
        </pc:spChg>
        <pc:spChg chg="del mod topLvl">
          <ac:chgData name="Melissa Lappe" userId="aae297a8-1b1d-4341-a52c-03df3507330b" providerId="ADAL" clId="{B6AC2848-616A-4501-969F-CE38548250E2}" dt="2022-04-21T13:23:04.341" v="885" actId="478"/>
          <ac:spMkLst>
            <pc:docMk/>
            <pc:sldMk cId="1883159328" sldId="263"/>
            <ac:spMk id="34" creationId="{00000000-0000-0000-0000-000000000000}"/>
          </ac:spMkLst>
        </pc:spChg>
        <pc:spChg chg="del mod">
          <ac:chgData name="Melissa Lappe" userId="aae297a8-1b1d-4341-a52c-03df3507330b" providerId="ADAL" clId="{B6AC2848-616A-4501-969F-CE38548250E2}" dt="2022-04-21T13:22:51.533" v="883" actId="478"/>
          <ac:spMkLst>
            <pc:docMk/>
            <pc:sldMk cId="1883159328" sldId="263"/>
            <ac:spMk id="38" creationId="{00000000-0000-0000-0000-000000000000}"/>
          </ac:spMkLst>
        </pc:spChg>
        <pc:grpChg chg="del">
          <ac:chgData name="Melissa Lappe" userId="aae297a8-1b1d-4341-a52c-03df3507330b" providerId="ADAL" clId="{B6AC2848-616A-4501-969F-CE38548250E2}" dt="2022-04-21T13:23:04.341" v="885" actId="478"/>
          <ac:grpSpMkLst>
            <pc:docMk/>
            <pc:sldMk cId="1883159328" sldId="263"/>
            <ac:grpSpMk id="8" creationId="{00000000-0000-0000-0000-000000000000}"/>
          </ac:grpSpMkLst>
        </pc:grpChg>
        <pc:grpChg chg="add del">
          <ac:chgData name="Melissa Lappe" userId="aae297a8-1b1d-4341-a52c-03df3507330b" providerId="ADAL" clId="{B6AC2848-616A-4501-969F-CE38548250E2}" dt="2022-04-21T13:20:23.215" v="865" actId="478"/>
          <ac:grpSpMkLst>
            <pc:docMk/>
            <pc:sldMk cId="1883159328" sldId="263"/>
            <ac:grpSpMk id="9" creationId="{00000000-0000-0000-0000-000000000000}"/>
          </ac:grpSpMkLst>
        </pc:grpChg>
        <pc:grpChg chg="del">
          <ac:chgData name="Melissa Lappe" userId="aae297a8-1b1d-4341-a52c-03df3507330b" providerId="ADAL" clId="{B6AC2848-616A-4501-969F-CE38548250E2}" dt="2022-04-21T13:20:40.412" v="867" actId="478"/>
          <ac:grpSpMkLst>
            <pc:docMk/>
            <pc:sldMk cId="1883159328" sldId="263"/>
            <ac:grpSpMk id="10" creationId="{00000000-0000-0000-0000-000000000000}"/>
          </ac:grpSpMkLst>
        </pc:grpChg>
        <pc:grpChg chg="del">
          <ac:chgData name="Melissa Lappe" userId="aae297a8-1b1d-4341-a52c-03df3507330b" providerId="ADAL" clId="{B6AC2848-616A-4501-969F-CE38548250E2}" dt="2022-04-21T13:20:47.204" v="869" actId="478"/>
          <ac:grpSpMkLst>
            <pc:docMk/>
            <pc:sldMk cId="1883159328" sldId="263"/>
            <ac:grpSpMk id="11" creationId="{00000000-0000-0000-0000-000000000000}"/>
          </ac:grpSpMkLst>
        </pc:grpChg>
        <pc:grpChg chg="del">
          <ac:chgData name="Melissa Lappe" userId="aae297a8-1b1d-4341-a52c-03df3507330b" providerId="ADAL" clId="{B6AC2848-616A-4501-969F-CE38548250E2}" dt="2022-04-21T13:21:05.443" v="871" actId="478"/>
          <ac:grpSpMkLst>
            <pc:docMk/>
            <pc:sldMk cId="1883159328" sldId="263"/>
            <ac:grpSpMk id="12" creationId="{00000000-0000-0000-0000-000000000000}"/>
          </ac:grpSpMkLst>
        </pc:grpChg>
        <pc:grpChg chg="del mod">
          <ac:chgData name="Melissa Lappe" userId="aae297a8-1b1d-4341-a52c-03df3507330b" providerId="ADAL" clId="{B6AC2848-616A-4501-969F-CE38548250E2}" dt="2022-04-21T13:21:19.665" v="873" actId="478"/>
          <ac:grpSpMkLst>
            <pc:docMk/>
            <pc:sldMk cId="1883159328" sldId="263"/>
            <ac:grpSpMk id="13" creationId="{00000000-0000-0000-0000-000000000000}"/>
          </ac:grpSpMkLst>
        </pc:grpChg>
        <pc:grpChg chg="del">
          <ac:chgData name="Melissa Lappe" userId="aae297a8-1b1d-4341-a52c-03df3507330b" providerId="ADAL" clId="{B6AC2848-616A-4501-969F-CE38548250E2}" dt="2022-04-21T13:22:00.898" v="878" actId="478"/>
          <ac:grpSpMkLst>
            <pc:docMk/>
            <pc:sldMk cId="1883159328" sldId="263"/>
            <ac:grpSpMk id="14" creationId="{00000000-0000-0000-0000-000000000000}"/>
          </ac:grpSpMkLst>
        </pc:grpChg>
        <pc:grpChg chg="del">
          <ac:chgData name="Melissa Lappe" userId="aae297a8-1b1d-4341-a52c-03df3507330b" providerId="ADAL" clId="{B6AC2848-616A-4501-969F-CE38548250E2}" dt="2022-04-21T13:22:20.203" v="880" actId="478"/>
          <ac:grpSpMkLst>
            <pc:docMk/>
            <pc:sldMk cId="1883159328" sldId="263"/>
            <ac:grpSpMk id="15" creationId="{00000000-0000-0000-0000-000000000000}"/>
          </ac:grpSpMkLst>
        </pc:grpChg>
        <pc:grpChg chg="del">
          <ac:chgData name="Melissa Lappe" userId="aae297a8-1b1d-4341-a52c-03df3507330b" providerId="ADAL" clId="{B6AC2848-616A-4501-969F-CE38548250E2}" dt="2022-04-21T13:22:31.134" v="882" actId="478"/>
          <ac:grpSpMkLst>
            <pc:docMk/>
            <pc:sldMk cId="1883159328" sldId="263"/>
            <ac:grpSpMk id="16" creationId="{00000000-0000-0000-0000-000000000000}"/>
          </ac:grpSpMkLst>
        </pc:grpChg>
        <pc:grpChg chg="mod">
          <ac:chgData name="Melissa Lappe" userId="aae297a8-1b1d-4341-a52c-03df3507330b" providerId="ADAL" clId="{B6AC2848-616A-4501-969F-CE38548250E2}" dt="2022-04-21T12:47:47.064" v="797" actId="1076"/>
          <ac:grpSpMkLst>
            <pc:docMk/>
            <pc:sldMk cId="1883159328" sldId="263"/>
            <ac:grpSpMk id="35" creationId="{93E34A92-D5C8-49F3-8173-CD2FF3FE0D32}"/>
          </ac:grpSpMkLst>
        </pc:grpChg>
        <pc:picChg chg="mod">
          <ac:chgData name="Melissa Lappe" userId="aae297a8-1b1d-4341-a52c-03df3507330b" providerId="ADAL" clId="{B6AC2848-616A-4501-969F-CE38548250E2}" dt="2022-04-21T13:19:32.179" v="861" actId="14100"/>
          <ac:picMkLst>
            <pc:docMk/>
            <pc:sldMk cId="1883159328" sldId="263"/>
            <ac:picMk id="2" creationId="{50668332-3DFA-AF9D-4C10-833350CC4E50}"/>
          </ac:picMkLst>
        </pc:picChg>
        <pc:picChg chg="add mod">
          <ac:chgData name="Melissa Lappe" userId="aae297a8-1b1d-4341-a52c-03df3507330b" providerId="ADAL" clId="{B6AC2848-616A-4501-969F-CE38548250E2}" dt="2022-04-21T14:59:20.358" v="888" actId="1076"/>
          <ac:picMkLst>
            <pc:docMk/>
            <pc:sldMk cId="1883159328" sldId="263"/>
            <ac:picMk id="7" creationId="{266C4562-D4B9-46B1-8F75-A20ECDA45EEE}"/>
          </ac:picMkLst>
        </pc:picChg>
        <pc:picChg chg="mod">
          <ac:chgData name="Melissa Lappe" userId="aae297a8-1b1d-4341-a52c-03df3507330b" providerId="ADAL" clId="{B6AC2848-616A-4501-969F-CE38548250E2}" dt="2022-04-21T12:47:51.736" v="798" actId="1076"/>
          <ac:picMkLst>
            <pc:docMk/>
            <pc:sldMk cId="1883159328" sldId="263"/>
            <ac:picMk id="40" creationId="{00000000-0000-0000-0000-000000000000}"/>
          </ac:picMkLst>
        </pc:picChg>
        <pc:picChg chg="mod">
          <ac:chgData name="Melissa Lappe" userId="aae297a8-1b1d-4341-a52c-03df3507330b" providerId="ADAL" clId="{B6AC2848-616A-4501-969F-CE38548250E2}" dt="2022-04-21T12:47:44.863" v="796" actId="1076"/>
          <ac:picMkLst>
            <pc:docMk/>
            <pc:sldMk cId="1883159328" sldId="263"/>
            <ac:picMk id="42" creationId="{00000000-0000-0000-0000-000000000000}"/>
          </ac:picMkLst>
        </pc:picChg>
      </pc:sldChg>
      <pc:sldChg chg="delSp modSp mod chgLayout">
        <pc:chgData name="Melissa Lappe" userId="aae297a8-1b1d-4341-a52c-03df3507330b" providerId="ADAL" clId="{B6AC2848-616A-4501-969F-CE38548250E2}" dt="2022-04-21T16:55:19.636" v="1015"/>
        <pc:sldMkLst>
          <pc:docMk/>
          <pc:sldMk cId="3497221647" sldId="264"/>
        </pc:sldMkLst>
        <pc:spChg chg="mod">
          <ac:chgData name="Melissa Lappe" userId="aae297a8-1b1d-4341-a52c-03df3507330b" providerId="ADAL" clId="{B6AC2848-616A-4501-969F-CE38548250E2}" dt="2022-04-21T01:08:16.500" v="398" actId="1076"/>
          <ac:spMkLst>
            <pc:docMk/>
            <pc:sldMk cId="3497221647" sldId="264"/>
            <ac:spMk id="6" creationId="{00000000-0000-0000-0000-000000000000}"/>
          </ac:spMkLst>
        </pc:spChg>
        <pc:picChg chg="mod ord">
          <ac:chgData name="Melissa Lappe" userId="aae297a8-1b1d-4341-a52c-03df3507330b" providerId="ADAL" clId="{B6AC2848-616A-4501-969F-CE38548250E2}" dt="2022-04-21T16:55:19.636" v="1015"/>
          <ac:picMkLst>
            <pc:docMk/>
            <pc:sldMk cId="3497221647" sldId="264"/>
            <ac:picMk id="5" creationId="{E4C5AB48-5456-4897-96EE-011E359F9859}"/>
          </ac:picMkLst>
        </pc:picChg>
        <pc:picChg chg="del">
          <ac:chgData name="Melissa Lappe" userId="aae297a8-1b1d-4341-a52c-03df3507330b" providerId="ADAL" clId="{B6AC2848-616A-4501-969F-CE38548250E2}" dt="2022-04-21T00:28:47.043" v="107" actId="478"/>
          <ac:picMkLst>
            <pc:docMk/>
            <pc:sldMk cId="3497221647" sldId="264"/>
            <ac:picMk id="7" creationId="{680EBD28-BB9D-4AEE-8AC3-7690B643C515}"/>
          </ac:picMkLst>
        </pc:picChg>
      </pc:sldChg>
      <pc:sldChg chg="addSp delSp modSp mod">
        <pc:chgData name="Melissa Lappe" userId="aae297a8-1b1d-4341-a52c-03df3507330b" providerId="ADAL" clId="{B6AC2848-616A-4501-969F-CE38548250E2}" dt="2022-04-21T16:45:10.903" v="992" actId="1076"/>
        <pc:sldMkLst>
          <pc:docMk/>
          <pc:sldMk cId="3832861829" sldId="265"/>
        </pc:sldMkLst>
        <pc:spChg chg="mod">
          <ac:chgData name="Melissa Lappe" userId="aae297a8-1b1d-4341-a52c-03df3507330b" providerId="ADAL" clId="{B6AC2848-616A-4501-969F-CE38548250E2}" dt="2022-04-21T16:45:10.903" v="992" actId="1076"/>
          <ac:spMkLst>
            <pc:docMk/>
            <pc:sldMk cId="3832861829" sldId="265"/>
            <ac:spMk id="10" creationId="{FE5E64C7-6AEE-4C32-9743-D801A88446EB}"/>
          </ac:spMkLst>
        </pc:spChg>
        <pc:spChg chg="mod">
          <ac:chgData name="Melissa Lappe" userId="aae297a8-1b1d-4341-a52c-03df3507330b" providerId="ADAL" clId="{B6AC2848-616A-4501-969F-CE38548250E2}" dt="2022-04-21T12:26:28.906" v="643" actId="1076"/>
          <ac:spMkLst>
            <pc:docMk/>
            <pc:sldMk cId="3832861829" sldId="265"/>
            <ac:spMk id="15" creationId="{12EA21F0-D395-40AE-8E6D-AA85E17605DE}"/>
          </ac:spMkLst>
        </pc:spChg>
        <pc:spChg chg="mod">
          <ac:chgData name="Melissa Lappe" userId="aae297a8-1b1d-4341-a52c-03df3507330b" providerId="ADAL" clId="{B6AC2848-616A-4501-969F-CE38548250E2}" dt="2022-04-21T12:37:38.297" v="783" actId="108"/>
          <ac:spMkLst>
            <pc:docMk/>
            <pc:sldMk cId="3832861829" sldId="265"/>
            <ac:spMk id="16" creationId="{19F34FB9-66CC-44B8-A918-DF38A44ABDBD}"/>
          </ac:spMkLst>
        </pc:spChg>
        <pc:spChg chg="mod">
          <ac:chgData name="Melissa Lappe" userId="aae297a8-1b1d-4341-a52c-03df3507330b" providerId="ADAL" clId="{B6AC2848-616A-4501-969F-CE38548250E2}" dt="2022-04-21T12:35:12.579" v="744" actId="6549"/>
          <ac:spMkLst>
            <pc:docMk/>
            <pc:sldMk cId="3832861829" sldId="265"/>
            <ac:spMk id="33" creationId="{FE5E64C7-6AEE-4C32-9743-D801A88446EB}"/>
          </ac:spMkLst>
        </pc:spChg>
        <pc:spChg chg="add del mod">
          <ac:chgData name="Melissa Lappe" userId="aae297a8-1b1d-4341-a52c-03df3507330b" providerId="ADAL" clId="{B6AC2848-616A-4501-969F-CE38548250E2}" dt="2022-04-21T12:35:23.964" v="747" actId="20577"/>
          <ac:spMkLst>
            <pc:docMk/>
            <pc:sldMk cId="3832861829" sldId="265"/>
            <ac:spMk id="37" creationId="{00000000-0000-0000-0000-000000000000}"/>
          </ac:spMkLst>
        </pc:spChg>
        <pc:spChg chg="del mod">
          <ac:chgData name="Melissa Lappe" userId="aae297a8-1b1d-4341-a52c-03df3507330b" providerId="ADAL" clId="{B6AC2848-616A-4501-969F-CE38548250E2}" dt="2022-04-21T12:30:54.428" v="692" actId="478"/>
          <ac:spMkLst>
            <pc:docMk/>
            <pc:sldMk cId="3832861829" sldId="265"/>
            <ac:spMk id="38" creationId="{00000000-0000-0000-0000-000000000000}"/>
          </ac:spMkLst>
        </pc:spChg>
        <pc:spChg chg="mod">
          <ac:chgData name="Melissa Lappe" userId="aae297a8-1b1d-4341-a52c-03df3507330b" providerId="ADAL" clId="{B6AC2848-616A-4501-969F-CE38548250E2}" dt="2022-04-21T12:28:50.931" v="672" actId="255"/>
          <ac:spMkLst>
            <pc:docMk/>
            <pc:sldMk cId="3832861829" sldId="265"/>
            <ac:spMk id="39" creationId="{00000000-0000-0000-0000-000000000000}"/>
          </ac:spMkLst>
        </pc:spChg>
        <pc:spChg chg="mod">
          <ac:chgData name="Melissa Lappe" userId="aae297a8-1b1d-4341-a52c-03df3507330b" providerId="ADAL" clId="{B6AC2848-616A-4501-969F-CE38548250E2}" dt="2022-04-21T12:29:25.468" v="679" actId="20577"/>
          <ac:spMkLst>
            <pc:docMk/>
            <pc:sldMk cId="3832861829" sldId="265"/>
            <ac:spMk id="40" creationId="{00000000-0000-0000-0000-000000000000}"/>
          </ac:spMkLst>
        </pc:spChg>
        <pc:picChg chg="mod">
          <ac:chgData name="Melissa Lappe" userId="aae297a8-1b1d-4341-a52c-03df3507330b" providerId="ADAL" clId="{B6AC2848-616A-4501-969F-CE38548250E2}" dt="2022-04-21T12:27:07.506" v="652" actId="1076"/>
          <ac:picMkLst>
            <pc:docMk/>
            <pc:sldMk cId="3832861829" sldId="265"/>
            <ac:picMk id="8" creationId="{EA88547C-3A25-4443-B95D-D6C96E42B528}"/>
          </ac:picMkLst>
        </pc:picChg>
        <pc:picChg chg="mod">
          <ac:chgData name="Melissa Lappe" userId="aae297a8-1b1d-4341-a52c-03df3507330b" providerId="ADAL" clId="{B6AC2848-616A-4501-969F-CE38548250E2}" dt="2022-04-21T12:27:28.058" v="656" actId="14100"/>
          <ac:picMkLst>
            <pc:docMk/>
            <pc:sldMk cId="3832861829" sldId="265"/>
            <ac:picMk id="14" creationId="{979A6065-0EC6-4B94-9D34-2EBA78569530}"/>
          </ac:picMkLst>
        </pc:picChg>
        <pc:picChg chg="del">
          <ac:chgData name="Melissa Lappe" userId="aae297a8-1b1d-4341-a52c-03df3507330b" providerId="ADAL" clId="{B6AC2848-616A-4501-969F-CE38548250E2}" dt="2022-04-21T00:47:16.923" v="136" actId="478"/>
          <ac:picMkLst>
            <pc:docMk/>
            <pc:sldMk cId="3832861829" sldId="265"/>
            <ac:picMk id="18" creationId="{680EBD28-BB9D-4AEE-8AC3-7690B643C515}"/>
          </ac:picMkLst>
        </pc:picChg>
        <pc:picChg chg="mod">
          <ac:chgData name="Melissa Lappe" userId="aae297a8-1b1d-4341-a52c-03df3507330b" providerId="ADAL" clId="{B6AC2848-616A-4501-969F-CE38548250E2}" dt="2022-04-21T12:27:19.986" v="654" actId="14100"/>
          <ac:picMkLst>
            <pc:docMk/>
            <pc:sldMk cId="3832861829" sldId="265"/>
            <ac:picMk id="19" creationId="{8A027113-B0DE-4D4A-B9BC-D090D5A2D559}"/>
          </ac:picMkLst>
        </pc:picChg>
        <pc:picChg chg="mod">
          <ac:chgData name="Melissa Lappe" userId="aae297a8-1b1d-4341-a52c-03df3507330b" providerId="ADAL" clId="{B6AC2848-616A-4501-969F-CE38548250E2}" dt="2022-04-21T12:27:53.298" v="663" actId="14100"/>
          <ac:picMkLst>
            <pc:docMk/>
            <pc:sldMk cId="3832861829" sldId="265"/>
            <ac:picMk id="23" creationId="{00000000-0000-0000-0000-000000000000}"/>
          </ac:picMkLst>
        </pc:picChg>
        <pc:picChg chg="mod">
          <ac:chgData name="Melissa Lappe" userId="aae297a8-1b1d-4341-a52c-03df3507330b" providerId="ADAL" clId="{B6AC2848-616A-4501-969F-CE38548250E2}" dt="2022-04-21T12:30:15.066" v="684" actId="14100"/>
          <ac:picMkLst>
            <pc:docMk/>
            <pc:sldMk cId="3832861829" sldId="265"/>
            <ac:picMk id="25" creationId="{5DA19809-417D-4F44-A9A3-CE48A8B92029}"/>
          </ac:picMkLst>
        </pc:picChg>
        <pc:picChg chg="mod">
          <ac:chgData name="Melissa Lappe" userId="aae297a8-1b1d-4341-a52c-03df3507330b" providerId="ADAL" clId="{B6AC2848-616A-4501-969F-CE38548250E2}" dt="2022-04-21T12:26:56.653" v="648" actId="1076"/>
          <ac:picMkLst>
            <pc:docMk/>
            <pc:sldMk cId="3832861829" sldId="265"/>
            <ac:picMk id="28" creationId="{FB2D6D68-5F8B-46CC-B121-B685B179B8C6}"/>
          </ac:picMkLst>
        </pc:picChg>
        <pc:picChg chg="mod">
          <ac:chgData name="Melissa Lappe" userId="aae297a8-1b1d-4341-a52c-03df3507330b" providerId="ADAL" clId="{B6AC2848-616A-4501-969F-CE38548250E2}" dt="2022-04-21T12:30:18.538" v="685" actId="1076"/>
          <ac:picMkLst>
            <pc:docMk/>
            <pc:sldMk cId="3832861829" sldId="265"/>
            <ac:picMk id="29" creationId="{00000000-0000-0000-0000-000000000000}"/>
          </ac:picMkLst>
        </pc:picChg>
        <pc:picChg chg="mod">
          <ac:chgData name="Melissa Lappe" userId="aae297a8-1b1d-4341-a52c-03df3507330b" providerId="ADAL" clId="{B6AC2848-616A-4501-969F-CE38548250E2}" dt="2022-04-21T12:26:59.610" v="649" actId="1076"/>
          <ac:picMkLst>
            <pc:docMk/>
            <pc:sldMk cId="3832861829" sldId="265"/>
            <ac:picMk id="30" creationId="{9D6F5EB7-6288-4BA9-8D2F-5F01FD60C85D}"/>
          </ac:picMkLst>
        </pc:picChg>
        <pc:picChg chg="mod">
          <ac:chgData name="Melissa Lappe" userId="aae297a8-1b1d-4341-a52c-03df3507330b" providerId="ADAL" clId="{B6AC2848-616A-4501-969F-CE38548250E2}" dt="2022-04-21T12:27:36.954" v="658" actId="14100"/>
          <ac:picMkLst>
            <pc:docMk/>
            <pc:sldMk cId="3832861829" sldId="265"/>
            <ac:picMk id="31" creationId="{00000000-0000-0000-0000-000000000000}"/>
          </ac:picMkLst>
        </pc:picChg>
        <pc:picChg chg="mod">
          <ac:chgData name="Melissa Lappe" userId="aae297a8-1b1d-4341-a52c-03df3507330b" providerId="ADAL" clId="{B6AC2848-616A-4501-969F-CE38548250E2}" dt="2022-04-21T12:27:45.378" v="661" actId="1076"/>
          <ac:picMkLst>
            <pc:docMk/>
            <pc:sldMk cId="3832861829" sldId="265"/>
            <ac:picMk id="36" creationId="{00000000-0000-0000-0000-000000000000}"/>
          </ac:picMkLst>
        </pc:picChg>
      </pc:sldChg>
      <pc:sldChg chg="delSp modSp mod">
        <pc:chgData name="Melissa Lappe" userId="aae297a8-1b1d-4341-a52c-03df3507330b" providerId="ADAL" clId="{B6AC2848-616A-4501-969F-CE38548250E2}" dt="2022-04-21T01:06:29.844" v="389" actId="1076"/>
        <pc:sldMkLst>
          <pc:docMk/>
          <pc:sldMk cId="3053482672" sldId="266"/>
        </pc:sldMkLst>
        <pc:spChg chg="mod">
          <ac:chgData name="Melissa Lappe" userId="aae297a8-1b1d-4341-a52c-03df3507330b" providerId="ADAL" clId="{B6AC2848-616A-4501-969F-CE38548250E2}" dt="2022-04-21T01:06:02.155" v="381" actId="1076"/>
          <ac:spMkLst>
            <pc:docMk/>
            <pc:sldMk cId="3053482672" sldId="266"/>
            <ac:spMk id="15" creationId="{12EA21F0-D395-40AE-8E6D-AA85E17605DE}"/>
          </ac:spMkLst>
        </pc:spChg>
        <pc:spChg chg="mod">
          <ac:chgData name="Melissa Lappe" userId="aae297a8-1b1d-4341-a52c-03df3507330b" providerId="ADAL" clId="{B6AC2848-616A-4501-969F-CE38548250E2}" dt="2022-04-21T01:03:55.917" v="371" actId="2711"/>
          <ac:spMkLst>
            <pc:docMk/>
            <pc:sldMk cId="3053482672" sldId="266"/>
            <ac:spMk id="16" creationId="{19F34FB9-66CC-44B8-A918-DF38A44ABDBD}"/>
          </ac:spMkLst>
        </pc:spChg>
        <pc:spChg chg="mod">
          <ac:chgData name="Melissa Lappe" userId="aae297a8-1b1d-4341-a52c-03df3507330b" providerId="ADAL" clId="{B6AC2848-616A-4501-969F-CE38548250E2}" dt="2022-04-21T01:05:51.556" v="379" actId="1076"/>
          <ac:spMkLst>
            <pc:docMk/>
            <pc:sldMk cId="3053482672" sldId="266"/>
            <ac:spMk id="34" creationId="{41B41130-9EB2-4563-901F-0B1246A3224C}"/>
          </ac:spMkLst>
        </pc:spChg>
        <pc:grpChg chg="mod">
          <ac:chgData name="Melissa Lappe" userId="aae297a8-1b1d-4341-a52c-03df3507330b" providerId="ADAL" clId="{B6AC2848-616A-4501-969F-CE38548250E2}" dt="2022-04-21T01:05:43.148" v="378" actId="1076"/>
          <ac:grpSpMkLst>
            <pc:docMk/>
            <pc:sldMk cId="3053482672" sldId="266"/>
            <ac:grpSpMk id="12" creationId="{1A6679BC-0CC6-4ED3-AA70-ED98A832697A}"/>
          </ac:grpSpMkLst>
        </pc:grpChg>
        <pc:grpChg chg="mod">
          <ac:chgData name="Melissa Lappe" userId="aae297a8-1b1d-4341-a52c-03df3507330b" providerId="ADAL" clId="{B6AC2848-616A-4501-969F-CE38548250E2}" dt="2022-04-21T01:02:45.716" v="362" actId="1076"/>
          <ac:grpSpMkLst>
            <pc:docMk/>
            <pc:sldMk cId="3053482672" sldId="266"/>
            <ac:grpSpMk id="24" creationId="{00C8E3D2-EDAB-44F7-924E-972F0EA2BD92}"/>
          </ac:grpSpMkLst>
        </pc:grpChg>
        <pc:picChg chg="mod">
          <ac:chgData name="Melissa Lappe" userId="aae297a8-1b1d-4341-a52c-03df3507330b" providerId="ADAL" clId="{B6AC2848-616A-4501-969F-CE38548250E2}" dt="2022-04-21T01:02:56.300" v="365" actId="1076"/>
          <ac:picMkLst>
            <pc:docMk/>
            <pc:sldMk cId="3053482672" sldId="266"/>
            <ac:picMk id="3" creationId="{FFC76964-C156-46B5-A5A1-E267767D725D}"/>
          </ac:picMkLst>
        </pc:picChg>
        <pc:picChg chg="mod">
          <ac:chgData name="Melissa Lappe" userId="aae297a8-1b1d-4341-a52c-03df3507330b" providerId="ADAL" clId="{B6AC2848-616A-4501-969F-CE38548250E2}" dt="2022-04-21T01:02:29.780" v="357" actId="1076"/>
          <ac:picMkLst>
            <pc:docMk/>
            <pc:sldMk cId="3053482672" sldId="266"/>
            <ac:picMk id="5" creationId="{75B5034C-E834-46EA-9F49-F1814E3DCC8D}"/>
          </ac:picMkLst>
        </pc:picChg>
        <pc:picChg chg="mod">
          <ac:chgData name="Melissa Lappe" userId="aae297a8-1b1d-4341-a52c-03df3507330b" providerId="ADAL" clId="{B6AC2848-616A-4501-969F-CE38548250E2}" dt="2022-04-21T01:06:29.844" v="389" actId="1076"/>
          <ac:picMkLst>
            <pc:docMk/>
            <pc:sldMk cId="3053482672" sldId="266"/>
            <ac:picMk id="6" creationId="{BA8C82C0-49C6-4CF9-8F20-122AD565D765}"/>
          </ac:picMkLst>
        </pc:picChg>
        <pc:picChg chg="mod">
          <ac:chgData name="Melissa Lappe" userId="aae297a8-1b1d-4341-a52c-03df3507330b" providerId="ADAL" clId="{B6AC2848-616A-4501-969F-CE38548250E2}" dt="2022-04-21T01:02:01.451" v="350" actId="1076"/>
          <ac:picMkLst>
            <pc:docMk/>
            <pc:sldMk cId="3053482672" sldId="266"/>
            <ac:picMk id="7" creationId="{B70726FB-8B73-4C0E-A892-8810C5476DB4}"/>
          </ac:picMkLst>
        </pc:picChg>
        <pc:picChg chg="mod">
          <ac:chgData name="Melissa Lappe" userId="aae297a8-1b1d-4341-a52c-03df3507330b" providerId="ADAL" clId="{B6AC2848-616A-4501-969F-CE38548250E2}" dt="2022-04-21T01:06:26.780" v="388" actId="1076"/>
          <ac:picMkLst>
            <pc:docMk/>
            <pc:sldMk cId="3053482672" sldId="266"/>
            <ac:picMk id="8" creationId="{EA88547C-3A25-4443-B95D-D6C96E42B528}"/>
          </ac:picMkLst>
        </pc:picChg>
        <pc:picChg chg="mod">
          <ac:chgData name="Melissa Lappe" userId="aae297a8-1b1d-4341-a52c-03df3507330b" providerId="ADAL" clId="{B6AC2848-616A-4501-969F-CE38548250E2}" dt="2022-04-21T01:02:50.452" v="363" actId="14100"/>
          <ac:picMkLst>
            <pc:docMk/>
            <pc:sldMk cId="3053482672" sldId="266"/>
            <ac:picMk id="9" creationId="{496B9D85-2B0F-4105-8020-3DBB4B89BCD3}"/>
          </ac:picMkLst>
        </pc:picChg>
        <pc:picChg chg="mod">
          <ac:chgData name="Melissa Lappe" userId="aae297a8-1b1d-4341-a52c-03df3507330b" providerId="ADAL" clId="{B6AC2848-616A-4501-969F-CE38548250E2}" dt="2022-04-21T01:06:12.812" v="385" actId="14100"/>
          <ac:picMkLst>
            <pc:docMk/>
            <pc:sldMk cId="3053482672" sldId="266"/>
            <ac:picMk id="13" creationId="{3AC0B598-2689-46B0-8804-9BCCEDBFAA43}"/>
          </ac:picMkLst>
        </pc:picChg>
        <pc:picChg chg="mod">
          <ac:chgData name="Melissa Lappe" userId="aae297a8-1b1d-4341-a52c-03df3507330b" providerId="ADAL" clId="{B6AC2848-616A-4501-969F-CE38548250E2}" dt="2022-04-21T01:02:20.972" v="355" actId="1076"/>
          <ac:picMkLst>
            <pc:docMk/>
            <pc:sldMk cId="3053482672" sldId="266"/>
            <ac:picMk id="14" creationId="{979A6065-0EC6-4B94-9D34-2EBA78569530}"/>
          </ac:picMkLst>
        </pc:picChg>
        <pc:picChg chg="del">
          <ac:chgData name="Melissa Lappe" userId="aae297a8-1b1d-4341-a52c-03df3507330b" providerId="ADAL" clId="{B6AC2848-616A-4501-969F-CE38548250E2}" dt="2022-04-21T00:34:13.249" v="130" actId="478"/>
          <ac:picMkLst>
            <pc:docMk/>
            <pc:sldMk cId="3053482672" sldId="266"/>
            <ac:picMk id="18" creationId="{680EBD28-BB9D-4AEE-8AC3-7690B643C515}"/>
          </ac:picMkLst>
        </pc:picChg>
        <pc:picChg chg="mod">
          <ac:chgData name="Melissa Lappe" userId="aae297a8-1b1d-4341-a52c-03df3507330b" providerId="ADAL" clId="{B6AC2848-616A-4501-969F-CE38548250E2}" dt="2022-04-21T01:01:54.259" v="349" actId="1076"/>
          <ac:picMkLst>
            <pc:docMk/>
            <pc:sldMk cId="3053482672" sldId="266"/>
            <ac:picMk id="19" creationId="{8A027113-B0DE-4D4A-B9BC-D090D5A2D559}"/>
          </ac:picMkLst>
        </pc:picChg>
        <pc:picChg chg="mod">
          <ac:chgData name="Melissa Lappe" userId="aae297a8-1b1d-4341-a52c-03df3507330b" providerId="ADAL" clId="{B6AC2848-616A-4501-969F-CE38548250E2}" dt="2022-04-21T01:05:43.148" v="378" actId="1076"/>
          <ac:picMkLst>
            <pc:docMk/>
            <pc:sldMk cId="3053482672" sldId="266"/>
            <ac:picMk id="21" creationId="{41756662-621C-4AAE-958C-9F53E411E84C}"/>
          </ac:picMkLst>
        </pc:picChg>
        <pc:picChg chg="mod">
          <ac:chgData name="Melissa Lappe" userId="aae297a8-1b1d-4341-a52c-03df3507330b" providerId="ADAL" clId="{B6AC2848-616A-4501-969F-CE38548250E2}" dt="2022-04-21T01:05:43.148" v="378" actId="1076"/>
          <ac:picMkLst>
            <pc:docMk/>
            <pc:sldMk cId="3053482672" sldId="266"/>
            <ac:picMk id="22" creationId="{2AF24436-070F-426F-BA91-03712C811841}"/>
          </ac:picMkLst>
        </pc:picChg>
        <pc:picChg chg="mod">
          <ac:chgData name="Melissa Lappe" userId="aae297a8-1b1d-4341-a52c-03df3507330b" providerId="ADAL" clId="{B6AC2848-616A-4501-969F-CE38548250E2}" dt="2022-04-21T01:02:45.716" v="362" actId="1076"/>
          <ac:picMkLst>
            <pc:docMk/>
            <pc:sldMk cId="3053482672" sldId="266"/>
            <ac:picMk id="26" creationId="{C6506D16-E87A-473B-8211-BA9AAA7C59AE}"/>
          </ac:picMkLst>
        </pc:picChg>
        <pc:picChg chg="mod">
          <ac:chgData name="Melissa Lappe" userId="aae297a8-1b1d-4341-a52c-03df3507330b" providerId="ADAL" clId="{B6AC2848-616A-4501-969F-CE38548250E2}" dt="2022-04-21T01:02:45.716" v="362" actId="1076"/>
          <ac:picMkLst>
            <pc:docMk/>
            <pc:sldMk cId="3053482672" sldId="266"/>
            <ac:picMk id="27" creationId="{26EE9F56-4951-4EED-BF97-7E6E7C4802EE}"/>
          </ac:picMkLst>
        </pc:picChg>
        <pc:picChg chg="mod">
          <ac:chgData name="Melissa Lappe" userId="aae297a8-1b1d-4341-a52c-03df3507330b" providerId="ADAL" clId="{B6AC2848-616A-4501-969F-CE38548250E2}" dt="2022-04-21T01:02:14.068" v="353" actId="14100"/>
          <ac:picMkLst>
            <pc:docMk/>
            <pc:sldMk cId="3053482672" sldId="266"/>
            <ac:picMk id="28" creationId="{FB2D6D68-5F8B-46CC-B121-B685B179B8C6}"/>
          </ac:picMkLst>
        </pc:picChg>
        <pc:picChg chg="mod">
          <ac:chgData name="Melissa Lappe" userId="aae297a8-1b1d-4341-a52c-03df3507330b" providerId="ADAL" clId="{B6AC2848-616A-4501-969F-CE38548250E2}" dt="2022-04-21T01:02:37.348" v="359" actId="14100"/>
          <ac:picMkLst>
            <pc:docMk/>
            <pc:sldMk cId="3053482672" sldId="266"/>
            <ac:picMk id="30" creationId="{9D6F5EB7-6288-4BA9-8D2F-5F01FD60C85D}"/>
          </ac:picMkLst>
        </pc:picChg>
        <pc:picChg chg="mod">
          <ac:chgData name="Melissa Lappe" userId="aae297a8-1b1d-4341-a52c-03df3507330b" providerId="ADAL" clId="{B6AC2848-616A-4501-969F-CE38548250E2}" dt="2022-04-21T01:05:40.868" v="377" actId="1076"/>
          <ac:picMkLst>
            <pc:docMk/>
            <pc:sldMk cId="3053482672" sldId="266"/>
            <ac:picMk id="35" creationId="{8CDA72D0-A243-4A14-AF8A-3DB2009786B9}"/>
          </ac:picMkLst>
        </pc:picChg>
      </pc:sldChg>
      <pc:sldChg chg="addSp delSp modSp mod setBg setClrOvrMap">
        <pc:chgData name="Melissa Lappe" userId="aae297a8-1b1d-4341-a52c-03df3507330b" providerId="ADAL" clId="{B6AC2848-616A-4501-969F-CE38548250E2}" dt="2022-04-21T17:04:44.681" v="1062" actId="962"/>
        <pc:sldMkLst>
          <pc:docMk/>
          <pc:sldMk cId="870604809" sldId="267"/>
        </pc:sldMkLst>
        <pc:spChg chg="mod ord">
          <ac:chgData name="Melissa Lappe" userId="aae297a8-1b1d-4341-a52c-03df3507330b" providerId="ADAL" clId="{B6AC2848-616A-4501-969F-CE38548250E2}" dt="2022-04-21T17:03:59.775" v="1059" actId="26606"/>
          <ac:spMkLst>
            <pc:docMk/>
            <pc:sldMk cId="870604809" sldId="267"/>
            <ac:spMk id="2" creationId="{51295804-EB6D-4F14-B0B3-8998042D5690}"/>
          </ac:spMkLst>
        </pc:spChg>
        <pc:spChg chg="del mod">
          <ac:chgData name="Melissa Lappe" userId="aae297a8-1b1d-4341-a52c-03df3507330b" providerId="ADAL" clId="{B6AC2848-616A-4501-969F-CE38548250E2}" dt="2022-04-21T15:01:29.065" v="889" actId="478"/>
          <ac:spMkLst>
            <pc:docMk/>
            <pc:sldMk cId="870604809" sldId="267"/>
            <ac:spMk id="3" creationId="{2E495487-FA1D-4CBA-BEBC-02CAC34C631C}"/>
          </ac:spMkLst>
        </pc:spChg>
        <pc:spChg chg="add">
          <ac:chgData name="Melissa Lappe" userId="aae297a8-1b1d-4341-a52c-03df3507330b" providerId="ADAL" clId="{B6AC2848-616A-4501-969F-CE38548250E2}" dt="2022-04-21T17:03:59.775" v="1059" actId="26606"/>
          <ac:spMkLst>
            <pc:docMk/>
            <pc:sldMk cId="870604809" sldId="267"/>
            <ac:spMk id="9" creationId="{5A59F003-E00A-43F9-91DC-CC54E3B87466}"/>
          </ac:spMkLst>
        </pc:spChg>
        <pc:spChg chg="add">
          <ac:chgData name="Melissa Lappe" userId="aae297a8-1b1d-4341-a52c-03df3507330b" providerId="ADAL" clId="{B6AC2848-616A-4501-969F-CE38548250E2}" dt="2022-04-21T17:03:59.775" v="1059" actId="26606"/>
          <ac:spMkLst>
            <pc:docMk/>
            <pc:sldMk cId="870604809" sldId="267"/>
            <ac:spMk id="11" creationId="{D74A4382-E3AD-430A-9A1F-DFA3E0E77A7D}"/>
          </ac:spMkLst>
        </pc:spChg>
        <pc:spChg chg="add">
          <ac:chgData name="Melissa Lappe" userId="aae297a8-1b1d-4341-a52c-03df3507330b" providerId="ADAL" clId="{B6AC2848-616A-4501-969F-CE38548250E2}" dt="2022-04-21T17:03:59.775" v="1059" actId="26606"/>
          <ac:spMkLst>
            <pc:docMk/>
            <pc:sldMk cId="870604809" sldId="267"/>
            <ac:spMk id="13" creationId="{79F40191-0F44-4FD1-82CC-ACB507C14BE6}"/>
          </ac:spMkLst>
        </pc:spChg>
        <pc:picChg chg="mod">
          <ac:chgData name="Melissa Lappe" userId="aae297a8-1b1d-4341-a52c-03df3507330b" providerId="ADAL" clId="{B6AC2848-616A-4501-969F-CE38548250E2}" dt="2022-04-21T17:04:44.681" v="1062" actId="962"/>
          <ac:picMkLst>
            <pc:docMk/>
            <pc:sldMk cId="870604809" sldId="267"/>
            <ac:picMk id="4" creationId="{C4A9326F-CD65-0754-CDED-9561EF53DC53}"/>
          </ac:picMkLst>
        </pc:pic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3284789143" sldId="269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3284789143" sldId="269"/>
            <ac:spMk id="2" creationId="{5F0E8142-A73D-44D5-A857-F33A6E249FDE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3284789143" sldId="269"/>
            <ac:spMk id="3" creationId="{649303C3-5F9A-4F53-A49D-EDCC97867859}"/>
          </ac:spMkLst>
        </pc:spChg>
        <pc:picChg chg="mod">
          <ac:chgData name="Melissa Lappe" userId="aae297a8-1b1d-4341-a52c-03df3507330b" providerId="ADAL" clId="{B6AC2848-616A-4501-969F-CE38548250E2}" dt="2022-04-21T01:22:11.036" v="519" actId="1076"/>
          <ac:picMkLst>
            <pc:docMk/>
            <pc:sldMk cId="3284789143" sldId="269"/>
            <ac:picMk id="4" creationId="{F6CB35B3-8C28-BDDB-56B0-39CB5F91C04E}"/>
          </ac:picMkLst>
        </pc:picChg>
        <pc:picChg chg="mod">
          <ac:chgData name="Melissa Lappe" userId="aae297a8-1b1d-4341-a52c-03df3507330b" providerId="ADAL" clId="{B6AC2848-616A-4501-969F-CE38548250E2}" dt="2022-04-21T01:22:06.564" v="517" actId="1076"/>
          <ac:picMkLst>
            <pc:docMk/>
            <pc:sldMk cId="3284789143" sldId="269"/>
            <ac:picMk id="5" creationId="{707D861E-4B72-3433-7EBF-C433A0A25C5D}"/>
          </ac:picMkLst>
        </pc:picChg>
        <pc:picChg chg="mod">
          <ac:chgData name="Melissa Lappe" userId="aae297a8-1b1d-4341-a52c-03df3507330b" providerId="ADAL" clId="{B6AC2848-616A-4501-969F-CE38548250E2}" dt="2022-04-21T01:21:56.396" v="516" actId="1076"/>
          <ac:picMkLst>
            <pc:docMk/>
            <pc:sldMk cId="3284789143" sldId="269"/>
            <ac:picMk id="6" creationId="{2F6B1412-290B-8AD4-DCA4-5339A95F4434}"/>
          </ac:picMkLst>
        </pc:picChg>
        <pc:picChg chg="mod modCrop">
          <ac:chgData name="Melissa Lappe" userId="aae297a8-1b1d-4341-a52c-03df3507330b" providerId="ADAL" clId="{B6AC2848-616A-4501-969F-CE38548250E2}" dt="2022-04-21T01:22:08.764" v="518" actId="1076"/>
          <ac:picMkLst>
            <pc:docMk/>
            <pc:sldMk cId="3284789143" sldId="269"/>
            <ac:picMk id="7" creationId="{B0F53FF9-44C8-D017-E9C9-413907AB444A}"/>
          </ac:picMkLst>
        </pc:picChg>
      </pc:sldChg>
      <pc:sldChg chg="addSp delSp modSp mod setBg setClrOvrMap">
        <pc:chgData name="Melissa Lappe" userId="aae297a8-1b1d-4341-a52c-03df3507330b" providerId="ADAL" clId="{B6AC2848-616A-4501-969F-CE38548250E2}" dt="2022-04-21T18:57:45.768" v="1391" actId="20577"/>
        <pc:sldMkLst>
          <pc:docMk/>
          <pc:sldMk cId="3590874653" sldId="270"/>
        </pc:sldMkLst>
        <pc:spChg chg="mod">
          <ac:chgData name="Melissa Lappe" userId="aae297a8-1b1d-4341-a52c-03df3507330b" providerId="ADAL" clId="{B6AC2848-616A-4501-969F-CE38548250E2}" dt="2022-04-21T18:57:16.498" v="1385" actId="26606"/>
          <ac:spMkLst>
            <pc:docMk/>
            <pc:sldMk cId="3590874653" sldId="270"/>
            <ac:spMk id="2" creationId="{E104F9EA-BC64-495F-BA91-A73E25DF6C9F}"/>
          </ac:spMkLst>
        </pc:spChg>
        <pc:spChg chg="mod ord">
          <ac:chgData name="Melissa Lappe" userId="aae297a8-1b1d-4341-a52c-03df3507330b" providerId="ADAL" clId="{B6AC2848-616A-4501-969F-CE38548250E2}" dt="2022-04-21T18:57:45.768" v="1391" actId="20577"/>
          <ac:spMkLst>
            <pc:docMk/>
            <pc:sldMk cId="3590874653" sldId="270"/>
            <ac:spMk id="3" creationId="{5C969C17-180A-47D8-A5AB-B7E048EAC214}"/>
          </ac:spMkLst>
        </pc:spChg>
        <pc:spChg chg="add">
          <ac:chgData name="Melissa Lappe" userId="aae297a8-1b1d-4341-a52c-03df3507330b" providerId="ADAL" clId="{B6AC2848-616A-4501-969F-CE38548250E2}" dt="2022-04-21T18:57:16.498" v="1385" actId="26606"/>
          <ac:spMkLst>
            <pc:docMk/>
            <pc:sldMk cId="3590874653" sldId="270"/>
            <ac:spMk id="6" creationId="{2C61293E-6EBE-43EF-A52C-9BEBFD7679D4}"/>
          </ac:spMkLst>
        </pc:spChg>
        <pc:spChg chg="add">
          <ac:chgData name="Melissa Lappe" userId="aae297a8-1b1d-4341-a52c-03df3507330b" providerId="ADAL" clId="{B6AC2848-616A-4501-969F-CE38548250E2}" dt="2022-04-21T18:57:16.498" v="1385" actId="26606"/>
          <ac:spMkLst>
            <pc:docMk/>
            <pc:sldMk cId="3590874653" sldId="270"/>
            <ac:spMk id="7" creationId="{21540236-BFD5-4A9D-8840-4703E7F76825}"/>
          </ac:spMkLst>
        </pc:spChg>
        <pc:spChg chg="add del">
          <ac:chgData name="Melissa Lappe" userId="aae297a8-1b1d-4341-a52c-03df3507330b" providerId="ADAL" clId="{B6AC2848-616A-4501-969F-CE38548250E2}" dt="2022-04-21T18:57:06.979" v="1378" actId="26606"/>
          <ac:spMkLst>
            <pc:docMk/>
            <pc:sldMk cId="3590874653" sldId="270"/>
            <ac:spMk id="9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57:09.218" v="1380" actId="26606"/>
          <ac:spMkLst>
            <pc:docMk/>
            <pc:sldMk cId="3590874653" sldId="270"/>
            <ac:spMk id="15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57:09.218" v="1380" actId="26606"/>
          <ac:spMkLst>
            <pc:docMk/>
            <pc:sldMk cId="3590874653" sldId="270"/>
            <ac:spMk id="16" creationId="{9DD005C1-8C51-42D6-9BEE-B9B83849743D}"/>
          </ac:spMkLst>
        </pc:spChg>
        <pc:spChg chg="add del">
          <ac:chgData name="Melissa Lappe" userId="aae297a8-1b1d-4341-a52c-03df3507330b" providerId="ADAL" clId="{B6AC2848-616A-4501-969F-CE38548250E2}" dt="2022-04-21T18:57:09.218" v="1380" actId="26606"/>
          <ac:spMkLst>
            <pc:docMk/>
            <pc:sldMk cId="3590874653" sldId="270"/>
            <ac:spMk id="17" creationId="{C61F2F60-14E3-4196-B7CE-175E46F04481}"/>
          </ac:spMkLst>
        </pc:spChg>
        <pc:spChg chg="add del">
          <ac:chgData name="Melissa Lappe" userId="aae297a8-1b1d-4341-a52c-03df3507330b" providerId="ADAL" clId="{B6AC2848-616A-4501-969F-CE38548250E2}" dt="2022-04-21T18:57:12.274" v="1382" actId="26606"/>
          <ac:spMkLst>
            <pc:docMk/>
            <pc:sldMk cId="3590874653" sldId="270"/>
            <ac:spMk id="19" creationId="{6EBF06A5-4173-45DE-87B1-0791E098A374}"/>
          </ac:spMkLst>
        </pc:spChg>
        <pc:spChg chg="add del">
          <ac:chgData name="Melissa Lappe" userId="aae297a8-1b1d-4341-a52c-03df3507330b" providerId="ADAL" clId="{B6AC2848-616A-4501-969F-CE38548250E2}" dt="2022-04-21T18:57:12.274" v="1382" actId="26606"/>
          <ac:spMkLst>
            <pc:docMk/>
            <pc:sldMk cId="3590874653" sldId="270"/>
            <ac:spMk id="20" creationId="{206E9F47-DC46-4A02-B5DB-26B56C39C979}"/>
          </ac:spMkLst>
        </pc:spChg>
        <pc:picChg chg="mod ord">
          <ac:chgData name="Melissa Lappe" userId="aae297a8-1b1d-4341-a52c-03df3507330b" providerId="ADAL" clId="{B6AC2848-616A-4501-969F-CE38548250E2}" dt="2022-04-21T18:57:16.498" v="1385" actId="26606"/>
          <ac:picMkLst>
            <pc:docMk/>
            <pc:sldMk cId="3590874653" sldId="270"/>
            <ac:picMk id="4" creationId="{1F9458B3-0A2D-E5C8-F006-946167029884}"/>
          </ac:picMkLst>
        </pc:picChg>
        <pc:cxnChg chg="add del">
          <ac:chgData name="Melissa Lappe" userId="aae297a8-1b1d-4341-a52c-03df3507330b" providerId="ADAL" clId="{B6AC2848-616A-4501-969F-CE38548250E2}" dt="2022-04-21T18:57:06.979" v="1378" actId="26606"/>
          <ac:cxnSpMkLst>
            <pc:docMk/>
            <pc:sldMk cId="3590874653" sldId="270"/>
            <ac:cxnSpMk id="11" creationId="{EEA38897-7BA3-4408-8083-3235339C4A60}"/>
          </ac:cxnSpMkLst>
        </pc:cxnChg>
        <pc:cxnChg chg="add del">
          <ac:chgData name="Melissa Lappe" userId="aae297a8-1b1d-4341-a52c-03df3507330b" providerId="ADAL" clId="{B6AC2848-616A-4501-969F-CE38548250E2}" dt="2022-04-21T18:57:06.979" v="1378" actId="26606"/>
          <ac:cxnSpMkLst>
            <pc:docMk/>
            <pc:sldMk cId="3590874653" sldId="270"/>
            <ac:cxnSpMk id="13" creationId="{F11AD06B-AB20-4097-8606-5DA00DBACE88}"/>
          </ac:cxnSpMkLst>
        </pc:cxnChg>
      </pc:sldChg>
      <pc:sldChg chg="addSp delSp modSp mod setBg setClrOvrMap">
        <pc:chgData name="Melissa Lappe" userId="aae297a8-1b1d-4341-a52c-03df3507330b" providerId="ADAL" clId="{B6AC2848-616A-4501-969F-CE38548250E2}" dt="2022-04-21T18:58:49.711" v="1396" actId="26606"/>
        <pc:sldMkLst>
          <pc:docMk/>
          <pc:sldMk cId="407339575" sldId="271"/>
        </pc:sldMkLst>
        <pc:spChg chg="mod">
          <ac:chgData name="Melissa Lappe" userId="aae297a8-1b1d-4341-a52c-03df3507330b" providerId="ADAL" clId="{B6AC2848-616A-4501-969F-CE38548250E2}" dt="2022-04-21T18:58:49.711" v="1396" actId="26606"/>
          <ac:spMkLst>
            <pc:docMk/>
            <pc:sldMk cId="407339575" sldId="271"/>
            <ac:spMk id="2" creationId="{14EE5275-E067-4871-8E4A-A92DB90796B4}"/>
          </ac:spMkLst>
        </pc:spChg>
        <pc:spChg chg="del mod">
          <ac:chgData name="Melissa Lappe" userId="aae297a8-1b1d-4341-a52c-03df3507330b" providerId="ADAL" clId="{B6AC2848-616A-4501-969F-CE38548250E2}" dt="2022-04-21T18:58:49.711" v="1396" actId="26606"/>
          <ac:spMkLst>
            <pc:docMk/>
            <pc:sldMk cId="407339575" sldId="271"/>
            <ac:spMk id="3" creationId="{8A81BD19-E29C-4BFC-9D29-C24D22878098}"/>
          </ac:spMkLst>
        </pc:spChg>
        <pc:spChg chg="add">
          <ac:chgData name="Melissa Lappe" userId="aae297a8-1b1d-4341-a52c-03df3507330b" providerId="ADAL" clId="{B6AC2848-616A-4501-969F-CE38548250E2}" dt="2022-04-21T18:58:49.711" v="1396" actId="26606"/>
          <ac:spMkLst>
            <pc:docMk/>
            <pc:sldMk cId="407339575" sldId="271"/>
            <ac:spMk id="10" creationId="{9228552E-C8B1-4A80-8448-0787CE0FC704}"/>
          </ac:spMkLst>
        </pc:spChg>
        <pc:graphicFrameChg chg="add">
          <ac:chgData name="Melissa Lappe" userId="aae297a8-1b1d-4341-a52c-03df3507330b" providerId="ADAL" clId="{B6AC2848-616A-4501-969F-CE38548250E2}" dt="2022-04-21T18:58:49.711" v="1396" actId="26606"/>
          <ac:graphicFrameMkLst>
            <pc:docMk/>
            <pc:sldMk cId="407339575" sldId="271"/>
            <ac:graphicFrameMk id="5" creationId="{F78EDADF-18FA-F524-676B-97BEFAB818FF}"/>
          </ac:graphicFrameMkLst>
        </pc:graphicFrameChg>
        <pc:picChg chg="add">
          <ac:chgData name="Melissa Lappe" userId="aae297a8-1b1d-4341-a52c-03df3507330b" providerId="ADAL" clId="{B6AC2848-616A-4501-969F-CE38548250E2}" dt="2022-04-21T18:58:49.711" v="1396" actId="26606"/>
          <ac:picMkLst>
            <pc:docMk/>
            <pc:sldMk cId="407339575" sldId="271"/>
            <ac:picMk id="6" creationId="{C1CB32A3-3B4C-63C4-D940-377BA5827D8E}"/>
          </ac:picMkLst>
        </pc:picChg>
      </pc:sldChg>
      <pc:sldChg chg="modSp">
        <pc:chgData name="Melissa Lappe" userId="aae297a8-1b1d-4341-a52c-03df3507330b" providerId="ADAL" clId="{B6AC2848-616A-4501-969F-CE38548250E2}" dt="2022-04-21T16:55:19.636" v="1015"/>
        <pc:sldMkLst>
          <pc:docMk/>
          <pc:sldMk cId="1611264663" sldId="272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611264663" sldId="272"/>
            <ac:spMk id="2" creationId="{2640DC3D-453D-024F-5EEE-D7927D4D0BD6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611264663" sldId="272"/>
            <ac:spMk id="3" creationId="{C0284449-037A-E337-2C01-784C8D711BC5}"/>
          </ac:spMkLst>
        </pc:spChg>
      </pc:sldChg>
      <pc:sldChg chg="addSp delSp modSp mod setBg delDesignElem">
        <pc:chgData name="Melissa Lappe" userId="aae297a8-1b1d-4341-a52c-03df3507330b" providerId="ADAL" clId="{B6AC2848-616A-4501-969F-CE38548250E2}" dt="2022-04-21T16:55:19.636" v="1015"/>
        <pc:sldMkLst>
          <pc:docMk/>
          <pc:sldMk cId="3037738557" sldId="274"/>
        </pc:sldMkLst>
        <pc:spChg chg="mod ord">
          <ac:chgData name="Melissa Lappe" userId="aae297a8-1b1d-4341-a52c-03df3507330b" providerId="ADAL" clId="{B6AC2848-616A-4501-969F-CE38548250E2}" dt="2022-04-21T16:39:47.521" v="954" actId="122"/>
          <ac:spMkLst>
            <pc:docMk/>
            <pc:sldMk cId="3037738557" sldId="274"/>
            <ac:spMk id="2" creationId="{83250A40-CCF3-D790-8364-1D6A6E0CA83D}"/>
          </ac:spMkLst>
        </pc:spChg>
        <pc:spChg chg="mod ord">
          <ac:chgData name="Melissa Lappe" userId="aae297a8-1b1d-4341-a52c-03df3507330b" providerId="ADAL" clId="{B6AC2848-616A-4501-969F-CE38548250E2}" dt="2022-04-21T16:40:35.152" v="956" actId="255"/>
          <ac:spMkLst>
            <pc:docMk/>
            <pc:sldMk cId="3037738557" sldId="274"/>
            <ac:spMk id="3" creationId="{079D79AD-6DA6-0118-66E1-564EA27AD6E5}"/>
          </ac:spMkLst>
        </pc:spChg>
        <pc:spChg chg="add del">
          <ac:chgData name="Melissa Lappe" userId="aae297a8-1b1d-4341-a52c-03df3507330b" providerId="ADAL" clId="{B6AC2848-616A-4501-969F-CE38548250E2}" dt="2022-04-21T16:39:01.026" v="949" actId="26606"/>
          <ac:spMkLst>
            <pc:docMk/>
            <pc:sldMk cId="3037738557" sldId="274"/>
            <ac:spMk id="10" creationId="{63F5877B-98C7-49DD-83AB-0F6F57CB6543}"/>
          </ac:spMkLst>
        </pc:spChg>
        <pc:spChg chg="add del">
          <ac:chgData name="Melissa Lappe" userId="aae297a8-1b1d-4341-a52c-03df3507330b" providerId="ADAL" clId="{B6AC2848-616A-4501-969F-CE38548250E2}" dt="2022-04-21T16:39:01.026" v="949" actId="26606"/>
          <ac:spMkLst>
            <pc:docMk/>
            <pc:sldMk cId="3037738557" sldId="274"/>
            <ac:spMk id="12" creationId="{4EA91930-66BC-4C41-B4F5-C31EB216F64B}"/>
          </ac:spMkLst>
        </pc:spChg>
        <pc:spChg chg="add del">
          <ac:chgData name="Melissa Lappe" userId="aae297a8-1b1d-4341-a52c-03df3507330b" providerId="ADAL" clId="{B6AC2848-616A-4501-969F-CE38548250E2}" dt="2022-04-21T16:39:01.026" v="949" actId="26606"/>
          <ac:spMkLst>
            <pc:docMk/>
            <pc:sldMk cId="3037738557" sldId="274"/>
            <ac:spMk id="14" creationId="{6313CF8F-B436-401E-9575-DE0F8E8B5B17}"/>
          </ac:spMkLst>
        </pc:spChg>
        <pc:spChg chg="add del">
          <ac:chgData name="Melissa Lappe" userId="aae297a8-1b1d-4341-a52c-03df3507330b" providerId="ADAL" clId="{B6AC2848-616A-4501-969F-CE38548250E2}" dt="2022-04-21T16:39:01.026" v="949" actId="26606"/>
          <ac:spMkLst>
            <pc:docMk/>
            <pc:sldMk cId="3037738557" sldId="274"/>
            <ac:spMk id="16" creationId="{2A38CFE9-C30A-4551-ACCB-D5808FBC39CD}"/>
          </ac:spMkLst>
        </pc:spChg>
        <pc:spChg chg="add del">
          <ac:chgData name="Melissa Lappe" userId="aae297a8-1b1d-4341-a52c-03df3507330b" providerId="ADAL" clId="{B6AC2848-616A-4501-969F-CE38548250E2}" dt="2022-04-21T16:39:01.026" v="949" actId="26606"/>
          <ac:spMkLst>
            <pc:docMk/>
            <pc:sldMk cId="3037738557" sldId="274"/>
            <ac:spMk id="18" creationId="{67EF550F-47CE-4FB2-9DAC-12AD835C833D}"/>
          </ac:spMkLst>
        </pc:spChg>
        <pc:spChg chg="add del">
          <ac:chgData name="Melissa Lappe" userId="aae297a8-1b1d-4341-a52c-03df3507330b" providerId="ADAL" clId="{B6AC2848-616A-4501-969F-CE38548250E2}" dt="2022-04-21T16:38:56.430" v="946" actId="26606"/>
          <ac:spMkLst>
            <pc:docMk/>
            <pc:sldMk cId="3037738557" sldId="274"/>
            <ac:spMk id="23" creationId="{21516CB1-E8C8-4751-B6A6-46B2D1E72A61}"/>
          </ac:spMkLst>
        </pc:spChg>
        <pc:spChg chg="add del">
          <ac:chgData name="Melissa Lappe" userId="aae297a8-1b1d-4341-a52c-03df3507330b" providerId="ADAL" clId="{B6AC2848-616A-4501-969F-CE38548250E2}" dt="2022-04-21T16:38:56.430" v="946" actId="26606"/>
          <ac:spMkLst>
            <pc:docMk/>
            <pc:sldMk cId="3037738557" sldId="274"/>
            <ac:spMk id="25" creationId="{90C0C0D1-E79A-41FF-8322-256F6DD1499B}"/>
          </ac:spMkLst>
        </pc:spChg>
        <pc:spChg chg="add del">
          <ac:chgData name="Melissa Lappe" userId="aae297a8-1b1d-4341-a52c-03df3507330b" providerId="ADAL" clId="{B6AC2848-616A-4501-969F-CE38548250E2}" dt="2022-04-21T16:38:56.430" v="946" actId="26606"/>
          <ac:spMkLst>
            <pc:docMk/>
            <pc:sldMk cId="3037738557" sldId="274"/>
            <ac:spMk id="27" creationId="{395FA420-5595-49D1-9D5F-79EC43B55574}"/>
          </ac:spMkLst>
        </pc:spChg>
        <pc:spChg chg="add del">
          <ac:chgData name="Melissa Lappe" userId="aae297a8-1b1d-4341-a52c-03df3507330b" providerId="ADAL" clId="{B6AC2848-616A-4501-969F-CE38548250E2}" dt="2022-04-21T16:39:01.015" v="948" actId="26606"/>
          <ac:spMkLst>
            <pc:docMk/>
            <pc:sldMk cId="3037738557" sldId="274"/>
            <ac:spMk id="29" creationId="{55C01129-3453-464D-A870-ED71C6E89D60}"/>
          </ac:spMkLst>
        </pc:spChg>
        <pc:spChg chg="add del">
          <ac:chgData name="Melissa Lappe" userId="aae297a8-1b1d-4341-a52c-03df3507330b" providerId="ADAL" clId="{B6AC2848-616A-4501-969F-CE38548250E2}" dt="2022-04-21T16:39:01.015" v="948" actId="26606"/>
          <ac:spMkLst>
            <pc:docMk/>
            <pc:sldMk cId="3037738557" sldId="274"/>
            <ac:spMk id="30" creationId="{9D2781A6-5C82-4764-B489-F9A599C0A7EB}"/>
          </ac:spMkLst>
        </pc:spChg>
        <pc:spChg chg="add del">
          <ac:chgData name="Melissa Lappe" userId="aae297a8-1b1d-4341-a52c-03df3507330b" providerId="ADAL" clId="{B6AC2848-616A-4501-969F-CE38548250E2}" dt="2022-04-21T16:55:19.636" v="1015"/>
          <ac:spMkLst>
            <pc:docMk/>
            <pc:sldMk cId="3037738557" sldId="274"/>
            <ac:spMk id="32" creationId="{A7AE9375-4664-4DB2-922D-2782A6E439AC}"/>
          </ac:spMkLst>
        </pc:spChg>
        <pc:spChg chg="add del">
          <ac:chgData name="Melissa Lappe" userId="aae297a8-1b1d-4341-a52c-03df3507330b" providerId="ADAL" clId="{B6AC2848-616A-4501-969F-CE38548250E2}" dt="2022-04-21T16:55:19.636" v="1015"/>
          <ac:spMkLst>
            <pc:docMk/>
            <pc:sldMk cId="3037738557" sldId="274"/>
            <ac:spMk id="34" creationId="{C87417AF-190E-4D6E-AFA6-7D3E84B0B430}"/>
          </ac:spMkLst>
        </pc:spChg>
        <pc:spChg chg="add del">
          <ac:chgData name="Melissa Lappe" userId="aae297a8-1b1d-4341-a52c-03df3507330b" providerId="ADAL" clId="{B6AC2848-616A-4501-969F-CE38548250E2}" dt="2022-04-21T16:55:19.636" v="1015"/>
          <ac:spMkLst>
            <pc:docMk/>
            <pc:sldMk cId="3037738557" sldId="274"/>
            <ac:spMk id="35" creationId="{80B30ED8-273E-4C07-8568-2FE5CC5C483D}"/>
          </ac:spMkLst>
        </pc:spChg>
        <pc:picChg chg="mod ord">
          <ac:chgData name="Melissa Lappe" userId="aae297a8-1b1d-4341-a52c-03df3507330b" providerId="ADAL" clId="{B6AC2848-616A-4501-969F-CE38548250E2}" dt="2022-04-21T16:39:01.026" v="949" actId="26606"/>
          <ac:picMkLst>
            <pc:docMk/>
            <pc:sldMk cId="3037738557" sldId="274"/>
            <ac:picMk id="4" creationId="{D86A5C86-A7EF-32C5-E4A3-55E0F6C9C5F8}"/>
          </ac:picMkLst>
        </pc:picChg>
        <pc:picChg chg="mod ord">
          <ac:chgData name="Melissa Lappe" userId="aae297a8-1b1d-4341-a52c-03df3507330b" providerId="ADAL" clId="{B6AC2848-616A-4501-969F-CE38548250E2}" dt="2022-04-21T16:39:01.026" v="949" actId="26606"/>
          <ac:picMkLst>
            <pc:docMk/>
            <pc:sldMk cId="3037738557" sldId="274"/>
            <ac:picMk id="5" creationId="{D1EDE74C-8B10-F72C-ED31-028F0A43B985}"/>
          </ac:picMkLst>
        </pc:picChg>
        <pc:cxnChg chg="add del">
          <ac:chgData name="Melissa Lappe" userId="aae297a8-1b1d-4341-a52c-03df3507330b" providerId="ADAL" clId="{B6AC2848-616A-4501-969F-CE38548250E2}" dt="2022-04-21T16:55:19.636" v="1015"/>
          <ac:cxnSpMkLst>
            <pc:docMk/>
            <pc:sldMk cId="3037738557" sldId="274"/>
            <ac:cxnSpMk id="33" creationId="{EE504C98-6397-41C1-A8D8-2D9C4ED307E0}"/>
          </ac:cxnSpMkLst>
        </pc:cxn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92491494" sldId="275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92491494" sldId="275"/>
            <ac:spMk id="2" creationId="{601AB71C-2DEE-9F19-B774-4FDDB9C985DE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92491494" sldId="275"/>
            <ac:spMk id="3" creationId="{3E65C188-65CB-F2D6-F107-116E986378B0}"/>
          </ac:spMkLst>
        </pc:sp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409661938" sldId="277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409661938" sldId="277"/>
            <ac:spMk id="2" creationId="{684242FD-9745-56C3-7984-6C7612D3EFC1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409661938" sldId="277"/>
            <ac:spMk id="3" creationId="{BEAF6E8E-3888-B2BF-78A6-FCAB6D3591A9}"/>
          </ac:spMkLst>
        </pc:spChg>
      </pc:sldChg>
      <pc:sldChg chg="addSp delSp modSp mod setBg setClrOvrMap delDesignElem">
        <pc:chgData name="Melissa Lappe" userId="aae297a8-1b1d-4341-a52c-03df3507330b" providerId="ADAL" clId="{B6AC2848-616A-4501-969F-CE38548250E2}" dt="2022-04-21T16:55:19.636" v="1015"/>
        <pc:sldMkLst>
          <pc:docMk/>
          <pc:sldMk cId="1384667716" sldId="278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384667716" sldId="278"/>
            <ac:spMk id="2" creationId="{2D0D93F3-E1F4-77E8-5ABE-18FC22B117F2}"/>
          </ac:spMkLst>
        </pc:spChg>
        <pc:spChg chg="add del mod">
          <ac:chgData name="Melissa Lappe" userId="aae297a8-1b1d-4341-a52c-03df3507330b" providerId="ADAL" clId="{B6AC2848-616A-4501-969F-CE38548250E2}" dt="2022-04-21T16:55:19.636" v="1015"/>
          <ac:spMkLst>
            <pc:docMk/>
            <pc:sldMk cId="1384667716" sldId="278"/>
            <ac:spMk id="3" creationId="{33E3D171-1447-456E-F30C-BBAC7EB6C21D}"/>
          </ac:spMkLst>
        </pc:spChg>
        <pc:spChg chg="add del">
          <ac:chgData name="Melissa Lappe" userId="aae297a8-1b1d-4341-a52c-03df3507330b" providerId="ADAL" clId="{B6AC2848-616A-4501-969F-CE38548250E2}" dt="2022-04-21T16:55:19.636" v="1015"/>
          <ac:spMkLst>
            <pc:docMk/>
            <pc:sldMk cId="1384667716" sldId="278"/>
            <ac:spMk id="8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6:20:13.731" v="900" actId="26606"/>
          <ac:spMkLst>
            <pc:docMk/>
            <pc:sldMk cId="1384667716" sldId="278"/>
            <ac:spMk id="9" creationId="{C5E6CFF1-2F42-4E10-9A97-F116F46F53FE}"/>
          </ac:spMkLst>
        </pc:spChg>
        <pc:graphicFrameChg chg="add del">
          <ac:chgData name="Melissa Lappe" userId="aae297a8-1b1d-4341-a52c-03df3507330b" providerId="ADAL" clId="{B6AC2848-616A-4501-969F-CE38548250E2}" dt="2022-04-21T16:21:36.870" v="902" actId="26606"/>
          <ac:graphicFrameMkLst>
            <pc:docMk/>
            <pc:sldMk cId="1384667716" sldId="278"/>
            <ac:graphicFrameMk id="13" creationId="{E1DDADC2-4B3B-9251-5E57-E9A0C8E4B3DE}"/>
          </ac:graphicFrameMkLst>
        </pc:graphicFrameChg>
        <pc:picChg chg="add del">
          <ac:chgData name="Melissa Lappe" userId="aae297a8-1b1d-4341-a52c-03df3507330b" providerId="ADAL" clId="{B6AC2848-616A-4501-969F-CE38548250E2}" dt="2022-04-21T16:20:13.731" v="900" actId="26606"/>
          <ac:picMkLst>
            <pc:docMk/>
            <pc:sldMk cId="1384667716" sldId="278"/>
            <ac:picMk id="5" creationId="{1F709F3A-1A32-0FD5-5EF2-039538E219F3}"/>
          </ac:picMkLst>
        </pc:picChg>
        <pc:picChg chg="add del">
          <ac:chgData name="Melissa Lappe" userId="aae297a8-1b1d-4341-a52c-03df3507330b" providerId="ADAL" clId="{B6AC2848-616A-4501-969F-CE38548250E2}" dt="2022-04-21T16:21:36.870" v="902" actId="26606"/>
          <ac:picMkLst>
            <pc:docMk/>
            <pc:sldMk cId="1384667716" sldId="278"/>
            <ac:picMk id="6" creationId="{8FD34CA4-C1E0-F8B3-B5D2-A0104FE19EF8}"/>
          </ac:picMkLst>
        </pc:picChg>
        <pc:cxnChg chg="add del">
          <ac:chgData name="Melissa Lappe" userId="aae297a8-1b1d-4341-a52c-03df3507330b" providerId="ADAL" clId="{B6AC2848-616A-4501-969F-CE38548250E2}" dt="2022-04-21T16:55:19.636" v="1015"/>
          <ac:cxnSpMkLst>
            <pc:docMk/>
            <pc:sldMk cId="1384667716" sldId="278"/>
            <ac:cxnSpMk id="10" creationId="{067633D1-6EE6-4118-B9F0-B363477BEE7A}"/>
          </ac:cxnSpMkLst>
        </pc:cxnChg>
        <pc:cxnChg chg="add del">
          <ac:chgData name="Melissa Lappe" userId="aae297a8-1b1d-4341-a52c-03df3507330b" providerId="ADAL" clId="{B6AC2848-616A-4501-969F-CE38548250E2}" dt="2022-04-21T16:20:13.731" v="900" actId="26606"/>
          <ac:cxnSpMkLst>
            <pc:docMk/>
            <pc:sldMk cId="1384667716" sldId="278"/>
            <ac:cxnSpMk id="11" creationId="{67182200-4859-4C8D-BCBB-55B245C28BA3}"/>
          </ac:cxnSpMkLst>
        </pc:cxnChg>
        <pc:cxnChg chg="add del">
          <ac:chgData name="Melissa Lappe" userId="aae297a8-1b1d-4341-a52c-03df3507330b" providerId="ADAL" clId="{B6AC2848-616A-4501-969F-CE38548250E2}" dt="2022-04-21T16:55:19.636" v="1015"/>
          <ac:cxnSpMkLst>
            <pc:docMk/>
            <pc:sldMk cId="1384667716" sldId="278"/>
            <ac:cxnSpMk id="12" creationId="{4AD7FFC6-42A9-49CB-B5E9-B3F6B038331B}"/>
          </ac:cxnSpMkLst>
        </pc:cxnChg>
      </pc:sldChg>
      <pc:sldChg chg="addSp modSp mod setBg">
        <pc:chgData name="Melissa Lappe" userId="aae297a8-1b1d-4341-a52c-03df3507330b" providerId="ADAL" clId="{B6AC2848-616A-4501-969F-CE38548250E2}" dt="2022-04-21T18:47:51.321" v="1308" actId="20577"/>
        <pc:sldMkLst>
          <pc:docMk/>
          <pc:sldMk cId="109599813" sldId="279"/>
        </pc:sldMkLst>
        <pc:spChg chg="mod">
          <ac:chgData name="Melissa Lappe" userId="aae297a8-1b1d-4341-a52c-03df3507330b" providerId="ADAL" clId="{B6AC2848-616A-4501-969F-CE38548250E2}" dt="2022-04-21T18:47:51.321" v="1308" actId="20577"/>
          <ac:spMkLst>
            <pc:docMk/>
            <pc:sldMk cId="109599813" sldId="279"/>
            <ac:spMk id="2" creationId="{0C67CA86-96EA-A7DA-0336-94CBC651CD11}"/>
          </ac:spMkLst>
        </pc:spChg>
        <pc:spChg chg="mod">
          <ac:chgData name="Melissa Lappe" userId="aae297a8-1b1d-4341-a52c-03df3507330b" providerId="ADAL" clId="{B6AC2848-616A-4501-969F-CE38548250E2}" dt="2022-04-21T18:47:40.308" v="1307" actId="26606"/>
          <ac:spMkLst>
            <pc:docMk/>
            <pc:sldMk cId="109599813" sldId="279"/>
            <ac:spMk id="3" creationId="{52D64FCD-C1D5-04E6-2743-70B48764BC5F}"/>
          </ac:spMkLst>
        </pc:spChg>
        <pc:spChg chg="add">
          <ac:chgData name="Melissa Lappe" userId="aae297a8-1b1d-4341-a52c-03df3507330b" providerId="ADAL" clId="{B6AC2848-616A-4501-969F-CE38548250E2}" dt="2022-04-21T18:47:40.308" v="1307" actId="26606"/>
          <ac:spMkLst>
            <pc:docMk/>
            <pc:sldMk cId="109599813" sldId="279"/>
            <ac:spMk id="9" creationId="{A7AE9375-4664-4DB2-922D-2782A6E439AC}"/>
          </ac:spMkLst>
        </pc:spChg>
        <pc:picChg chg="mod">
          <ac:chgData name="Melissa Lappe" userId="aae297a8-1b1d-4341-a52c-03df3507330b" providerId="ADAL" clId="{B6AC2848-616A-4501-969F-CE38548250E2}" dt="2022-04-21T18:47:40.308" v="1307" actId="26606"/>
          <ac:picMkLst>
            <pc:docMk/>
            <pc:sldMk cId="109599813" sldId="279"/>
            <ac:picMk id="4" creationId="{B4F800D0-A73F-9C70-30F2-833A1A671007}"/>
          </ac:picMkLst>
        </pc:picChg>
        <pc:cxnChg chg="add">
          <ac:chgData name="Melissa Lappe" userId="aae297a8-1b1d-4341-a52c-03df3507330b" providerId="ADAL" clId="{B6AC2848-616A-4501-969F-CE38548250E2}" dt="2022-04-21T18:47:40.308" v="1307" actId="26606"/>
          <ac:cxnSpMkLst>
            <pc:docMk/>
            <pc:sldMk cId="109599813" sldId="279"/>
            <ac:cxnSpMk id="11" creationId="{EE504C98-6397-41C1-A8D8-2D9C4ED307E0}"/>
          </ac:cxnSpMkLst>
        </pc:cxnChg>
        <pc:cxnChg chg="add">
          <ac:chgData name="Melissa Lappe" userId="aae297a8-1b1d-4341-a52c-03df3507330b" providerId="ADAL" clId="{B6AC2848-616A-4501-969F-CE38548250E2}" dt="2022-04-21T18:47:40.308" v="1307" actId="26606"/>
          <ac:cxnSpMkLst>
            <pc:docMk/>
            <pc:sldMk cId="109599813" sldId="279"/>
            <ac:cxnSpMk id="13" creationId="{B7188D9B-1674-419B-A379-D1632A7EC3A2}"/>
          </ac:cxnSpMkLst>
        </pc:cxnChg>
      </pc:sldChg>
      <pc:sldChg chg="modSp del mod">
        <pc:chgData name="Melissa Lappe" userId="aae297a8-1b1d-4341-a52c-03df3507330b" providerId="ADAL" clId="{B6AC2848-616A-4501-969F-CE38548250E2}" dt="2022-04-21T16:42:07.112" v="973" actId="2696"/>
        <pc:sldMkLst>
          <pc:docMk/>
          <pc:sldMk cId="3541709753" sldId="280"/>
        </pc:sldMkLst>
        <pc:spChg chg="mod">
          <ac:chgData name="Melissa Lappe" userId="aae297a8-1b1d-4341-a52c-03df3507330b" providerId="ADAL" clId="{B6AC2848-616A-4501-969F-CE38548250E2}" dt="2022-04-21T00:48:04.252" v="163" actId="113"/>
          <ac:spMkLst>
            <pc:docMk/>
            <pc:sldMk cId="3541709753" sldId="280"/>
            <ac:spMk id="2" creationId="{46BDBB49-DF54-035D-2241-203723B2F239}"/>
          </ac:spMkLst>
        </pc:spChg>
        <pc:spChg chg="mod">
          <ac:chgData name="Melissa Lappe" userId="aae297a8-1b1d-4341-a52c-03df3507330b" providerId="ADAL" clId="{B6AC2848-616A-4501-969F-CE38548250E2}" dt="2022-04-21T00:24:46.428" v="100" actId="20577"/>
          <ac:spMkLst>
            <pc:docMk/>
            <pc:sldMk cId="3541709753" sldId="280"/>
            <ac:spMk id="3" creationId="{7EEFE44F-D452-8A18-6DD5-46617780D11F}"/>
          </ac:spMkLst>
        </pc:spChg>
        <pc:picChg chg="mod">
          <ac:chgData name="Melissa Lappe" userId="aae297a8-1b1d-4341-a52c-03df3507330b" providerId="ADAL" clId="{B6AC2848-616A-4501-969F-CE38548250E2}" dt="2022-04-21T00:25:00.371" v="101" actId="1076"/>
          <ac:picMkLst>
            <pc:docMk/>
            <pc:sldMk cId="3541709753" sldId="280"/>
            <ac:picMk id="4" creationId="{62C16265-30B7-BD32-0234-A6BAECEEEC3B}"/>
          </ac:picMkLst>
        </pc:picChg>
        <pc:picChg chg="mod modCrop">
          <ac:chgData name="Melissa Lappe" userId="aae297a8-1b1d-4341-a52c-03df3507330b" providerId="ADAL" clId="{B6AC2848-616A-4501-969F-CE38548250E2}" dt="2022-04-21T00:25:28.987" v="105" actId="1076"/>
          <ac:picMkLst>
            <pc:docMk/>
            <pc:sldMk cId="3541709753" sldId="280"/>
            <ac:picMk id="5" creationId="{72234969-EE32-4EF1-E412-6CE4DC624A43}"/>
          </ac:picMkLst>
        </pc:picChg>
      </pc:sldChg>
      <pc:sldChg chg="addSp delSp modSp mod modClrScheme chgLayout">
        <pc:chgData name="Melissa Lappe" userId="aae297a8-1b1d-4341-a52c-03df3507330b" providerId="ADAL" clId="{B6AC2848-616A-4501-969F-CE38548250E2}" dt="2022-04-21T17:58:22.450" v="1164" actId="255"/>
        <pc:sldMkLst>
          <pc:docMk/>
          <pc:sldMk cId="2787732530" sldId="281"/>
        </pc:sldMkLst>
        <pc:spChg chg="mod ord">
          <ac:chgData name="Melissa Lappe" userId="aae297a8-1b1d-4341-a52c-03df3507330b" providerId="ADAL" clId="{B6AC2848-616A-4501-969F-CE38548250E2}" dt="2022-04-21T17:58:22.450" v="1164" actId="255"/>
          <ac:spMkLst>
            <pc:docMk/>
            <pc:sldMk cId="2787732530" sldId="281"/>
            <ac:spMk id="2" creationId="{1784B249-E7AC-4AFB-928F-5759BE7EF545}"/>
          </ac:spMkLst>
        </pc:spChg>
        <pc:spChg chg="mod ord">
          <ac:chgData name="Melissa Lappe" userId="aae297a8-1b1d-4341-a52c-03df3507330b" providerId="ADAL" clId="{B6AC2848-616A-4501-969F-CE38548250E2}" dt="2022-04-21T17:57:59.584" v="1161" actId="5793"/>
          <ac:spMkLst>
            <pc:docMk/>
            <pc:sldMk cId="2787732530" sldId="281"/>
            <ac:spMk id="3" creationId="{6BC59EFA-B274-435B-B8F9-3C9755B44CB0}"/>
          </ac:spMkLst>
        </pc:spChg>
        <pc:spChg chg="add">
          <ac:chgData name="Melissa Lappe" userId="aae297a8-1b1d-4341-a52c-03df3507330b" providerId="ADAL" clId="{B6AC2848-616A-4501-969F-CE38548250E2}" dt="2022-04-21T17:57:19.178" v="1153" actId="26606"/>
          <ac:spMkLst>
            <pc:docMk/>
            <pc:sldMk cId="2787732530" sldId="281"/>
            <ac:spMk id="10" creationId="{A7AE9375-4664-4DB2-922D-2782A6E439AC}"/>
          </ac:spMkLst>
        </pc:spChg>
        <pc:spChg chg="add">
          <ac:chgData name="Melissa Lappe" userId="aae297a8-1b1d-4341-a52c-03df3507330b" providerId="ADAL" clId="{B6AC2848-616A-4501-969F-CE38548250E2}" dt="2022-04-21T17:57:19.178" v="1153" actId="26606"/>
          <ac:spMkLst>
            <pc:docMk/>
            <pc:sldMk cId="2787732530" sldId="281"/>
            <ac:spMk id="14" creationId="{C87417AF-190E-4D6E-AFA6-7D3E84B0B430}"/>
          </ac:spMkLst>
        </pc:spChg>
        <pc:spChg chg="add">
          <ac:chgData name="Melissa Lappe" userId="aae297a8-1b1d-4341-a52c-03df3507330b" providerId="ADAL" clId="{B6AC2848-616A-4501-969F-CE38548250E2}" dt="2022-04-21T17:57:19.178" v="1153" actId="26606"/>
          <ac:spMkLst>
            <pc:docMk/>
            <pc:sldMk cId="2787732530" sldId="281"/>
            <ac:spMk id="16" creationId="{80B30ED8-273E-4C07-8568-2FE5CC5C483D}"/>
          </ac:spMkLst>
        </pc:spChg>
        <pc:graphicFrameChg chg="del">
          <ac:chgData name="Melissa Lappe" userId="aae297a8-1b1d-4341-a52c-03df3507330b" providerId="ADAL" clId="{B6AC2848-616A-4501-969F-CE38548250E2}" dt="2022-04-21T13:14:35.465" v="845" actId="21"/>
          <ac:graphicFrameMkLst>
            <pc:docMk/>
            <pc:sldMk cId="2787732530" sldId="281"/>
            <ac:graphicFrameMk id="4" creationId="{810A4A28-8703-44A2-B64E-837EDDDCE4FD}"/>
          </ac:graphicFrameMkLst>
        </pc:graphicFrameChg>
        <pc:picChg chg="add mod ord">
          <ac:chgData name="Melissa Lappe" userId="aae297a8-1b1d-4341-a52c-03df3507330b" providerId="ADAL" clId="{B6AC2848-616A-4501-969F-CE38548250E2}" dt="2022-04-21T17:57:19.178" v="1153" actId="26606"/>
          <ac:picMkLst>
            <pc:docMk/>
            <pc:sldMk cId="2787732530" sldId="281"/>
            <ac:picMk id="4" creationId="{54C12F74-20E1-4F2B-808B-323C89C25DD5}"/>
          </ac:picMkLst>
        </pc:picChg>
        <pc:picChg chg="add mod">
          <ac:chgData name="Melissa Lappe" userId="aae297a8-1b1d-4341-a52c-03df3507330b" providerId="ADAL" clId="{B6AC2848-616A-4501-969F-CE38548250E2}" dt="2022-04-21T17:57:19.178" v="1153" actId="26606"/>
          <ac:picMkLst>
            <pc:docMk/>
            <pc:sldMk cId="2787732530" sldId="281"/>
            <ac:picMk id="5" creationId="{B10C42B4-5C2E-4708-BE50-35B267B049BA}"/>
          </ac:picMkLst>
        </pc:picChg>
        <pc:cxnChg chg="add">
          <ac:chgData name="Melissa Lappe" userId="aae297a8-1b1d-4341-a52c-03df3507330b" providerId="ADAL" clId="{B6AC2848-616A-4501-969F-CE38548250E2}" dt="2022-04-21T17:57:19.178" v="1153" actId="26606"/>
          <ac:cxnSpMkLst>
            <pc:docMk/>
            <pc:sldMk cId="2787732530" sldId="281"/>
            <ac:cxnSpMk id="12" creationId="{EE504C98-6397-41C1-A8D8-2D9C4ED307E0}"/>
          </ac:cxnSpMkLst>
        </pc:cxn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2338167039" sldId="282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338167039" sldId="282"/>
            <ac:spMk id="2" creationId="{88E699D2-EF0A-AEA1-9298-7081565BDB97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338167039" sldId="282"/>
            <ac:spMk id="3" creationId="{2711B64C-0740-0AD6-9EE5-60952B22E058}"/>
          </ac:spMkLst>
        </pc:spChg>
      </pc:sldChg>
      <pc:sldChg chg="modSp del mod">
        <pc:chgData name="Melissa Lappe" userId="aae297a8-1b1d-4341-a52c-03df3507330b" providerId="ADAL" clId="{B6AC2848-616A-4501-969F-CE38548250E2}" dt="2022-04-21T17:01:40.171" v="1047" actId="2696"/>
        <pc:sldMkLst>
          <pc:docMk/>
          <pc:sldMk cId="1925948859" sldId="283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925948859" sldId="283"/>
            <ac:spMk id="2" creationId="{9E604F6B-4A71-633E-3570-EA7FA7CE0C2D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925948859" sldId="283"/>
            <ac:spMk id="3" creationId="{0F48BED0-10CF-CB50-7B0D-8D54801A6825}"/>
          </ac:spMkLst>
        </pc:spChg>
      </pc:sldChg>
      <pc:sldChg chg="modSp del mod">
        <pc:chgData name="Melissa Lappe" userId="aae297a8-1b1d-4341-a52c-03df3507330b" providerId="ADAL" clId="{B6AC2848-616A-4501-969F-CE38548250E2}" dt="2022-04-21T18:48:07.629" v="1309" actId="2696"/>
        <pc:sldMkLst>
          <pc:docMk/>
          <pc:sldMk cId="2835286458" sldId="284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835286458" sldId="284"/>
            <ac:spMk id="2" creationId="{987A5DCB-A5FA-A7EB-33E1-16F1C3B4D4FE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835286458" sldId="284"/>
            <ac:spMk id="3" creationId="{1762382C-FE3D-6BCB-BF71-54CEA5686E64}"/>
          </ac:spMkLst>
        </pc:sp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2134508712" sldId="285"/>
        </pc:sldMkLst>
        <pc:spChg chg="mod">
          <ac:chgData name="Melissa Lappe" userId="aae297a8-1b1d-4341-a52c-03df3507330b" providerId="ADAL" clId="{B6AC2848-616A-4501-969F-CE38548250E2}" dt="2022-04-21T01:30:03.444" v="591" actId="1076"/>
          <ac:spMkLst>
            <pc:docMk/>
            <pc:sldMk cId="2134508712" sldId="285"/>
            <ac:spMk id="2" creationId="{A0CDE377-B4AD-1EC0-A283-2D17A6046AF7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134508712" sldId="285"/>
            <ac:spMk id="3" creationId="{ADFC3CCE-F716-9AF3-11F4-A7B9AF17FC37}"/>
          </ac:spMkLst>
        </pc:spChg>
      </pc:sldChg>
      <pc:sldChg chg="addSp modSp mod modMedia setBg">
        <pc:chgData name="Melissa Lappe" userId="aae297a8-1b1d-4341-a52c-03df3507330b" providerId="ADAL" clId="{B6AC2848-616A-4501-969F-CE38548250E2}" dt="2022-04-21T17:07:52.902" v="1069" actId="13926"/>
        <pc:sldMkLst>
          <pc:docMk/>
          <pc:sldMk cId="4179229423" sldId="286"/>
        </pc:sldMkLst>
        <pc:spChg chg="mod">
          <ac:chgData name="Melissa Lappe" userId="aae297a8-1b1d-4341-a52c-03df3507330b" providerId="ADAL" clId="{B6AC2848-616A-4501-969F-CE38548250E2}" dt="2022-04-21T17:07:52.902" v="1069" actId="13926"/>
          <ac:spMkLst>
            <pc:docMk/>
            <pc:sldMk cId="4179229423" sldId="286"/>
            <ac:spMk id="2" creationId="{3E49C306-EF01-58E3-EAC7-C9ACEACF3E62}"/>
          </ac:spMkLst>
        </pc:spChg>
        <pc:spChg chg="mod">
          <ac:chgData name="Melissa Lappe" userId="aae297a8-1b1d-4341-a52c-03df3507330b" providerId="ADAL" clId="{B6AC2848-616A-4501-969F-CE38548250E2}" dt="2022-04-21T17:07:17.313" v="1063" actId="26606"/>
          <ac:spMkLst>
            <pc:docMk/>
            <pc:sldMk cId="4179229423" sldId="286"/>
            <ac:spMk id="3" creationId="{E20A9382-2C1F-15B9-0A59-50670206A870}"/>
          </ac:spMkLst>
        </pc:spChg>
        <pc:spChg chg="add">
          <ac:chgData name="Melissa Lappe" userId="aae297a8-1b1d-4341-a52c-03df3507330b" providerId="ADAL" clId="{B6AC2848-616A-4501-969F-CE38548250E2}" dt="2022-04-21T17:07:17.313" v="1063" actId="26606"/>
          <ac:spMkLst>
            <pc:docMk/>
            <pc:sldMk cId="4179229423" sldId="286"/>
            <ac:spMk id="9" creationId="{C1DD1A8A-57D5-4A81-AD04-532B043C5611}"/>
          </ac:spMkLst>
        </pc:spChg>
        <pc:spChg chg="add">
          <ac:chgData name="Melissa Lappe" userId="aae297a8-1b1d-4341-a52c-03df3507330b" providerId="ADAL" clId="{B6AC2848-616A-4501-969F-CE38548250E2}" dt="2022-04-21T17:07:17.313" v="1063" actId="26606"/>
          <ac:spMkLst>
            <pc:docMk/>
            <pc:sldMk cId="4179229423" sldId="286"/>
            <ac:spMk id="11" creationId="{007891EC-4501-44ED-A8C8-B11B6DB767AB}"/>
          </ac:spMkLst>
        </pc:spChg>
        <pc:picChg chg="add mod">
          <ac:chgData name="Melissa Lappe" userId="aae297a8-1b1d-4341-a52c-03df3507330b" providerId="ADAL" clId="{B6AC2848-616A-4501-969F-CE38548250E2}" dt="2022-04-21T17:07:19.577" v="1065"/>
          <ac:picMkLst>
            <pc:docMk/>
            <pc:sldMk cId="4179229423" sldId="286"/>
            <ac:picMk id="5" creationId="{72D404AF-56BA-EFE8-F021-935B6FA388BD}"/>
          </ac:picMkLst>
        </pc:pic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314360290" sldId="287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314360290" sldId="287"/>
            <ac:spMk id="2" creationId="{7069F20D-C2E7-9870-BF76-5B406DB2278F}"/>
          </ac:spMkLst>
        </pc:spChg>
        <pc:graphicFrameChg chg="mod modGraphic">
          <ac:chgData name="Melissa Lappe" userId="aae297a8-1b1d-4341-a52c-03df3507330b" providerId="ADAL" clId="{B6AC2848-616A-4501-969F-CE38548250E2}" dt="2022-04-21T01:31:46.540" v="618" actId="1076"/>
          <ac:graphicFrameMkLst>
            <pc:docMk/>
            <pc:sldMk cId="314360290" sldId="287"/>
            <ac:graphicFrameMk id="5" creationId="{325E078A-157E-CA6D-2BA4-EAAAFCBD8F85}"/>
          </ac:graphicFrameMkLst>
        </pc:graphicFrameChg>
      </pc:sldChg>
      <pc:sldChg chg="addSp delSp modSp mod setBg">
        <pc:chgData name="Melissa Lappe" userId="aae297a8-1b1d-4341-a52c-03df3507330b" providerId="ADAL" clId="{B6AC2848-616A-4501-969F-CE38548250E2}" dt="2022-04-21T18:49:14.143" v="1327" actId="26606"/>
        <pc:sldMkLst>
          <pc:docMk/>
          <pc:sldMk cId="279952352" sldId="288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79952352" sldId="288"/>
            <ac:spMk id="2" creationId="{D8A8229B-91B0-6D20-471C-30764CE27822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79952352" sldId="288"/>
            <ac:spMk id="3" creationId="{929F1F60-9E91-C0BB-8B05-23BAE25D73B0}"/>
          </ac:spMkLst>
        </pc:spChg>
        <pc:spChg chg="mod ord">
          <ac:chgData name="Melissa Lappe" userId="aae297a8-1b1d-4341-a52c-03df3507330b" providerId="ADAL" clId="{B6AC2848-616A-4501-969F-CE38548250E2}" dt="2022-04-21T18:49:14.143" v="1327" actId="26606"/>
          <ac:spMkLst>
            <pc:docMk/>
            <pc:sldMk cId="279952352" sldId="288"/>
            <ac:spMk id="5" creationId="{FCAF570C-7950-C5AD-8AFA-ECCE3E590B24}"/>
          </ac:spMkLst>
        </pc:spChg>
        <pc:spChg chg="add del">
          <ac:chgData name="Melissa Lappe" userId="aae297a8-1b1d-4341-a52c-03df3507330b" providerId="ADAL" clId="{B6AC2848-616A-4501-969F-CE38548250E2}" dt="2022-04-21T18:48:28.434" v="1311" actId="26606"/>
          <ac:spMkLst>
            <pc:docMk/>
            <pc:sldMk cId="279952352" sldId="288"/>
            <ac:spMk id="12" creationId="{C930FEB1-3F2C-038E-DA60-FBB492463099}"/>
          </ac:spMkLst>
        </pc:spChg>
        <pc:spChg chg="add del">
          <ac:chgData name="Melissa Lappe" userId="aae297a8-1b1d-4341-a52c-03df3507330b" providerId="ADAL" clId="{B6AC2848-616A-4501-969F-CE38548250E2}" dt="2022-04-21T18:48:30.396" v="1313" actId="26606"/>
          <ac:spMkLst>
            <pc:docMk/>
            <pc:sldMk cId="279952352" sldId="288"/>
            <ac:spMk id="13" creationId="{823AC064-BC96-4F32-8AE1-B2FD38754823}"/>
          </ac:spMkLst>
        </pc:spChg>
        <pc:spChg chg="add del">
          <ac:chgData name="Melissa Lappe" userId="aae297a8-1b1d-4341-a52c-03df3507330b" providerId="ADAL" clId="{B6AC2848-616A-4501-969F-CE38548250E2}" dt="2022-04-21T18:48:28.434" v="1311" actId="26606"/>
          <ac:spMkLst>
            <pc:docMk/>
            <pc:sldMk cId="279952352" sldId="288"/>
            <ac:spMk id="15" creationId="{A7AE9375-4664-4DB2-922D-2782A6E439AC}"/>
          </ac:spMkLst>
        </pc:spChg>
        <pc:spChg chg="add del">
          <ac:chgData name="Melissa Lappe" userId="aae297a8-1b1d-4341-a52c-03df3507330b" providerId="ADAL" clId="{B6AC2848-616A-4501-969F-CE38548250E2}" dt="2022-04-21T18:48:28.434" v="1311" actId="26606"/>
          <ac:spMkLst>
            <pc:docMk/>
            <pc:sldMk cId="279952352" sldId="288"/>
            <ac:spMk id="19" creationId="{C87417AF-190E-4D6E-AFA6-7D3E84B0B430}"/>
          </ac:spMkLst>
        </pc:spChg>
        <pc:spChg chg="add del">
          <ac:chgData name="Melissa Lappe" userId="aae297a8-1b1d-4341-a52c-03df3507330b" providerId="ADAL" clId="{B6AC2848-616A-4501-969F-CE38548250E2}" dt="2022-04-21T18:48:28.434" v="1311" actId="26606"/>
          <ac:spMkLst>
            <pc:docMk/>
            <pc:sldMk cId="279952352" sldId="288"/>
            <ac:spMk id="21" creationId="{80B30ED8-273E-4C07-8568-2FE5CC5C483D}"/>
          </ac:spMkLst>
        </pc:spChg>
        <pc:spChg chg="add del">
          <ac:chgData name="Melissa Lappe" userId="aae297a8-1b1d-4341-a52c-03df3507330b" providerId="ADAL" clId="{B6AC2848-616A-4501-969F-CE38548250E2}" dt="2022-04-21T18:48:31.876" v="1315" actId="26606"/>
          <ac:spMkLst>
            <pc:docMk/>
            <pc:sldMk cId="279952352" sldId="288"/>
            <ac:spMk id="26" creationId="{0D7B6173-1D58-48E2-83CF-37350F315F75}"/>
          </ac:spMkLst>
        </pc:spChg>
        <pc:spChg chg="add del">
          <ac:chgData name="Melissa Lappe" userId="aae297a8-1b1d-4341-a52c-03df3507330b" providerId="ADAL" clId="{B6AC2848-616A-4501-969F-CE38548250E2}" dt="2022-04-21T18:48:31.876" v="1315" actId="26606"/>
          <ac:spMkLst>
            <pc:docMk/>
            <pc:sldMk cId="279952352" sldId="288"/>
            <ac:spMk id="27" creationId="{35D813D1-BA6B-40B4-A101-04BB89445561}"/>
          </ac:spMkLst>
        </pc:spChg>
        <pc:spChg chg="add del">
          <ac:chgData name="Melissa Lappe" userId="aae297a8-1b1d-4341-a52c-03df3507330b" providerId="ADAL" clId="{B6AC2848-616A-4501-969F-CE38548250E2}" dt="2022-04-21T18:48:31.876" v="1315" actId="26606"/>
          <ac:spMkLst>
            <pc:docMk/>
            <pc:sldMk cId="279952352" sldId="288"/>
            <ac:spMk id="29" creationId="{21BDEC81-16A7-4451-B893-C15000083B77}"/>
          </ac:spMkLst>
        </pc:spChg>
        <pc:spChg chg="add del">
          <ac:chgData name="Melissa Lappe" userId="aae297a8-1b1d-4341-a52c-03df3507330b" providerId="ADAL" clId="{B6AC2848-616A-4501-969F-CE38548250E2}" dt="2022-04-21T18:48:31.876" v="1315" actId="26606"/>
          <ac:spMkLst>
            <pc:docMk/>
            <pc:sldMk cId="279952352" sldId="288"/>
            <ac:spMk id="30" creationId="{AEA3DFA5-2D7B-4989-8ED7-8321EC114CF1}"/>
          </ac:spMkLst>
        </pc:spChg>
        <pc:spChg chg="add del">
          <ac:chgData name="Melissa Lappe" userId="aae297a8-1b1d-4341-a52c-03df3507330b" providerId="ADAL" clId="{B6AC2848-616A-4501-969F-CE38548250E2}" dt="2022-04-21T18:48:31.876" v="1315" actId="26606"/>
          <ac:spMkLst>
            <pc:docMk/>
            <pc:sldMk cId="279952352" sldId="288"/>
            <ac:spMk id="31" creationId="{E05EAB15-CDE0-C5F4-AE43-E5797BF077AA}"/>
          </ac:spMkLst>
        </pc:spChg>
        <pc:spChg chg="add del">
          <ac:chgData name="Melissa Lappe" userId="aae297a8-1b1d-4341-a52c-03df3507330b" providerId="ADAL" clId="{B6AC2848-616A-4501-969F-CE38548250E2}" dt="2022-04-21T18:48:34.009" v="1317" actId="26606"/>
          <ac:spMkLst>
            <pc:docMk/>
            <pc:sldMk cId="279952352" sldId="288"/>
            <ac:spMk id="33" creationId="{FB5B0058-AF13-4859-B429-4EDDE2A26F7F}"/>
          </ac:spMkLst>
        </pc:spChg>
        <pc:spChg chg="add del">
          <ac:chgData name="Melissa Lappe" userId="aae297a8-1b1d-4341-a52c-03df3507330b" providerId="ADAL" clId="{B6AC2848-616A-4501-969F-CE38548250E2}" dt="2022-04-21T18:48:34.009" v="1317" actId="26606"/>
          <ac:spMkLst>
            <pc:docMk/>
            <pc:sldMk cId="279952352" sldId="288"/>
            <ac:spMk id="35" creationId="{81BD432D-FAB3-4B5D-BF27-4DA7C75B3238}"/>
          </ac:spMkLst>
        </pc:spChg>
        <pc:spChg chg="add del">
          <ac:chgData name="Melissa Lappe" userId="aae297a8-1b1d-4341-a52c-03df3507330b" providerId="ADAL" clId="{B6AC2848-616A-4501-969F-CE38548250E2}" dt="2022-04-21T18:48:38.026" v="1319" actId="26606"/>
          <ac:spMkLst>
            <pc:docMk/>
            <pc:sldMk cId="279952352" sldId="288"/>
            <ac:spMk id="37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48:38.026" v="1319" actId="26606"/>
          <ac:spMkLst>
            <pc:docMk/>
            <pc:sldMk cId="279952352" sldId="288"/>
            <ac:spMk id="38" creationId="{98BF2220-5AA4-50CF-E0A1-D87532F2A3CE}"/>
          </ac:spMkLst>
        </pc:spChg>
        <pc:spChg chg="add del">
          <ac:chgData name="Melissa Lappe" userId="aae297a8-1b1d-4341-a52c-03df3507330b" providerId="ADAL" clId="{B6AC2848-616A-4501-969F-CE38548250E2}" dt="2022-04-21T18:48:38.026" v="1319" actId="26606"/>
          <ac:spMkLst>
            <pc:docMk/>
            <pc:sldMk cId="279952352" sldId="288"/>
            <ac:spMk id="39" creationId="{9DD005C1-8C51-42D6-9BEE-B9B83849743D}"/>
          </ac:spMkLst>
        </pc:spChg>
        <pc:spChg chg="add del">
          <ac:chgData name="Melissa Lappe" userId="aae297a8-1b1d-4341-a52c-03df3507330b" providerId="ADAL" clId="{B6AC2848-616A-4501-969F-CE38548250E2}" dt="2022-04-21T18:48:38.026" v="1319" actId="26606"/>
          <ac:spMkLst>
            <pc:docMk/>
            <pc:sldMk cId="279952352" sldId="288"/>
            <ac:spMk id="40" creationId="{C61F2F60-14E3-4196-B7CE-175E46F04481}"/>
          </ac:spMkLst>
        </pc:spChg>
        <pc:spChg chg="add del">
          <ac:chgData name="Melissa Lappe" userId="aae297a8-1b1d-4341-a52c-03df3507330b" providerId="ADAL" clId="{B6AC2848-616A-4501-969F-CE38548250E2}" dt="2022-04-21T18:48:41.411" v="1321" actId="26606"/>
          <ac:spMkLst>
            <pc:docMk/>
            <pc:sldMk cId="279952352" sldId="288"/>
            <ac:spMk id="42" creationId="{A7AE9375-4664-4DB2-922D-2782A6E439AC}"/>
          </ac:spMkLst>
        </pc:spChg>
        <pc:spChg chg="add del">
          <ac:chgData name="Melissa Lappe" userId="aae297a8-1b1d-4341-a52c-03df3507330b" providerId="ADAL" clId="{B6AC2848-616A-4501-969F-CE38548250E2}" dt="2022-04-21T18:48:41.411" v="1321" actId="26606"/>
          <ac:spMkLst>
            <pc:docMk/>
            <pc:sldMk cId="279952352" sldId="288"/>
            <ac:spMk id="44" creationId="{8DF968B4-6188-1A9D-BE7A-DB8451E1C575}"/>
          </ac:spMkLst>
        </pc:spChg>
        <pc:spChg chg="add del">
          <ac:chgData name="Melissa Lappe" userId="aae297a8-1b1d-4341-a52c-03df3507330b" providerId="ADAL" clId="{B6AC2848-616A-4501-969F-CE38548250E2}" dt="2022-04-21T18:49:14.143" v="1327" actId="26606"/>
          <ac:spMkLst>
            <pc:docMk/>
            <pc:sldMk cId="279952352" sldId="288"/>
            <ac:spMk id="47" creationId="{6753252F-4873-4F63-801D-CC719279A7D5}"/>
          </ac:spMkLst>
        </pc:spChg>
        <pc:spChg chg="add del">
          <ac:chgData name="Melissa Lappe" userId="aae297a8-1b1d-4341-a52c-03df3507330b" providerId="ADAL" clId="{B6AC2848-616A-4501-969F-CE38548250E2}" dt="2022-04-21T18:49:14.143" v="1327" actId="26606"/>
          <ac:spMkLst>
            <pc:docMk/>
            <pc:sldMk cId="279952352" sldId="288"/>
            <ac:spMk id="48" creationId="{047C8CCB-F95D-4249-92DD-651249D3535A}"/>
          </ac:spMkLst>
        </pc:spChg>
        <pc:spChg chg="add del">
          <ac:chgData name="Melissa Lappe" userId="aae297a8-1b1d-4341-a52c-03df3507330b" providerId="ADAL" clId="{B6AC2848-616A-4501-969F-CE38548250E2}" dt="2022-04-21T18:48:58.409" v="1324" actId="26606"/>
          <ac:spMkLst>
            <pc:docMk/>
            <pc:sldMk cId="279952352" sldId="288"/>
            <ac:spMk id="53" creationId="{73DE2CFE-42F2-48F0-8706-5264E012B10C}"/>
          </ac:spMkLst>
        </pc:spChg>
        <pc:spChg chg="add del">
          <ac:chgData name="Melissa Lappe" userId="aae297a8-1b1d-4341-a52c-03df3507330b" providerId="ADAL" clId="{B6AC2848-616A-4501-969F-CE38548250E2}" dt="2022-04-21T18:49:13.424" v="1326" actId="26606"/>
          <ac:spMkLst>
            <pc:docMk/>
            <pc:sldMk cId="279952352" sldId="288"/>
            <ac:spMk id="56" creationId="{823AC064-BC96-4F32-8AE1-B2FD38754823}"/>
          </ac:spMkLst>
        </pc:spChg>
        <pc:picChg chg="mod ord">
          <ac:chgData name="Melissa Lappe" userId="aae297a8-1b1d-4341-a52c-03df3507330b" providerId="ADAL" clId="{B6AC2848-616A-4501-969F-CE38548250E2}" dt="2022-04-21T18:49:14.143" v="1327" actId="26606"/>
          <ac:picMkLst>
            <pc:docMk/>
            <pc:sldMk cId="279952352" sldId="288"/>
            <ac:picMk id="2" creationId="{9FBF17BB-EF54-2236-A82E-A1540D5679F7}"/>
          </ac:picMkLst>
        </pc:picChg>
        <pc:picChg chg="mod ord">
          <ac:chgData name="Melissa Lappe" userId="aae297a8-1b1d-4341-a52c-03df3507330b" providerId="ADAL" clId="{B6AC2848-616A-4501-969F-CE38548250E2}" dt="2022-04-21T18:49:14.143" v="1327" actId="26606"/>
          <ac:picMkLst>
            <pc:docMk/>
            <pc:sldMk cId="279952352" sldId="288"/>
            <ac:picMk id="8" creationId="{9E5568DF-D6A1-3950-57D5-FD4A2810EB33}"/>
          </ac:picMkLst>
        </pc:picChg>
        <pc:picChg chg="add del">
          <ac:chgData name="Melissa Lappe" userId="aae297a8-1b1d-4341-a52c-03df3507330b" providerId="ADAL" clId="{B6AC2848-616A-4501-969F-CE38548250E2}" dt="2022-04-21T18:48:31.876" v="1315" actId="26606"/>
          <ac:picMkLst>
            <pc:docMk/>
            <pc:sldMk cId="279952352" sldId="288"/>
            <ac:picMk id="28" creationId="{B0DAC8FB-A162-44E3-A606-C855A03A5B09}"/>
          </ac:picMkLst>
        </pc:picChg>
        <pc:cxnChg chg="add del">
          <ac:chgData name="Melissa Lappe" userId="aae297a8-1b1d-4341-a52c-03df3507330b" providerId="ADAL" clId="{B6AC2848-616A-4501-969F-CE38548250E2}" dt="2022-04-21T18:48:28.434" v="1311" actId="26606"/>
          <ac:cxnSpMkLst>
            <pc:docMk/>
            <pc:sldMk cId="279952352" sldId="288"/>
            <ac:cxnSpMk id="17" creationId="{EE504C98-6397-41C1-A8D8-2D9C4ED307E0}"/>
          </ac:cxnSpMkLst>
        </pc:cxnChg>
        <pc:cxnChg chg="add del">
          <ac:chgData name="Melissa Lappe" userId="aae297a8-1b1d-4341-a52c-03df3507330b" providerId="ADAL" clId="{B6AC2848-616A-4501-969F-CE38548250E2}" dt="2022-04-21T18:48:30.396" v="1313" actId="26606"/>
          <ac:cxnSpMkLst>
            <pc:docMk/>
            <pc:sldMk cId="279952352" sldId="288"/>
            <ac:cxnSpMk id="23" creationId="{7E7C77BC-7138-40B1-A15B-20F57A494629}"/>
          </ac:cxnSpMkLst>
        </pc:cxnChg>
        <pc:cxnChg chg="add del">
          <ac:chgData name="Melissa Lappe" userId="aae297a8-1b1d-4341-a52c-03df3507330b" providerId="ADAL" clId="{B6AC2848-616A-4501-969F-CE38548250E2}" dt="2022-04-21T18:48:30.396" v="1313" actId="26606"/>
          <ac:cxnSpMkLst>
            <pc:docMk/>
            <pc:sldMk cId="279952352" sldId="288"/>
            <ac:cxnSpMk id="24" creationId="{DB146403-F3D6-484B-B2ED-97F9565D0370}"/>
          </ac:cxnSpMkLst>
        </pc:cxnChg>
        <pc:cxnChg chg="add del">
          <ac:chgData name="Melissa Lappe" userId="aae297a8-1b1d-4341-a52c-03df3507330b" providerId="ADAL" clId="{B6AC2848-616A-4501-969F-CE38548250E2}" dt="2022-04-21T18:48:34.009" v="1317" actId="26606"/>
          <ac:cxnSpMkLst>
            <pc:docMk/>
            <pc:sldMk cId="279952352" sldId="288"/>
            <ac:cxnSpMk id="34" creationId="{07A9243D-8FC3-4B36-874B-55906B03F484}"/>
          </ac:cxnSpMkLst>
        </pc:cxnChg>
        <pc:cxnChg chg="add del">
          <ac:chgData name="Melissa Lappe" userId="aae297a8-1b1d-4341-a52c-03df3507330b" providerId="ADAL" clId="{B6AC2848-616A-4501-969F-CE38548250E2}" dt="2022-04-21T18:48:41.411" v="1321" actId="26606"/>
          <ac:cxnSpMkLst>
            <pc:docMk/>
            <pc:sldMk cId="279952352" sldId="288"/>
            <ac:cxnSpMk id="43" creationId="{EE504C98-6397-41C1-A8D8-2D9C4ED307E0}"/>
          </ac:cxnSpMkLst>
        </pc:cxnChg>
        <pc:cxnChg chg="add del">
          <ac:chgData name="Melissa Lappe" userId="aae297a8-1b1d-4341-a52c-03df3507330b" providerId="ADAL" clId="{B6AC2848-616A-4501-969F-CE38548250E2}" dt="2022-04-21T18:48:41.411" v="1321" actId="26606"/>
          <ac:cxnSpMkLst>
            <pc:docMk/>
            <pc:sldMk cId="279952352" sldId="288"/>
            <ac:cxnSpMk id="45" creationId="{B7188D9B-1674-419B-A379-D1632A7EC3A2}"/>
          </ac:cxnSpMkLst>
        </pc:cxnChg>
        <pc:cxnChg chg="add del">
          <ac:chgData name="Melissa Lappe" userId="aae297a8-1b1d-4341-a52c-03df3507330b" providerId="ADAL" clId="{B6AC2848-616A-4501-969F-CE38548250E2}" dt="2022-04-21T18:49:13.424" v="1326" actId="26606"/>
          <ac:cxnSpMkLst>
            <pc:docMk/>
            <pc:sldMk cId="279952352" sldId="288"/>
            <ac:cxnSpMk id="55" creationId="{7E7C77BC-7138-40B1-A15B-20F57A494629}"/>
          </ac:cxnSpMkLst>
        </pc:cxnChg>
        <pc:cxnChg chg="add del">
          <ac:chgData name="Melissa Lappe" userId="aae297a8-1b1d-4341-a52c-03df3507330b" providerId="ADAL" clId="{B6AC2848-616A-4501-969F-CE38548250E2}" dt="2022-04-21T18:49:13.424" v="1326" actId="26606"/>
          <ac:cxnSpMkLst>
            <pc:docMk/>
            <pc:sldMk cId="279952352" sldId="288"/>
            <ac:cxnSpMk id="57" creationId="{DB146403-F3D6-484B-B2ED-97F9565D0370}"/>
          </ac:cxnSpMkLst>
        </pc:cxn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2950129118" sldId="289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950129118" sldId="289"/>
            <ac:spMk id="2" creationId="{9B3C9B05-8830-9556-BF73-20FE73185F1C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950129118" sldId="289"/>
            <ac:spMk id="3" creationId="{1A4ECBD1-C9F6-E002-6C6C-2B09A3FF308E}"/>
          </ac:spMkLst>
        </pc:sp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1590498857" sldId="290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590498857" sldId="290"/>
            <ac:spMk id="2" creationId="{6794946E-F218-04D1-F2C5-2AFFF3B4BE58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590498857" sldId="290"/>
            <ac:spMk id="3" creationId="{B3737B6F-92D1-C1F0-7EAD-F5FA5BB4F2DB}"/>
          </ac:spMkLst>
        </pc:spChg>
      </pc:sldChg>
      <pc:sldChg chg="addSp delSp modSp mod setBg">
        <pc:chgData name="Melissa Lappe" userId="aae297a8-1b1d-4341-a52c-03df3507330b" providerId="ADAL" clId="{B6AC2848-616A-4501-969F-CE38548250E2}" dt="2022-04-21T18:58:24.310" v="1395" actId="122"/>
        <pc:sldMkLst>
          <pc:docMk/>
          <pc:sldMk cId="1734904863" sldId="292"/>
        </pc:sldMkLst>
        <pc:spChg chg="mod">
          <ac:chgData name="Melissa Lappe" userId="aae297a8-1b1d-4341-a52c-03df3507330b" providerId="ADAL" clId="{B6AC2848-616A-4501-969F-CE38548250E2}" dt="2022-04-21T18:58:24.310" v="1395" actId="122"/>
          <ac:spMkLst>
            <pc:docMk/>
            <pc:sldMk cId="1734904863" sldId="292"/>
            <ac:spMk id="2" creationId="{7792D0A9-CDA9-8C86-7F0E-380228265DDC}"/>
          </ac:spMkLst>
        </pc:spChg>
        <pc:spChg chg="add del mod">
          <ac:chgData name="Melissa Lappe" userId="aae297a8-1b1d-4341-a52c-03df3507330b" providerId="ADAL" clId="{B6AC2848-616A-4501-969F-CE38548250E2}" dt="2022-04-21T18:55:17.967" v="1346" actId="26606"/>
          <ac:spMkLst>
            <pc:docMk/>
            <pc:sldMk cId="1734904863" sldId="292"/>
            <ac:spMk id="3" creationId="{118103D6-D4CE-C109-008C-18ABCFD8C194}"/>
          </ac:spMkLst>
        </pc:spChg>
        <pc:spChg chg="add">
          <ac:chgData name="Melissa Lappe" userId="aae297a8-1b1d-4341-a52c-03df3507330b" providerId="ADAL" clId="{B6AC2848-616A-4501-969F-CE38548250E2}" dt="2022-04-21T18:55:17.967" v="1346" actId="26606"/>
          <ac:spMkLst>
            <pc:docMk/>
            <pc:sldMk cId="1734904863" sldId="292"/>
            <ac:spMk id="8" creationId="{7CB4857B-ED7C-444D-9F04-2F885114A1C2}"/>
          </ac:spMkLst>
        </pc:spChg>
        <pc:spChg chg="add del">
          <ac:chgData name="Melissa Lappe" userId="aae297a8-1b1d-4341-a52c-03df3507330b" providerId="ADAL" clId="{B6AC2848-616A-4501-969F-CE38548250E2}" dt="2022-04-21T18:55:17.961" v="1345" actId="26606"/>
          <ac:spMkLst>
            <pc:docMk/>
            <pc:sldMk cId="1734904863" sldId="292"/>
            <ac:spMk id="9" creationId="{C05CBC3C-2E5A-4839-8B9B-2E5A6ADF0F58}"/>
          </ac:spMkLst>
        </pc:spChg>
        <pc:spChg chg="add">
          <ac:chgData name="Melissa Lappe" userId="aae297a8-1b1d-4341-a52c-03df3507330b" providerId="ADAL" clId="{B6AC2848-616A-4501-969F-CE38548250E2}" dt="2022-04-21T18:55:17.967" v="1346" actId="26606"/>
          <ac:spMkLst>
            <pc:docMk/>
            <pc:sldMk cId="1734904863" sldId="292"/>
            <ac:spMk id="10" creationId="{D18046FB-44EA-4FD8-A585-EA09A319B2D0}"/>
          </ac:spMkLst>
        </pc:spChg>
        <pc:spChg chg="add del">
          <ac:chgData name="Melissa Lappe" userId="aae297a8-1b1d-4341-a52c-03df3507330b" providerId="ADAL" clId="{B6AC2848-616A-4501-969F-CE38548250E2}" dt="2022-04-21T18:55:17.961" v="1345" actId="26606"/>
          <ac:spMkLst>
            <pc:docMk/>
            <pc:sldMk cId="1734904863" sldId="292"/>
            <ac:spMk id="11" creationId="{DB5B423A-57CC-4C58-AA26-8E2E862B03A0}"/>
          </ac:spMkLst>
        </pc:spChg>
        <pc:spChg chg="add">
          <ac:chgData name="Melissa Lappe" userId="aae297a8-1b1d-4341-a52c-03df3507330b" providerId="ADAL" clId="{B6AC2848-616A-4501-969F-CE38548250E2}" dt="2022-04-21T18:55:17.967" v="1346" actId="26606"/>
          <ac:spMkLst>
            <pc:docMk/>
            <pc:sldMk cId="1734904863" sldId="292"/>
            <ac:spMk id="12" creationId="{479F5F2B-8B58-4140-AE6A-51F6C67B18D9}"/>
          </ac:spMkLst>
        </pc:spChg>
        <pc:spChg chg="add mod">
          <ac:chgData name="Melissa Lappe" userId="aae297a8-1b1d-4341-a52c-03df3507330b" providerId="ADAL" clId="{B6AC2848-616A-4501-969F-CE38548250E2}" dt="2022-04-21T18:55:29.347" v="1348" actId="255"/>
          <ac:spMkLst>
            <pc:docMk/>
            <pc:sldMk cId="1734904863" sldId="292"/>
            <ac:spMk id="13" creationId="{118103D6-D4CE-C109-008C-18ABCFD8C194}"/>
          </ac:spMkLst>
        </pc:spChg>
        <pc:graphicFrameChg chg="add del">
          <ac:chgData name="Melissa Lappe" userId="aae297a8-1b1d-4341-a52c-03df3507330b" providerId="ADAL" clId="{B6AC2848-616A-4501-969F-CE38548250E2}" dt="2022-04-21T18:55:17.961" v="1345" actId="26606"/>
          <ac:graphicFrameMkLst>
            <pc:docMk/>
            <pc:sldMk cId="1734904863" sldId="292"/>
            <ac:graphicFrameMk id="5" creationId="{417B0EEE-865D-7C50-CDE6-A3B1BD082584}"/>
          </ac:graphicFrameMkLst>
        </pc:graphicFrameChg>
      </pc:sldChg>
      <pc:sldChg chg="addSp delSp modSp mod setBg setClrOvrMap delDesignElem">
        <pc:chgData name="Melissa Lappe" userId="aae297a8-1b1d-4341-a52c-03df3507330b" providerId="ADAL" clId="{B6AC2848-616A-4501-969F-CE38548250E2}" dt="2022-04-21T16:55:19.636" v="1015"/>
        <pc:sldMkLst>
          <pc:docMk/>
          <pc:sldMk cId="1473522700" sldId="293"/>
        </pc:sldMkLst>
        <pc:spChg chg="mod ord">
          <ac:chgData name="Melissa Lappe" userId="aae297a8-1b1d-4341-a52c-03df3507330b" providerId="ADAL" clId="{B6AC2848-616A-4501-969F-CE38548250E2}" dt="2022-04-21T16:55:19.636" v="1015"/>
          <ac:spMkLst>
            <pc:docMk/>
            <pc:sldMk cId="1473522700" sldId="293"/>
            <ac:spMk id="2" creationId="{4AF37447-8DE0-2C33-D247-159E30594AC2}"/>
          </ac:spMkLst>
        </pc:spChg>
        <pc:spChg chg="mod ord">
          <ac:chgData name="Melissa Lappe" userId="aae297a8-1b1d-4341-a52c-03df3507330b" providerId="ADAL" clId="{B6AC2848-616A-4501-969F-CE38548250E2}" dt="2022-04-21T16:44:25.372" v="991" actId="255"/>
          <ac:spMkLst>
            <pc:docMk/>
            <pc:sldMk cId="1473522700" sldId="293"/>
            <ac:spMk id="3" creationId="{BCAC5A1B-409F-2B6B-7315-7EC6FDA9282B}"/>
          </ac:spMkLst>
        </pc:spChg>
        <pc:spChg chg="add del">
          <ac:chgData name="Melissa Lappe" userId="aae297a8-1b1d-4341-a52c-03df3507330b" providerId="ADAL" clId="{B6AC2848-616A-4501-969F-CE38548250E2}" dt="2022-04-21T16:55:19.636" v="1015"/>
          <ac:spMkLst>
            <pc:docMk/>
            <pc:sldMk cId="1473522700" sldId="293"/>
            <ac:spMk id="15" creationId="{5CB593EA-2F98-479F-B4C4-F366571FA64D}"/>
          </ac:spMkLst>
        </pc:spChg>
        <pc:spChg chg="add del">
          <ac:chgData name="Melissa Lappe" userId="aae297a8-1b1d-4341-a52c-03df3507330b" providerId="ADAL" clId="{B6AC2848-616A-4501-969F-CE38548250E2}" dt="2022-04-21T16:55:19.636" v="1015"/>
          <ac:spMkLst>
            <pc:docMk/>
            <pc:sldMk cId="1473522700" sldId="293"/>
            <ac:spMk id="17" creationId="{39BEB6D0-9E4E-4221-93D1-74ABECEE9EFC}"/>
          </ac:spMkLst>
        </pc:spChg>
        <pc:picChg chg="mod ord">
          <ac:chgData name="Melissa Lappe" userId="aae297a8-1b1d-4341-a52c-03df3507330b" providerId="ADAL" clId="{B6AC2848-616A-4501-969F-CE38548250E2}" dt="2022-04-21T16:42:48.336" v="974" actId="26606"/>
          <ac:picMkLst>
            <pc:docMk/>
            <pc:sldMk cId="1473522700" sldId="293"/>
            <ac:picMk id="4" creationId="{58541429-C3F8-E984-15C9-D018DDB5E3CD}"/>
          </ac:picMkLst>
        </pc:picChg>
        <pc:picChg chg="mod">
          <ac:chgData name="Melissa Lappe" userId="aae297a8-1b1d-4341-a52c-03df3507330b" providerId="ADAL" clId="{B6AC2848-616A-4501-969F-CE38548250E2}" dt="2022-04-21T16:42:48.336" v="974" actId="26606"/>
          <ac:picMkLst>
            <pc:docMk/>
            <pc:sldMk cId="1473522700" sldId="293"/>
            <ac:picMk id="6" creationId="{5CBE9BEB-EB91-0CC7-2FD3-9CC240591873}"/>
          </ac:picMkLst>
        </pc:picChg>
        <pc:picChg chg="mod">
          <ac:chgData name="Melissa Lappe" userId="aae297a8-1b1d-4341-a52c-03df3507330b" providerId="ADAL" clId="{B6AC2848-616A-4501-969F-CE38548250E2}" dt="2022-04-21T16:42:48.336" v="974" actId="26606"/>
          <ac:picMkLst>
            <pc:docMk/>
            <pc:sldMk cId="1473522700" sldId="293"/>
            <ac:picMk id="7" creationId="{B61700E5-98B3-EB2D-749B-A7196D258BD7}"/>
          </ac:picMkLst>
        </pc:picChg>
        <pc:picChg chg="mod">
          <ac:chgData name="Melissa Lappe" userId="aae297a8-1b1d-4341-a52c-03df3507330b" providerId="ADAL" clId="{B6AC2848-616A-4501-969F-CE38548250E2}" dt="2022-04-21T16:42:48.336" v="974" actId="26606"/>
          <ac:picMkLst>
            <pc:docMk/>
            <pc:sldMk cId="1473522700" sldId="293"/>
            <ac:picMk id="8" creationId="{92BB4BE3-6863-BD3D-48EF-DC953DF45101}"/>
          </ac:picMkLst>
        </pc:picChg>
        <pc:picChg chg="mod">
          <ac:chgData name="Melissa Lappe" userId="aae297a8-1b1d-4341-a52c-03df3507330b" providerId="ADAL" clId="{B6AC2848-616A-4501-969F-CE38548250E2}" dt="2022-04-21T16:42:48.336" v="974" actId="26606"/>
          <ac:picMkLst>
            <pc:docMk/>
            <pc:sldMk cId="1473522700" sldId="293"/>
            <ac:picMk id="9" creationId="{8FA6F074-10DF-500B-686A-7C7CB59C6988}"/>
          </ac:picMkLst>
        </pc:picChg>
        <pc:picChg chg="mod">
          <ac:chgData name="Melissa Lappe" userId="aae297a8-1b1d-4341-a52c-03df3507330b" providerId="ADAL" clId="{B6AC2848-616A-4501-969F-CE38548250E2}" dt="2022-04-21T16:42:48.336" v="974" actId="26606"/>
          <ac:picMkLst>
            <pc:docMk/>
            <pc:sldMk cId="1473522700" sldId="293"/>
            <ac:picMk id="10" creationId="{13CAFC01-510C-9854-3A08-6E0075919A01}"/>
          </ac:picMkLst>
        </pc:picChg>
      </pc:sldChg>
      <pc:sldChg chg="addSp delSp modSp mod setBg setClrOvrMap">
        <pc:chgData name="Melissa Lappe" userId="aae297a8-1b1d-4341-a52c-03df3507330b" providerId="ADAL" clId="{B6AC2848-616A-4501-969F-CE38548250E2}" dt="2022-04-21T18:58:05.245" v="1394" actId="113"/>
        <pc:sldMkLst>
          <pc:docMk/>
          <pc:sldMk cId="36069315" sldId="294"/>
        </pc:sldMkLst>
        <pc:spChg chg="mod">
          <ac:chgData name="Melissa Lappe" userId="aae297a8-1b1d-4341-a52c-03df3507330b" providerId="ADAL" clId="{B6AC2848-616A-4501-969F-CE38548250E2}" dt="2022-04-21T18:58:05.245" v="1394" actId="113"/>
          <ac:spMkLst>
            <pc:docMk/>
            <pc:sldMk cId="36069315" sldId="294"/>
            <ac:spMk id="2" creationId="{7792D0A9-CDA9-8C86-7F0E-380228265DDC}"/>
          </ac:spMkLst>
        </pc:spChg>
        <pc:spChg chg="mod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3" creationId="{118103D6-D4CE-C109-008C-18ABCFD8C194}"/>
          </ac:spMkLst>
        </pc:spChg>
        <pc:spChg chg="add del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8" creationId="{C9A36457-A5F4-4103-A443-02581C09185B}"/>
          </ac:spMkLst>
        </pc:spChg>
        <pc:spChg chg="add del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10" creationId="{DC5FB7E8-B636-40FA-BE8D-48145C0F5C57}"/>
          </ac:spMkLst>
        </pc:spChg>
        <pc:spChg chg="add del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12" creationId="{142DCE2C-2863-46FA-9BE7-24365A24D9BA}"/>
          </ac:spMkLst>
        </pc:spChg>
        <pc:spChg chg="add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17" creationId="{9264D464-898B-4908-88FD-33A83D6ED64E}"/>
          </ac:spMkLst>
        </pc:spChg>
        <pc:spChg chg="add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19" creationId="{F0BC1D9E-4401-4EC0-88FD-ED103CB570EA}"/>
          </ac:spMkLst>
        </pc:spChg>
        <pc:spChg chg="add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21" creationId="{B0AAF7C9-094E-400C-A428-F6C2262F6527}"/>
          </ac:spMkLst>
        </pc:spChg>
        <pc:spChg chg="add">
          <ac:chgData name="Melissa Lappe" userId="aae297a8-1b1d-4341-a52c-03df3507330b" providerId="ADAL" clId="{B6AC2848-616A-4501-969F-CE38548250E2}" dt="2022-04-21T18:57:54.592" v="1392" actId="26606"/>
          <ac:spMkLst>
            <pc:docMk/>
            <pc:sldMk cId="36069315" sldId="294"/>
            <ac:spMk id="23" creationId="{6200B311-3585-4069-AAC6-CD443FA5B8AD}"/>
          </ac:spMkLst>
        </pc:spChg>
      </pc:sldChg>
      <pc:sldChg chg="addSp modSp mod setBg">
        <pc:chgData name="Melissa Lappe" userId="aae297a8-1b1d-4341-a52c-03df3507330b" providerId="ADAL" clId="{B6AC2848-616A-4501-969F-CE38548250E2}" dt="2022-04-21T18:54:39.336" v="1343" actId="27636"/>
        <pc:sldMkLst>
          <pc:docMk/>
          <pc:sldMk cId="3630251773" sldId="295"/>
        </pc:sldMkLst>
        <pc:spChg chg="mod">
          <ac:chgData name="Melissa Lappe" userId="aae297a8-1b1d-4341-a52c-03df3507330b" providerId="ADAL" clId="{B6AC2848-616A-4501-969F-CE38548250E2}" dt="2022-04-21T18:54:10.483" v="1336" actId="26606"/>
          <ac:spMkLst>
            <pc:docMk/>
            <pc:sldMk cId="3630251773" sldId="295"/>
            <ac:spMk id="2" creationId="{3C78634E-C6E4-C203-29F6-FB2679765F09}"/>
          </ac:spMkLst>
        </pc:spChg>
        <pc:spChg chg="mod">
          <ac:chgData name="Melissa Lappe" userId="aae297a8-1b1d-4341-a52c-03df3507330b" providerId="ADAL" clId="{B6AC2848-616A-4501-969F-CE38548250E2}" dt="2022-04-21T18:54:39.336" v="1343" actId="27636"/>
          <ac:spMkLst>
            <pc:docMk/>
            <pc:sldMk cId="3630251773" sldId="295"/>
            <ac:spMk id="3" creationId="{913D1143-7E97-C6EB-8BFB-8ED660DB463E}"/>
          </ac:spMkLst>
        </pc:spChg>
        <pc:spChg chg="add">
          <ac:chgData name="Melissa Lappe" userId="aae297a8-1b1d-4341-a52c-03df3507330b" providerId="ADAL" clId="{B6AC2848-616A-4501-969F-CE38548250E2}" dt="2022-04-21T18:54:10.483" v="1336" actId="26606"/>
          <ac:spMkLst>
            <pc:docMk/>
            <pc:sldMk cId="3630251773" sldId="295"/>
            <ac:spMk id="10" creationId="{A7AE9375-4664-4DB2-922D-2782A6E439AC}"/>
          </ac:spMkLst>
        </pc:spChg>
        <pc:spChg chg="add">
          <ac:chgData name="Melissa Lappe" userId="aae297a8-1b1d-4341-a52c-03df3507330b" providerId="ADAL" clId="{B6AC2848-616A-4501-969F-CE38548250E2}" dt="2022-04-21T18:54:10.483" v="1336" actId="26606"/>
          <ac:spMkLst>
            <pc:docMk/>
            <pc:sldMk cId="3630251773" sldId="295"/>
            <ac:spMk id="14" creationId="{C87417AF-190E-4D6E-AFA6-7D3E84B0B430}"/>
          </ac:spMkLst>
        </pc:spChg>
        <pc:spChg chg="add">
          <ac:chgData name="Melissa Lappe" userId="aae297a8-1b1d-4341-a52c-03df3507330b" providerId="ADAL" clId="{B6AC2848-616A-4501-969F-CE38548250E2}" dt="2022-04-21T18:54:10.483" v="1336" actId="26606"/>
          <ac:spMkLst>
            <pc:docMk/>
            <pc:sldMk cId="3630251773" sldId="295"/>
            <ac:spMk id="16" creationId="{80B30ED8-273E-4C07-8568-2FE5CC5C483D}"/>
          </ac:spMkLst>
        </pc:spChg>
        <pc:picChg chg="mod">
          <ac:chgData name="Melissa Lappe" userId="aae297a8-1b1d-4341-a52c-03df3507330b" providerId="ADAL" clId="{B6AC2848-616A-4501-969F-CE38548250E2}" dt="2022-04-21T18:54:10.483" v="1336" actId="26606"/>
          <ac:picMkLst>
            <pc:docMk/>
            <pc:sldMk cId="3630251773" sldId="295"/>
            <ac:picMk id="4" creationId="{919D43C3-5174-AB9F-1ED1-6723F26F04C7}"/>
          </ac:picMkLst>
        </pc:picChg>
        <pc:picChg chg="add mod">
          <ac:chgData name="Melissa Lappe" userId="aae297a8-1b1d-4341-a52c-03df3507330b" providerId="ADAL" clId="{B6AC2848-616A-4501-969F-CE38548250E2}" dt="2022-04-21T18:54:10.483" v="1336" actId="26606"/>
          <ac:picMkLst>
            <pc:docMk/>
            <pc:sldMk cId="3630251773" sldId="295"/>
            <ac:picMk id="5" creationId="{8B4AD09A-D77C-44DC-A02C-171CE3BFF50D}"/>
          </ac:picMkLst>
        </pc:picChg>
        <pc:cxnChg chg="add">
          <ac:chgData name="Melissa Lappe" userId="aae297a8-1b1d-4341-a52c-03df3507330b" providerId="ADAL" clId="{B6AC2848-616A-4501-969F-CE38548250E2}" dt="2022-04-21T18:54:10.483" v="1336" actId="26606"/>
          <ac:cxnSpMkLst>
            <pc:docMk/>
            <pc:sldMk cId="3630251773" sldId="295"/>
            <ac:cxnSpMk id="12" creationId="{EE504C98-6397-41C1-A8D8-2D9C4ED307E0}"/>
          </ac:cxnSpMkLst>
        </pc:cxnChg>
      </pc:sldChg>
      <pc:sldChg chg="addSp delSp modSp mod setBg setClrOvrMap">
        <pc:chgData name="Melissa Lappe" userId="aae297a8-1b1d-4341-a52c-03df3507330b" providerId="ADAL" clId="{B6AC2848-616A-4501-969F-CE38548250E2}" dt="2022-04-21T18:56:13.341" v="1355" actId="122"/>
        <pc:sldMkLst>
          <pc:docMk/>
          <pc:sldMk cId="4222378313" sldId="296"/>
        </pc:sldMkLst>
        <pc:spChg chg="mod">
          <ac:chgData name="Melissa Lappe" userId="aae297a8-1b1d-4341-a52c-03df3507330b" providerId="ADAL" clId="{B6AC2848-616A-4501-969F-CE38548250E2}" dt="2022-04-21T18:56:13.341" v="1355" actId="122"/>
          <ac:spMkLst>
            <pc:docMk/>
            <pc:sldMk cId="4222378313" sldId="296"/>
            <ac:spMk id="2" creationId="{D800F32E-FADA-8124-0CEC-FBF2B9437CD9}"/>
          </ac:spMkLst>
        </pc:spChg>
        <pc:spChg chg="add del mod">
          <ac:chgData name="Melissa Lappe" userId="aae297a8-1b1d-4341-a52c-03df3507330b" providerId="ADAL" clId="{B6AC2848-616A-4501-969F-CE38548250E2}" dt="2022-04-21T18:55:44.354" v="1351" actId="26606"/>
          <ac:spMkLst>
            <pc:docMk/>
            <pc:sldMk cId="4222378313" sldId="296"/>
            <ac:spMk id="3" creationId="{A1CA91E0-C138-B075-45CD-F462E9C1230E}"/>
          </ac:spMkLst>
        </pc:spChg>
        <pc:spChg chg="add">
          <ac:chgData name="Melissa Lappe" userId="aae297a8-1b1d-4341-a52c-03df3507330b" providerId="ADAL" clId="{B6AC2848-616A-4501-969F-CE38548250E2}" dt="2022-04-21T18:55:44.354" v="1351" actId="26606"/>
          <ac:spMkLst>
            <pc:docMk/>
            <pc:sldMk cId="4222378313" sldId="296"/>
            <ac:spMk id="8" creationId="{9264D464-898B-4908-88FD-33A83D6ED64E}"/>
          </ac:spMkLst>
        </pc:spChg>
        <pc:spChg chg="add del">
          <ac:chgData name="Melissa Lappe" userId="aae297a8-1b1d-4341-a52c-03df3507330b" providerId="ADAL" clId="{B6AC2848-616A-4501-969F-CE38548250E2}" dt="2022-04-21T18:55:44.346" v="1350" actId="26606"/>
          <ac:spMkLst>
            <pc:docMk/>
            <pc:sldMk cId="4222378313" sldId="296"/>
            <ac:spMk id="9" creationId="{B819A166-7571-4003-A6B8-B62034C3ED30}"/>
          </ac:spMkLst>
        </pc:spChg>
        <pc:spChg chg="add">
          <ac:chgData name="Melissa Lappe" userId="aae297a8-1b1d-4341-a52c-03df3507330b" providerId="ADAL" clId="{B6AC2848-616A-4501-969F-CE38548250E2}" dt="2022-04-21T18:55:44.354" v="1351" actId="26606"/>
          <ac:spMkLst>
            <pc:docMk/>
            <pc:sldMk cId="4222378313" sldId="296"/>
            <ac:spMk id="10" creationId="{F0BC1D9E-4401-4EC0-88FD-ED103CB570EA}"/>
          </ac:spMkLst>
        </pc:spChg>
        <pc:spChg chg="add mod">
          <ac:chgData name="Melissa Lappe" userId="aae297a8-1b1d-4341-a52c-03df3507330b" providerId="ADAL" clId="{B6AC2848-616A-4501-969F-CE38548250E2}" dt="2022-04-21T18:56:08.293" v="1354" actId="14100"/>
          <ac:spMkLst>
            <pc:docMk/>
            <pc:sldMk cId="4222378313" sldId="296"/>
            <ac:spMk id="11" creationId="{A1CA91E0-C138-B075-45CD-F462E9C1230E}"/>
          </ac:spMkLst>
        </pc:spChg>
        <pc:spChg chg="add">
          <ac:chgData name="Melissa Lappe" userId="aae297a8-1b1d-4341-a52c-03df3507330b" providerId="ADAL" clId="{B6AC2848-616A-4501-969F-CE38548250E2}" dt="2022-04-21T18:55:44.354" v="1351" actId="26606"/>
          <ac:spMkLst>
            <pc:docMk/>
            <pc:sldMk cId="4222378313" sldId="296"/>
            <ac:spMk id="12" creationId="{B0AAF7C9-094E-400C-A428-F6C2262F6527}"/>
          </ac:spMkLst>
        </pc:spChg>
        <pc:spChg chg="add">
          <ac:chgData name="Melissa Lappe" userId="aae297a8-1b1d-4341-a52c-03df3507330b" providerId="ADAL" clId="{B6AC2848-616A-4501-969F-CE38548250E2}" dt="2022-04-21T18:55:44.354" v="1351" actId="26606"/>
          <ac:spMkLst>
            <pc:docMk/>
            <pc:sldMk cId="4222378313" sldId="296"/>
            <ac:spMk id="14" creationId="{6200B311-3585-4069-AAC6-CD443FA5B8AD}"/>
          </ac:spMkLst>
        </pc:spChg>
        <pc:graphicFrameChg chg="add del">
          <ac:chgData name="Melissa Lappe" userId="aae297a8-1b1d-4341-a52c-03df3507330b" providerId="ADAL" clId="{B6AC2848-616A-4501-969F-CE38548250E2}" dt="2022-04-21T18:55:44.346" v="1350" actId="26606"/>
          <ac:graphicFrameMkLst>
            <pc:docMk/>
            <pc:sldMk cId="4222378313" sldId="296"/>
            <ac:graphicFrameMk id="5" creationId="{F3DB7B08-E28C-0409-EB21-B45D73CE847C}"/>
          </ac:graphicFrameMkLst>
        </pc:graphicFrameChg>
      </pc:sldChg>
      <pc:sldChg chg="addSp delSp modSp del mod ord">
        <pc:chgData name="Melissa Lappe" userId="aae297a8-1b1d-4341-a52c-03df3507330b" providerId="ADAL" clId="{B6AC2848-616A-4501-969F-CE38548250E2}" dt="2022-04-21T00:54:49.507" v="228" actId="2696"/>
        <pc:sldMkLst>
          <pc:docMk/>
          <pc:sldMk cId="1150260554" sldId="297"/>
        </pc:sldMkLst>
        <pc:spChg chg="add mod">
          <ac:chgData name="Melissa Lappe" userId="aae297a8-1b1d-4341-a52c-03df3507330b" providerId="ADAL" clId="{B6AC2848-616A-4501-969F-CE38548250E2}" dt="2022-04-21T00:54:17.456" v="213" actId="21"/>
          <ac:spMkLst>
            <pc:docMk/>
            <pc:sldMk cId="1150260554" sldId="297"/>
            <ac:spMk id="5" creationId="{22E575FE-FE97-4944-8495-C502AF8C0C77}"/>
          </ac:spMkLst>
        </pc:spChg>
        <pc:picChg chg="del mod">
          <ac:chgData name="Melissa Lappe" userId="aae297a8-1b1d-4341-a52c-03df3507330b" providerId="ADAL" clId="{B6AC2848-616A-4501-969F-CE38548250E2}" dt="2022-04-21T00:54:17.456" v="213" actId="21"/>
          <ac:picMkLst>
            <pc:docMk/>
            <pc:sldMk cId="1150260554" sldId="297"/>
            <ac:picMk id="4" creationId="{67ABE719-4B4A-1D58-EBBC-1208BB303CC9}"/>
          </ac:picMkLst>
        </pc:picChg>
      </pc:sldChg>
      <pc:sldChg chg="addSp delSp modSp mod setBg setClrOvrMap">
        <pc:chgData name="Melissa Lappe" userId="aae297a8-1b1d-4341-a52c-03df3507330b" providerId="ADAL" clId="{B6AC2848-616A-4501-969F-CE38548250E2}" dt="2022-04-21T18:45:23.229" v="1283" actId="1076"/>
        <pc:sldMkLst>
          <pc:docMk/>
          <pc:sldMk cId="2295761275" sldId="298"/>
        </pc:sldMkLst>
        <pc:spChg chg="mod">
          <ac:chgData name="Melissa Lappe" userId="aae297a8-1b1d-4341-a52c-03df3507330b" providerId="ADAL" clId="{B6AC2848-616A-4501-969F-CE38548250E2}" dt="2022-04-21T18:45:18.319" v="1282" actId="26606"/>
          <ac:spMkLst>
            <pc:docMk/>
            <pc:sldMk cId="2295761275" sldId="298"/>
            <ac:spMk id="2" creationId="{249F08A6-DC4E-1F51-C224-C3F7F6B45314}"/>
          </ac:spMkLst>
        </pc:spChg>
        <pc:spChg chg="mod">
          <ac:chgData name="Melissa Lappe" userId="aae297a8-1b1d-4341-a52c-03df3507330b" providerId="ADAL" clId="{B6AC2848-616A-4501-969F-CE38548250E2}" dt="2022-04-21T18:45:18.319" v="1282" actId="26606"/>
          <ac:spMkLst>
            <pc:docMk/>
            <pc:sldMk cId="2295761275" sldId="298"/>
            <ac:spMk id="3" creationId="{89EE68F9-67BD-FA44-AAB2-A45457501FDC}"/>
          </ac:spMkLst>
        </pc:spChg>
        <pc:spChg chg="add del">
          <ac:chgData name="Melissa Lappe" userId="aae297a8-1b1d-4341-a52c-03df3507330b" providerId="ADAL" clId="{B6AC2848-616A-4501-969F-CE38548250E2}" dt="2022-04-21T18:44:34.547" v="1273" actId="26606"/>
          <ac:spMkLst>
            <pc:docMk/>
            <pc:sldMk cId="2295761275" sldId="298"/>
            <ac:spMk id="10" creationId="{6B5E2835-4E47-45B3-9CFE-732FF7B05472}"/>
          </ac:spMkLst>
        </pc:spChg>
        <pc:spChg chg="add del">
          <ac:chgData name="Melissa Lappe" userId="aae297a8-1b1d-4341-a52c-03df3507330b" providerId="ADAL" clId="{B6AC2848-616A-4501-969F-CE38548250E2}" dt="2022-04-21T18:44:34.547" v="1273" actId="26606"/>
          <ac:spMkLst>
            <pc:docMk/>
            <pc:sldMk cId="2295761275" sldId="298"/>
            <ac:spMk id="12" creationId="{5B45AD5D-AA52-4F7B-9362-576A39AD9E09}"/>
          </ac:spMkLst>
        </pc:spChg>
        <pc:spChg chg="add del">
          <ac:chgData name="Melissa Lappe" userId="aae297a8-1b1d-4341-a52c-03df3507330b" providerId="ADAL" clId="{B6AC2848-616A-4501-969F-CE38548250E2}" dt="2022-04-21T18:44:34.547" v="1273" actId="26606"/>
          <ac:spMkLst>
            <pc:docMk/>
            <pc:sldMk cId="2295761275" sldId="298"/>
            <ac:spMk id="14" creationId="{AEDD7960-4866-4399-BEF6-DD1431AB4E34}"/>
          </ac:spMkLst>
        </pc:spChg>
        <pc:spChg chg="add del">
          <ac:chgData name="Melissa Lappe" userId="aae297a8-1b1d-4341-a52c-03df3507330b" providerId="ADAL" clId="{B6AC2848-616A-4501-969F-CE38548250E2}" dt="2022-04-21T18:44:34.547" v="1273" actId="26606"/>
          <ac:spMkLst>
            <pc:docMk/>
            <pc:sldMk cId="2295761275" sldId="298"/>
            <ac:spMk id="16" creationId="{55D4142C-5077-457F-A6AD-3FECFDB39685}"/>
          </ac:spMkLst>
        </pc:spChg>
        <pc:spChg chg="add del">
          <ac:chgData name="Melissa Lappe" userId="aae297a8-1b1d-4341-a52c-03df3507330b" providerId="ADAL" clId="{B6AC2848-616A-4501-969F-CE38548250E2}" dt="2022-04-21T18:44:34.547" v="1273" actId="26606"/>
          <ac:spMkLst>
            <pc:docMk/>
            <pc:sldMk cId="2295761275" sldId="298"/>
            <ac:spMk id="18" creationId="{7A5F0580-5EE9-419F-96EE-B6529EF6E7D0}"/>
          </ac:spMkLst>
        </pc:spChg>
        <pc:spChg chg="add del">
          <ac:chgData name="Melissa Lappe" userId="aae297a8-1b1d-4341-a52c-03df3507330b" providerId="ADAL" clId="{B6AC2848-616A-4501-969F-CE38548250E2}" dt="2022-04-21T18:44:43.372" v="1275" actId="26606"/>
          <ac:spMkLst>
            <pc:docMk/>
            <pc:sldMk cId="2295761275" sldId="298"/>
            <ac:spMk id="20" creationId="{F821940F-7A1D-4ACC-85B4-A932898ABB37}"/>
          </ac:spMkLst>
        </pc:spChg>
        <pc:spChg chg="add del">
          <ac:chgData name="Melissa Lappe" userId="aae297a8-1b1d-4341-a52c-03df3507330b" providerId="ADAL" clId="{B6AC2848-616A-4501-969F-CE38548250E2}" dt="2022-04-21T18:44:43.372" v="1275" actId="26606"/>
          <ac:spMkLst>
            <pc:docMk/>
            <pc:sldMk cId="2295761275" sldId="298"/>
            <ac:spMk id="21" creationId="{16674508-81D3-48CF-96BF-7FC60EAA572A}"/>
          </ac:spMkLst>
        </pc:spChg>
        <pc:spChg chg="add del">
          <ac:chgData name="Melissa Lappe" userId="aae297a8-1b1d-4341-a52c-03df3507330b" providerId="ADAL" clId="{B6AC2848-616A-4501-969F-CE38548250E2}" dt="2022-04-21T18:45:18.319" v="1282" actId="26606"/>
          <ac:spMkLst>
            <pc:docMk/>
            <pc:sldMk cId="2295761275" sldId="298"/>
            <ac:spMk id="23" creationId="{E8A8EAB8-D2FF-444D-B34B-7D32F106AD0E}"/>
          </ac:spMkLst>
        </pc:spChg>
        <pc:spChg chg="add del">
          <ac:chgData name="Melissa Lappe" userId="aae297a8-1b1d-4341-a52c-03df3507330b" providerId="ADAL" clId="{B6AC2848-616A-4501-969F-CE38548250E2}" dt="2022-04-21T18:45:14.300" v="1279" actId="26606"/>
          <ac:spMkLst>
            <pc:docMk/>
            <pc:sldMk cId="2295761275" sldId="298"/>
            <ac:spMk id="30" creationId="{5E8D2E83-FB3A-40E7-A9E5-7AB389D612B4}"/>
          </ac:spMkLst>
        </pc:spChg>
        <pc:spChg chg="add del">
          <ac:chgData name="Melissa Lappe" userId="aae297a8-1b1d-4341-a52c-03df3507330b" providerId="ADAL" clId="{B6AC2848-616A-4501-969F-CE38548250E2}" dt="2022-04-21T18:45:18.314" v="1281" actId="26606"/>
          <ac:spMkLst>
            <pc:docMk/>
            <pc:sldMk cId="2295761275" sldId="298"/>
            <ac:spMk id="32" creationId="{3EBE8569-6AEC-4B8C-8D53-2DE337CDBA65}"/>
          </ac:spMkLst>
        </pc:spChg>
        <pc:spChg chg="add del">
          <ac:chgData name="Melissa Lappe" userId="aae297a8-1b1d-4341-a52c-03df3507330b" providerId="ADAL" clId="{B6AC2848-616A-4501-969F-CE38548250E2}" dt="2022-04-21T18:45:18.314" v="1281" actId="26606"/>
          <ac:spMkLst>
            <pc:docMk/>
            <pc:sldMk cId="2295761275" sldId="298"/>
            <ac:spMk id="33" creationId="{8FC9BE17-9A7B-462D-AE50-3D8777387304}"/>
          </ac:spMkLst>
        </pc:spChg>
        <pc:spChg chg="add del">
          <ac:chgData name="Melissa Lappe" userId="aae297a8-1b1d-4341-a52c-03df3507330b" providerId="ADAL" clId="{B6AC2848-616A-4501-969F-CE38548250E2}" dt="2022-04-21T18:45:18.314" v="1281" actId="26606"/>
          <ac:spMkLst>
            <pc:docMk/>
            <pc:sldMk cId="2295761275" sldId="298"/>
            <ac:spMk id="34" creationId="{55D4142C-5077-457F-A6AD-3FECFDB39685}"/>
          </ac:spMkLst>
        </pc:spChg>
        <pc:spChg chg="add del">
          <ac:chgData name="Melissa Lappe" userId="aae297a8-1b1d-4341-a52c-03df3507330b" providerId="ADAL" clId="{B6AC2848-616A-4501-969F-CE38548250E2}" dt="2022-04-21T18:45:18.314" v="1281" actId="26606"/>
          <ac:spMkLst>
            <pc:docMk/>
            <pc:sldMk cId="2295761275" sldId="298"/>
            <ac:spMk id="36" creationId="{7A5F0580-5EE9-419F-96EE-B6529EF6E7D0}"/>
          </ac:spMkLst>
        </pc:spChg>
        <pc:spChg chg="add">
          <ac:chgData name="Melissa Lappe" userId="aae297a8-1b1d-4341-a52c-03df3507330b" providerId="ADAL" clId="{B6AC2848-616A-4501-969F-CE38548250E2}" dt="2022-04-21T18:45:18.319" v="1282" actId="26606"/>
          <ac:spMkLst>
            <pc:docMk/>
            <pc:sldMk cId="2295761275" sldId="298"/>
            <ac:spMk id="38" creationId="{E8A8EAB8-D2FF-444D-B34B-7D32F106AD0E}"/>
          </ac:spMkLst>
        </pc:spChg>
        <pc:spChg chg="add">
          <ac:chgData name="Melissa Lappe" userId="aae297a8-1b1d-4341-a52c-03df3507330b" providerId="ADAL" clId="{B6AC2848-616A-4501-969F-CE38548250E2}" dt="2022-04-21T18:45:18.319" v="1282" actId="26606"/>
          <ac:spMkLst>
            <pc:docMk/>
            <pc:sldMk cId="2295761275" sldId="298"/>
            <ac:spMk id="39" creationId="{9DD005C1-8C51-42D6-9BEE-B9B83849743D}"/>
          </ac:spMkLst>
        </pc:spChg>
        <pc:spChg chg="add">
          <ac:chgData name="Melissa Lappe" userId="aae297a8-1b1d-4341-a52c-03df3507330b" providerId="ADAL" clId="{B6AC2848-616A-4501-969F-CE38548250E2}" dt="2022-04-21T18:45:18.319" v="1282" actId="26606"/>
          <ac:spMkLst>
            <pc:docMk/>
            <pc:sldMk cId="2295761275" sldId="298"/>
            <ac:spMk id="40" creationId="{C61F2F60-14E3-4196-B7CE-175E46F04481}"/>
          </ac:spMkLst>
        </pc:spChg>
        <pc:picChg chg="mod ord">
          <ac:chgData name="Melissa Lappe" userId="aae297a8-1b1d-4341-a52c-03df3507330b" providerId="ADAL" clId="{B6AC2848-616A-4501-969F-CE38548250E2}" dt="2022-04-21T18:45:23.229" v="1283" actId="1076"/>
          <ac:picMkLst>
            <pc:docMk/>
            <pc:sldMk cId="2295761275" sldId="298"/>
            <ac:picMk id="5" creationId="{404D8053-37E2-4508-E925-6575865CECF0}"/>
          </ac:picMkLst>
        </pc:picChg>
        <pc:cxnChg chg="add del">
          <ac:chgData name="Melissa Lappe" userId="aae297a8-1b1d-4341-a52c-03df3507330b" providerId="ADAL" clId="{B6AC2848-616A-4501-969F-CE38548250E2}" dt="2022-04-21T18:45:18.319" v="1282" actId="26606"/>
          <ac:cxnSpMkLst>
            <pc:docMk/>
            <pc:sldMk cId="2295761275" sldId="298"/>
            <ac:cxnSpMk id="24" creationId="{EEA38897-7BA3-4408-8083-3235339C4A60}"/>
          </ac:cxnSpMkLst>
        </pc:cxnChg>
        <pc:cxnChg chg="add del">
          <ac:chgData name="Melissa Lappe" userId="aae297a8-1b1d-4341-a52c-03df3507330b" providerId="ADAL" clId="{B6AC2848-616A-4501-969F-CE38548250E2}" dt="2022-04-21T18:45:18.319" v="1282" actId="26606"/>
          <ac:cxnSpMkLst>
            <pc:docMk/>
            <pc:sldMk cId="2295761275" sldId="298"/>
            <ac:cxnSpMk id="25" creationId="{F11AD06B-AB20-4097-8606-5DA00DBACE88}"/>
          </ac:cxnSpMkLst>
        </pc:cxnChg>
      </pc:sldChg>
      <pc:sldChg chg="addSp delSp modSp mod setBg">
        <pc:chgData name="Melissa Lappe" userId="aae297a8-1b1d-4341-a52c-03df3507330b" providerId="ADAL" clId="{B6AC2848-616A-4501-969F-CE38548250E2}" dt="2022-04-21T18:44:15.182" v="1271" actId="5793"/>
        <pc:sldMkLst>
          <pc:docMk/>
          <pc:sldMk cId="4210456887" sldId="299"/>
        </pc:sldMkLst>
        <pc:spChg chg="mod ord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2" creationId="{4BF68C9A-E2EC-EC40-0055-89D00F949BB5}"/>
          </ac:spMkLst>
        </pc:spChg>
        <pc:spChg chg="mod">
          <ac:chgData name="Melissa Lappe" userId="aae297a8-1b1d-4341-a52c-03df3507330b" providerId="ADAL" clId="{B6AC2848-616A-4501-969F-CE38548250E2}" dt="2022-04-21T18:44:15.182" v="1271" actId="5793"/>
          <ac:spMkLst>
            <pc:docMk/>
            <pc:sldMk cId="4210456887" sldId="299"/>
            <ac:spMk id="3" creationId="{91D7D8FB-4800-FC82-8036-4BCFFF01D613}"/>
          </ac:spMkLst>
        </pc:spChg>
        <pc:spChg chg="add del">
          <ac:chgData name="Melissa Lappe" userId="aae297a8-1b1d-4341-a52c-03df3507330b" providerId="ADAL" clId="{B6AC2848-616A-4501-969F-CE38548250E2}" dt="2022-04-21T18:43:30.077" v="1259" actId="26606"/>
          <ac:spMkLst>
            <pc:docMk/>
            <pc:sldMk cId="4210456887" sldId="299"/>
            <ac:spMk id="11" creationId="{20366137-3DBB-4912-98D5-6727020207DE}"/>
          </ac:spMkLst>
        </pc:spChg>
        <pc:spChg chg="add del">
          <ac:chgData name="Melissa Lappe" userId="aae297a8-1b1d-4341-a52c-03df3507330b" providerId="ADAL" clId="{B6AC2848-616A-4501-969F-CE38548250E2}" dt="2022-04-21T18:43:30.077" v="1259" actId="26606"/>
          <ac:spMkLst>
            <pc:docMk/>
            <pc:sldMk cId="4210456887" sldId="299"/>
            <ac:spMk id="13" creationId="{5D28D1CE-5BF4-45B7-8D6D-B31A3198079C}"/>
          </ac:spMkLst>
        </pc:spChg>
        <pc:spChg chg="add del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15" creationId="{6313CF8F-B436-401E-9575-DE0F8E8B5B17}"/>
          </ac:spMkLst>
        </pc:spChg>
        <pc:spChg chg="add del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16" creationId="{63F5877B-98C7-49DD-83AB-0F6F57CB6543}"/>
          </ac:spMkLst>
        </pc:spChg>
        <pc:spChg chg="add del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17" creationId="{2A38CFE9-C30A-4551-ACCB-D5808FBC39CD}"/>
          </ac:spMkLst>
        </pc:spChg>
        <pc:spChg chg="add del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18" creationId="{4EA91930-66BC-4C41-B4F5-C31EB216F64B}"/>
          </ac:spMkLst>
        </pc:spChg>
        <pc:spChg chg="add del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19" creationId="{67EF550F-47CE-4FB2-9DAC-12AD835C833D}"/>
          </ac:spMkLst>
        </pc:spChg>
        <pc:spChg chg="add del">
          <ac:chgData name="Melissa Lappe" userId="aae297a8-1b1d-4341-a52c-03df3507330b" providerId="ADAL" clId="{B6AC2848-616A-4501-969F-CE38548250E2}" dt="2022-04-21T18:43:56.096" v="1264" actId="26606"/>
          <ac:spMkLst>
            <pc:docMk/>
            <pc:sldMk cId="4210456887" sldId="299"/>
            <ac:spMk id="24" creationId="{9D3A9E89-033E-4C4A-8C41-416DABFFD307}"/>
          </ac:spMkLst>
        </pc:spChg>
        <pc:spChg chg="add del">
          <ac:chgData name="Melissa Lappe" userId="aae297a8-1b1d-4341-a52c-03df3507330b" providerId="ADAL" clId="{B6AC2848-616A-4501-969F-CE38548250E2}" dt="2022-04-21T18:43:56.096" v="1264" actId="26606"/>
          <ac:spMkLst>
            <pc:docMk/>
            <pc:sldMk cId="4210456887" sldId="299"/>
            <ac:spMk id="26" creationId="{86293361-111E-427D-8E5B-256944AC8395}"/>
          </ac:spMkLst>
        </pc:spChg>
        <pc:spChg chg="add del">
          <ac:chgData name="Melissa Lappe" userId="aae297a8-1b1d-4341-a52c-03df3507330b" providerId="ADAL" clId="{B6AC2848-616A-4501-969F-CE38548250E2}" dt="2022-04-21T18:44:07.365" v="1268" actId="26606"/>
          <ac:spMkLst>
            <pc:docMk/>
            <pc:sldMk cId="4210456887" sldId="299"/>
            <ac:spMk id="30" creationId="{1C091803-41C2-48E0-9228-5148460C7479}"/>
          </ac:spMkLst>
        </pc:spChg>
        <pc:spChg chg="add del">
          <ac:chgData name="Melissa Lappe" userId="aae297a8-1b1d-4341-a52c-03df3507330b" providerId="ADAL" clId="{B6AC2848-616A-4501-969F-CE38548250E2}" dt="2022-04-21T18:43:56.096" v="1264" actId="26606"/>
          <ac:spMkLst>
            <pc:docMk/>
            <pc:sldMk cId="4210456887" sldId="299"/>
            <ac:spMk id="50" creationId="{78907291-9D6D-4740-81DB-441477BCA279}"/>
          </ac:spMkLst>
        </pc:spChg>
        <pc:spChg chg="add del">
          <ac:chgData name="Melissa Lappe" userId="aae297a8-1b1d-4341-a52c-03df3507330b" providerId="ADAL" clId="{B6AC2848-616A-4501-969F-CE38548250E2}" dt="2022-04-21T18:43:59.230" v="1266" actId="26606"/>
          <ac:spMkLst>
            <pc:docMk/>
            <pc:sldMk cId="4210456887" sldId="299"/>
            <ac:spMk id="52" creationId="{63F5877B-98C7-49DD-83AB-0F6F57CB6543}"/>
          </ac:spMkLst>
        </pc:spChg>
        <pc:spChg chg="add del">
          <ac:chgData name="Melissa Lappe" userId="aae297a8-1b1d-4341-a52c-03df3507330b" providerId="ADAL" clId="{B6AC2848-616A-4501-969F-CE38548250E2}" dt="2022-04-21T18:43:59.230" v="1266" actId="26606"/>
          <ac:spMkLst>
            <pc:docMk/>
            <pc:sldMk cId="4210456887" sldId="299"/>
            <ac:spMk id="53" creationId="{4EA91930-66BC-4C41-B4F5-C31EB216F64B}"/>
          </ac:spMkLst>
        </pc:spChg>
        <pc:spChg chg="add del">
          <ac:chgData name="Melissa Lappe" userId="aae297a8-1b1d-4341-a52c-03df3507330b" providerId="ADAL" clId="{B6AC2848-616A-4501-969F-CE38548250E2}" dt="2022-04-21T18:43:59.230" v="1266" actId="26606"/>
          <ac:spMkLst>
            <pc:docMk/>
            <pc:sldMk cId="4210456887" sldId="299"/>
            <ac:spMk id="54" creationId="{6313CF8F-B436-401E-9575-DE0F8E8B5B17}"/>
          </ac:spMkLst>
        </pc:spChg>
        <pc:spChg chg="add del">
          <ac:chgData name="Melissa Lappe" userId="aae297a8-1b1d-4341-a52c-03df3507330b" providerId="ADAL" clId="{B6AC2848-616A-4501-969F-CE38548250E2}" dt="2022-04-21T18:43:59.230" v="1266" actId="26606"/>
          <ac:spMkLst>
            <pc:docMk/>
            <pc:sldMk cId="4210456887" sldId="299"/>
            <ac:spMk id="55" creationId="{2A38CFE9-C30A-4551-ACCB-D5808FBC39CD}"/>
          </ac:spMkLst>
        </pc:spChg>
        <pc:spChg chg="add del">
          <ac:chgData name="Melissa Lappe" userId="aae297a8-1b1d-4341-a52c-03df3507330b" providerId="ADAL" clId="{B6AC2848-616A-4501-969F-CE38548250E2}" dt="2022-04-21T18:43:59.230" v="1266" actId="26606"/>
          <ac:spMkLst>
            <pc:docMk/>
            <pc:sldMk cId="4210456887" sldId="299"/>
            <ac:spMk id="56" creationId="{67EF550F-47CE-4FB2-9DAC-12AD835C833D}"/>
          </ac:spMkLst>
        </pc:spChg>
        <pc:spChg chg="add del">
          <ac:chgData name="Melissa Lappe" userId="aae297a8-1b1d-4341-a52c-03df3507330b" providerId="ADAL" clId="{B6AC2848-616A-4501-969F-CE38548250E2}" dt="2022-04-21T18:44:07.365" v="1268" actId="26606"/>
          <ac:spMkLst>
            <pc:docMk/>
            <pc:sldMk cId="4210456887" sldId="299"/>
            <ac:spMk id="58" creationId="{B775CD93-9DF2-48CB-9F57-1BCA9A46C7FA}"/>
          </ac:spMkLst>
        </pc:spChg>
        <pc:spChg chg="add del">
          <ac:chgData name="Melissa Lappe" userId="aae297a8-1b1d-4341-a52c-03df3507330b" providerId="ADAL" clId="{B6AC2848-616A-4501-969F-CE38548250E2}" dt="2022-04-21T18:44:07.365" v="1268" actId="26606"/>
          <ac:spMkLst>
            <pc:docMk/>
            <pc:sldMk cId="4210456887" sldId="299"/>
            <ac:spMk id="59" creationId="{E186B68C-84BC-4A6E-99D1-EE87483C1349}"/>
          </ac:spMkLst>
        </pc:spChg>
        <pc:spChg chg="add del">
          <ac:chgData name="Melissa Lappe" userId="aae297a8-1b1d-4341-a52c-03df3507330b" providerId="ADAL" clId="{B6AC2848-616A-4501-969F-CE38548250E2}" dt="2022-04-21T18:44:07.365" v="1268" actId="26606"/>
          <ac:spMkLst>
            <pc:docMk/>
            <pc:sldMk cId="4210456887" sldId="299"/>
            <ac:spMk id="60" creationId="{6166C6D1-23AC-49C4-BA07-238E4E9F8CEB}"/>
          </ac:spMkLst>
        </pc:spChg>
        <pc:spChg chg="add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62" creationId="{21AC6A30-4F22-4C0F-B278-19C5B8A80C55}"/>
          </ac:spMkLst>
        </pc:spChg>
        <pc:spChg chg="add">
          <ac:chgData name="Melissa Lappe" userId="aae297a8-1b1d-4341-a52c-03df3507330b" providerId="ADAL" clId="{B6AC2848-616A-4501-969F-CE38548250E2}" dt="2022-04-21T18:44:07.370" v="1269" actId="26606"/>
          <ac:spMkLst>
            <pc:docMk/>
            <pc:sldMk cId="4210456887" sldId="299"/>
            <ac:spMk id="63" creationId="{BB4335AD-65B1-44E4-90AF-264024FE4BD2}"/>
          </ac:spMkLst>
        </pc:spChg>
        <pc:grpChg chg="add del">
          <ac:chgData name="Melissa Lappe" userId="aae297a8-1b1d-4341-a52c-03df3507330b" providerId="ADAL" clId="{B6AC2848-616A-4501-969F-CE38548250E2}" dt="2022-04-21T18:43:56.096" v="1264" actId="26606"/>
          <ac:grpSpMkLst>
            <pc:docMk/>
            <pc:sldMk cId="4210456887" sldId="299"/>
            <ac:grpSpMk id="28" creationId="{A41D73DD-160B-4885-A9CF-94EADD70D421}"/>
          </ac:grpSpMkLst>
        </pc:grpChg>
        <pc:picChg chg="mod ord">
          <ac:chgData name="Melissa Lappe" userId="aae297a8-1b1d-4341-a52c-03df3507330b" providerId="ADAL" clId="{B6AC2848-616A-4501-969F-CE38548250E2}" dt="2022-04-21T18:44:07.370" v="1269" actId="26606"/>
          <ac:picMkLst>
            <pc:docMk/>
            <pc:sldMk cId="4210456887" sldId="299"/>
            <ac:picMk id="5" creationId="{2350D022-F09E-7F5D-D6AC-CF901AE5E416}"/>
          </ac:picMkLst>
        </pc:picChg>
        <pc:picChg chg="mod ord">
          <ac:chgData name="Melissa Lappe" userId="aae297a8-1b1d-4341-a52c-03df3507330b" providerId="ADAL" clId="{B6AC2848-616A-4501-969F-CE38548250E2}" dt="2022-04-21T18:44:07.370" v="1269" actId="26606"/>
          <ac:picMkLst>
            <pc:docMk/>
            <pc:sldMk cId="4210456887" sldId="299"/>
            <ac:picMk id="6" creationId="{A92DEAD5-5A95-9676-403E-F15C641F7362}"/>
          </ac:picMkLst>
        </pc:picChg>
      </pc:sldChg>
      <pc:sldChg chg="addSp delSp modSp mod setBg setClrOvrMap">
        <pc:chgData name="Melissa Lappe" userId="aae297a8-1b1d-4341-a52c-03df3507330b" providerId="ADAL" clId="{B6AC2848-616A-4501-969F-CE38548250E2}" dt="2022-04-21T17:00:02.620" v="1041" actId="12"/>
        <pc:sldMkLst>
          <pc:docMk/>
          <pc:sldMk cId="2902639094" sldId="301"/>
        </pc:sldMkLst>
        <pc:spChg chg="mod">
          <ac:chgData name="Melissa Lappe" userId="aae297a8-1b1d-4341-a52c-03df3507330b" providerId="ADAL" clId="{B6AC2848-616A-4501-969F-CE38548250E2}" dt="2022-04-21T16:58:14.246" v="1028" actId="26606"/>
          <ac:spMkLst>
            <pc:docMk/>
            <pc:sldMk cId="2902639094" sldId="301"/>
            <ac:spMk id="2" creationId="{C4F77A99-1147-497D-A12A-A4088E34C7F9}"/>
          </ac:spMkLst>
        </pc:spChg>
        <pc:spChg chg="mod ord">
          <ac:chgData name="Melissa Lappe" userId="aae297a8-1b1d-4341-a52c-03df3507330b" providerId="ADAL" clId="{B6AC2848-616A-4501-969F-CE38548250E2}" dt="2022-04-21T17:00:02.620" v="1041" actId="12"/>
          <ac:spMkLst>
            <pc:docMk/>
            <pc:sldMk cId="2902639094" sldId="301"/>
            <ac:spMk id="3" creationId="{E777625A-2021-4BF2-B183-5B2F58ACFAB2}"/>
          </ac:spMkLst>
        </pc:spChg>
        <pc:spChg chg="add del">
          <ac:chgData name="Melissa Lappe" userId="aae297a8-1b1d-4341-a52c-03df3507330b" providerId="ADAL" clId="{B6AC2848-616A-4501-969F-CE38548250E2}" dt="2022-04-21T16:58:04.060" v="1023" actId="26606"/>
          <ac:spMkLst>
            <pc:docMk/>
            <pc:sldMk cId="2902639094" sldId="301"/>
            <ac:spMk id="9" creationId="{73AD41DB-DF9F-49BC-85AE-6AB1840AD517}"/>
          </ac:spMkLst>
        </pc:spChg>
        <pc:spChg chg="add del">
          <ac:chgData name="Melissa Lappe" userId="aae297a8-1b1d-4341-a52c-03df3507330b" providerId="ADAL" clId="{B6AC2848-616A-4501-969F-CE38548250E2}" dt="2022-04-21T16:58:14.238" v="1027" actId="26606"/>
          <ac:spMkLst>
            <pc:docMk/>
            <pc:sldMk cId="2902639094" sldId="301"/>
            <ac:spMk id="13" creationId="{55D4142C-5077-457F-A6AD-3FECFDB39685}"/>
          </ac:spMkLst>
        </pc:spChg>
        <pc:spChg chg="add del">
          <ac:chgData name="Melissa Lappe" userId="aae297a8-1b1d-4341-a52c-03df3507330b" providerId="ADAL" clId="{B6AC2848-616A-4501-969F-CE38548250E2}" dt="2022-04-21T16:58:08.597" v="1025" actId="26606"/>
          <ac:spMkLst>
            <pc:docMk/>
            <pc:sldMk cId="2902639094" sldId="301"/>
            <ac:spMk id="15" creationId="{9228552E-C8B1-4A80-8448-0787CE0FC704}"/>
          </ac:spMkLst>
        </pc:spChg>
        <pc:spChg chg="add del">
          <ac:chgData name="Melissa Lappe" userId="aae297a8-1b1d-4341-a52c-03df3507330b" providerId="ADAL" clId="{B6AC2848-616A-4501-969F-CE38548250E2}" dt="2022-04-21T16:58:14.238" v="1027" actId="26606"/>
          <ac:spMkLst>
            <pc:docMk/>
            <pc:sldMk cId="2902639094" sldId="301"/>
            <ac:spMk id="17" creationId="{8FC9BE17-9A7B-462D-AE50-3D8777387304}"/>
          </ac:spMkLst>
        </pc:spChg>
        <pc:spChg chg="add del">
          <ac:chgData name="Melissa Lappe" userId="aae297a8-1b1d-4341-a52c-03df3507330b" providerId="ADAL" clId="{B6AC2848-616A-4501-969F-CE38548250E2}" dt="2022-04-21T16:58:14.238" v="1027" actId="26606"/>
          <ac:spMkLst>
            <pc:docMk/>
            <pc:sldMk cId="2902639094" sldId="301"/>
            <ac:spMk id="18" creationId="{3EBE8569-6AEC-4B8C-8D53-2DE337CDBA65}"/>
          </ac:spMkLst>
        </pc:spChg>
        <pc:spChg chg="add del">
          <ac:chgData name="Melissa Lappe" userId="aae297a8-1b1d-4341-a52c-03df3507330b" providerId="ADAL" clId="{B6AC2848-616A-4501-969F-CE38548250E2}" dt="2022-04-21T16:58:14.238" v="1027" actId="26606"/>
          <ac:spMkLst>
            <pc:docMk/>
            <pc:sldMk cId="2902639094" sldId="301"/>
            <ac:spMk id="19" creationId="{7A5F0580-5EE9-419F-96EE-B6529EF6E7D0}"/>
          </ac:spMkLst>
        </pc:spChg>
        <pc:spChg chg="add">
          <ac:chgData name="Melissa Lappe" userId="aae297a8-1b1d-4341-a52c-03df3507330b" providerId="ADAL" clId="{B6AC2848-616A-4501-969F-CE38548250E2}" dt="2022-04-21T16:58:14.246" v="1028" actId="26606"/>
          <ac:spMkLst>
            <pc:docMk/>
            <pc:sldMk cId="2902639094" sldId="301"/>
            <ac:spMk id="21" creationId="{B8114C98-A349-4111-A123-E8EAB86ABE30}"/>
          </ac:spMkLst>
        </pc:spChg>
        <pc:spChg chg="add">
          <ac:chgData name="Melissa Lappe" userId="aae297a8-1b1d-4341-a52c-03df3507330b" providerId="ADAL" clId="{B6AC2848-616A-4501-969F-CE38548250E2}" dt="2022-04-21T16:58:14.246" v="1028" actId="26606"/>
          <ac:spMkLst>
            <pc:docMk/>
            <pc:sldMk cId="2902639094" sldId="301"/>
            <ac:spMk id="22" creationId="{D7A453D2-15D8-4403-815F-291FA16340D9}"/>
          </ac:spMkLst>
        </pc:spChg>
        <pc:spChg chg="add">
          <ac:chgData name="Melissa Lappe" userId="aae297a8-1b1d-4341-a52c-03df3507330b" providerId="ADAL" clId="{B6AC2848-616A-4501-969F-CE38548250E2}" dt="2022-04-21T16:58:14.246" v="1028" actId="26606"/>
          <ac:spMkLst>
            <pc:docMk/>
            <pc:sldMk cId="2902639094" sldId="301"/>
            <ac:spMk id="28" creationId="{8161EA6B-09CA-445B-AB0D-8DF76FA92DEF}"/>
          </ac:spMkLst>
        </pc:spChg>
        <pc:spChg chg="add">
          <ac:chgData name="Melissa Lappe" userId="aae297a8-1b1d-4341-a52c-03df3507330b" providerId="ADAL" clId="{B6AC2848-616A-4501-969F-CE38548250E2}" dt="2022-04-21T16:58:14.246" v="1028" actId="26606"/>
          <ac:spMkLst>
            <pc:docMk/>
            <pc:sldMk cId="2902639094" sldId="301"/>
            <ac:spMk id="35" creationId="{E2D3D3F2-ABBB-4453-B1C5-1BEBF7E4DD56}"/>
          </ac:spMkLst>
        </pc:spChg>
        <pc:grpChg chg="add del">
          <ac:chgData name="Melissa Lappe" userId="aae297a8-1b1d-4341-a52c-03df3507330b" providerId="ADAL" clId="{B6AC2848-616A-4501-969F-CE38548250E2}" dt="2022-04-21T16:58:04.060" v="1023" actId="26606"/>
          <ac:grpSpMkLst>
            <pc:docMk/>
            <pc:sldMk cId="2902639094" sldId="301"/>
            <ac:grpSpMk id="11" creationId="{A4AE1828-51FD-4AD7-BCF6-9AF5C696CE5D}"/>
          </ac:grpSpMkLst>
        </pc:grpChg>
        <pc:grpChg chg="add">
          <ac:chgData name="Melissa Lappe" userId="aae297a8-1b1d-4341-a52c-03df3507330b" providerId="ADAL" clId="{B6AC2848-616A-4501-969F-CE38548250E2}" dt="2022-04-21T16:58:14.246" v="1028" actId="26606"/>
          <ac:grpSpMkLst>
            <pc:docMk/>
            <pc:sldMk cId="2902639094" sldId="301"/>
            <ac:grpSpMk id="23" creationId="{670FB431-AE18-414D-92F4-1D12D1991152}"/>
          </ac:grpSpMkLst>
        </pc:grpChg>
        <pc:grpChg chg="add">
          <ac:chgData name="Melissa Lappe" userId="aae297a8-1b1d-4341-a52c-03df3507330b" providerId="ADAL" clId="{B6AC2848-616A-4501-969F-CE38548250E2}" dt="2022-04-21T16:58:14.246" v="1028" actId="26606"/>
          <ac:grpSpMkLst>
            <pc:docMk/>
            <pc:sldMk cId="2902639094" sldId="301"/>
            <ac:grpSpMk id="29" creationId="{AF19A774-30A5-488B-9BAF-629C6440294E}"/>
          </ac:grpSpMkLst>
        </pc:grpChg>
        <pc:grpChg chg="add">
          <ac:chgData name="Melissa Lappe" userId="aae297a8-1b1d-4341-a52c-03df3507330b" providerId="ADAL" clId="{B6AC2848-616A-4501-969F-CE38548250E2}" dt="2022-04-21T16:58:14.246" v="1028" actId="26606"/>
          <ac:grpSpMkLst>
            <pc:docMk/>
            <pc:sldMk cId="2902639094" sldId="301"/>
            <ac:grpSpMk id="34" creationId="{1EA1DAFF-CECA-492F-BFA1-22C64956B8D9}"/>
          </ac:grpSpMkLst>
        </pc:grpChg>
        <pc:grpChg chg="add">
          <ac:chgData name="Melissa Lappe" userId="aae297a8-1b1d-4341-a52c-03df3507330b" providerId="ADAL" clId="{B6AC2848-616A-4501-969F-CE38548250E2}" dt="2022-04-21T16:58:14.246" v="1028" actId="26606"/>
          <ac:grpSpMkLst>
            <pc:docMk/>
            <pc:sldMk cId="2902639094" sldId="301"/>
            <ac:grpSpMk id="37" creationId="{8214E4A5-A0D2-42C4-8D14-D2A7E495F041}"/>
          </ac:grpSpMkLst>
        </pc:grpChg>
        <pc:picChg chg="mod ord">
          <ac:chgData name="Melissa Lappe" userId="aae297a8-1b1d-4341-a52c-03df3507330b" providerId="ADAL" clId="{B6AC2848-616A-4501-969F-CE38548250E2}" dt="2022-04-21T16:58:14.246" v="1028" actId="26606"/>
          <ac:picMkLst>
            <pc:docMk/>
            <pc:sldMk cId="2902639094" sldId="301"/>
            <ac:picMk id="4" creationId="{C14938AD-4F5E-1885-CD88-4B19D353613E}"/>
          </ac:picMkLst>
        </pc:pic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1404727555" sldId="302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1404727555" sldId="302"/>
            <ac:spMk id="2" creationId="{1927DDDB-4821-A927-B537-5146EC3A439C}"/>
          </ac:spMkLst>
        </pc:spChg>
        <pc:picChg chg="mod">
          <ac:chgData name="Melissa Lappe" userId="aae297a8-1b1d-4341-a52c-03df3507330b" providerId="ADAL" clId="{B6AC2848-616A-4501-969F-CE38548250E2}" dt="2022-04-21T00:52:19.156" v="202" actId="1076"/>
          <ac:picMkLst>
            <pc:docMk/>
            <pc:sldMk cId="1404727555" sldId="302"/>
            <ac:picMk id="4" creationId="{48213D47-A329-F1B2-3F8D-819613015D8A}"/>
          </ac:picMkLst>
        </pc:pic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242038748" sldId="303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42038748" sldId="303"/>
            <ac:spMk id="2" creationId="{CC970948-9B52-4D62-AF8C-0178663058D8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242038748" sldId="303"/>
            <ac:spMk id="3" creationId="{12316F4D-BA86-D7A2-E273-D68C23BEC7E9}"/>
          </ac:spMkLst>
        </pc:spChg>
        <pc:picChg chg="mod">
          <ac:chgData name="Melissa Lappe" userId="aae297a8-1b1d-4341-a52c-03df3507330b" providerId="ADAL" clId="{B6AC2848-616A-4501-969F-CE38548250E2}" dt="2022-04-21T01:29:08.201" v="589" actId="12788"/>
          <ac:picMkLst>
            <pc:docMk/>
            <pc:sldMk cId="242038748" sldId="303"/>
            <ac:picMk id="4" creationId="{1F44C222-60D6-034B-26CD-7EEA83237550}"/>
          </ac:picMkLst>
        </pc:picChg>
      </pc:sldChg>
      <pc:sldChg chg="addSp delSp modSp add del mod setBg">
        <pc:chgData name="Melissa Lappe" userId="aae297a8-1b1d-4341-a52c-03df3507330b" providerId="ADAL" clId="{B6AC2848-616A-4501-969F-CE38548250E2}" dt="2022-04-21T01:00:24.960" v="340" actId="2696"/>
        <pc:sldMkLst>
          <pc:docMk/>
          <pc:sldMk cId="3607070906" sldId="304"/>
        </pc:sldMkLst>
        <pc:spChg chg="mod">
          <ac:chgData name="Melissa Lappe" userId="aae297a8-1b1d-4341-a52c-03df3507330b" providerId="ADAL" clId="{B6AC2848-616A-4501-969F-CE38548250E2}" dt="2022-04-21T00:56:34.476" v="256" actId="26606"/>
          <ac:spMkLst>
            <pc:docMk/>
            <pc:sldMk cId="3607070906" sldId="304"/>
            <ac:spMk id="2" creationId="{46BDBB49-DF54-035D-2241-203723B2F239}"/>
          </ac:spMkLst>
        </pc:spChg>
        <pc:spChg chg="mod">
          <ac:chgData name="Melissa Lappe" userId="aae297a8-1b1d-4341-a52c-03df3507330b" providerId="ADAL" clId="{B6AC2848-616A-4501-969F-CE38548250E2}" dt="2022-04-21T00:56:34.476" v="256" actId="26606"/>
          <ac:spMkLst>
            <pc:docMk/>
            <pc:sldMk cId="3607070906" sldId="304"/>
            <ac:spMk id="3" creationId="{7EEFE44F-D452-8A18-6DD5-46617780D11F}"/>
          </ac:spMkLst>
        </pc:spChg>
        <pc:spChg chg="add del">
          <ac:chgData name="Melissa Lappe" userId="aae297a8-1b1d-4341-a52c-03df3507330b" providerId="ADAL" clId="{B6AC2848-616A-4501-969F-CE38548250E2}" dt="2022-04-21T00:56:34.476" v="256" actId="26606"/>
          <ac:spMkLst>
            <pc:docMk/>
            <pc:sldMk cId="3607070906" sldId="304"/>
            <ac:spMk id="11" creationId="{D1D34770-47A8-402C-AF23-2B653F2D88C1}"/>
          </ac:spMkLst>
        </pc:spChg>
        <pc:picChg chg="del">
          <ac:chgData name="Melissa Lappe" userId="aae297a8-1b1d-4341-a52c-03df3507330b" providerId="ADAL" clId="{B6AC2848-616A-4501-969F-CE38548250E2}" dt="2022-04-21T00:54:05.255" v="210" actId="478"/>
          <ac:picMkLst>
            <pc:docMk/>
            <pc:sldMk cId="3607070906" sldId="304"/>
            <ac:picMk id="4" creationId="{62C16265-30B7-BD32-0234-A6BAECEEEC3B}"/>
          </ac:picMkLst>
        </pc:picChg>
        <pc:picChg chg="del">
          <ac:chgData name="Melissa Lappe" userId="aae297a8-1b1d-4341-a52c-03df3507330b" providerId="ADAL" clId="{B6AC2848-616A-4501-969F-CE38548250E2}" dt="2022-04-21T00:56:14.428" v="254" actId="478"/>
          <ac:picMkLst>
            <pc:docMk/>
            <pc:sldMk cId="3607070906" sldId="304"/>
            <ac:picMk id="5" creationId="{72234969-EE32-4EF1-E412-6CE4DC624A43}"/>
          </ac:picMkLst>
        </pc:picChg>
        <pc:picChg chg="add del mod">
          <ac:chgData name="Melissa Lappe" userId="aae297a8-1b1d-4341-a52c-03df3507330b" providerId="ADAL" clId="{B6AC2848-616A-4501-969F-CE38548250E2}" dt="2022-04-21T00:59:12.948" v="326" actId="21"/>
          <ac:picMkLst>
            <pc:docMk/>
            <pc:sldMk cId="3607070906" sldId="304"/>
            <ac:picMk id="6" creationId="{887941FF-8584-4860-9E14-A118573783E5}"/>
          </ac:picMkLst>
        </pc:picChg>
      </pc:sldChg>
      <pc:sldChg chg="addSp delSp modSp add mod setBg setClrOvrMap delDesignElem">
        <pc:chgData name="Melissa Lappe" userId="aae297a8-1b1d-4341-a52c-03df3507330b" providerId="ADAL" clId="{B6AC2848-616A-4501-969F-CE38548250E2}" dt="2022-04-21T16:55:19.636" v="1015"/>
        <pc:sldMkLst>
          <pc:docMk/>
          <pc:sldMk cId="436289396" sldId="305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436289396" sldId="305"/>
            <ac:spMk id="2" creationId="{46BDBB49-DF54-035D-2241-203723B2F239}"/>
          </ac:spMkLst>
        </pc:spChg>
        <pc:spChg chg="mod ord">
          <ac:chgData name="Melissa Lappe" userId="aae297a8-1b1d-4341-a52c-03df3507330b" providerId="ADAL" clId="{B6AC2848-616A-4501-969F-CE38548250E2}" dt="2022-04-21T16:34:09.466" v="941" actId="108"/>
          <ac:spMkLst>
            <pc:docMk/>
            <pc:sldMk cId="436289396" sldId="305"/>
            <ac:spMk id="3" creationId="{7EEFE44F-D452-8A18-6DD5-46617780D11F}"/>
          </ac:spMkLst>
        </pc:spChg>
        <pc:spChg chg="add del">
          <ac:chgData name="Melissa Lappe" userId="aae297a8-1b1d-4341-a52c-03df3507330b" providerId="ADAL" clId="{B6AC2848-616A-4501-969F-CE38548250E2}" dt="2022-04-21T16:23:14.875" v="919" actId="26606"/>
          <ac:spMkLst>
            <pc:docMk/>
            <pc:sldMk cId="436289396" sldId="305"/>
            <ac:spMk id="11" creationId="{2EEE8F11-3582-44B7-9869-F2D26D7DD9D4}"/>
          </ac:spMkLst>
        </pc:spChg>
        <pc:spChg chg="add del">
          <ac:chgData name="Melissa Lappe" userId="aae297a8-1b1d-4341-a52c-03df3507330b" providerId="ADAL" clId="{B6AC2848-616A-4501-969F-CE38548250E2}" dt="2022-04-21T16:23:14.875" v="919" actId="26606"/>
          <ac:spMkLst>
            <pc:docMk/>
            <pc:sldMk cId="436289396" sldId="305"/>
            <ac:spMk id="13" creationId="{2141F1CC-6A53-4BCF-9127-AABB52E2497E}"/>
          </ac:spMkLst>
        </pc:spChg>
        <pc:spChg chg="add del">
          <ac:chgData name="Melissa Lappe" userId="aae297a8-1b1d-4341-a52c-03df3507330b" providerId="ADAL" clId="{B6AC2848-616A-4501-969F-CE38548250E2}" dt="2022-04-21T16:23:14.875" v="919" actId="26606"/>
          <ac:spMkLst>
            <pc:docMk/>
            <pc:sldMk cId="436289396" sldId="305"/>
            <ac:spMk id="15" creationId="{561B2B49-7142-4CA8-A929-4671548E6A5A}"/>
          </ac:spMkLst>
        </pc:spChg>
        <pc:spChg chg="add del">
          <ac:chgData name="Melissa Lappe" userId="aae297a8-1b1d-4341-a52c-03df3507330b" providerId="ADAL" clId="{B6AC2848-616A-4501-969F-CE38548250E2}" dt="2022-04-21T16:22:35.059" v="910" actId="26606"/>
          <ac:spMkLst>
            <pc:docMk/>
            <pc:sldMk cId="436289396" sldId="305"/>
            <ac:spMk id="20" creationId="{114C78B5-EC6B-4A39-8860-705100867457}"/>
          </ac:spMkLst>
        </pc:spChg>
        <pc:spChg chg="add del">
          <ac:chgData name="Melissa Lappe" userId="aae297a8-1b1d-4341-a52c-03df3507330b" providerId="ADAL" clId="{B6AC2848-616A-4501-969F-CE38548250E2}" dt="2022-04-21T16:23:00.761" v="914" actId="26606"/>
          <ac:spMkLst>
            <pc:docMk/>
            <pc:sldMk cId="436289396" sldId="305"/>
            <ac:spMk id="24" creationId="{561B2B49-7142-4CA8-A929-4671548E6A5A}"/>
          </ac:spMkLst>
        </pc:spChg>
        <pc:spChg chg="add del">
          <ac:chgData name="Melissa Lappe" userId="aae297a8-1b1d-4341-a52c-03df3507330b" providerId="ADAL" clId="{B6AC2848-616A-4501-969F-CE38548250E2}" dt="2022-04-21T16:23:11.119" v="916" actId="26606"/>
          <ac:spMkLst>
            <pc:docMk/>
            <pc:sldMk cId="436289396" sldId="305"/>
            <ac:spMk id="28" creationId="{47251444-A29D-44A8-9E2E-263F0C215B1F}"/>
          </ac:spMkLst>
        </pc:spChg>
        <pc:spChg chg="add del">
          <ac:chgData name="Melissa Lappe" userId="aae297a8-1b1d-4341-a52c-03df3507330b" providerId="ADAL" clId="{B6AC2848-616A-4501-969F-CE38548250E2}" dt="2022-04-21T16:22:51.762" v="912" actId="26606"/>
          <ac:spMkLst>
            <pc:docMk/>
            <pc:sldMk cId="436289396" sldId="305"/>
            <ac:spMk id="29" creationId="{5A0118C5-4F8D-4CF4-BADD-53FEACC6C42A}"/>
          </ac:spMkLst>
        </pc:spChg>
        <pc:spChg chg="add del">
          <ac:chgData name="Melissa Lappe" userId="aae297a8-1b1d-4341-a52c-03df3507330b" providerId="ADAL" clId="{B6AC2848-616A-4501-969F-CE38548250E2}" dt="2022-04-21T16:23:00.761" v="914" actId="26606"/>
          <ac:spMkLst>
            <pc:docMk/>
            <pc:sldMk cId="436289396" sldId="305"/>
            <ac:spMk id="43" creationId="{2EEE8F11-3582-44B7-9869-F2D26D7DD9D4}"/>
          </ac:spMkLst>
        </pc:spChg>
        <pc:spChg chg="add del">
          <ac:chgData name="Melissa Lappe" userId="aae297a8-1b1d-4341-a52c-03df3507330b" providerId="ADAL" clId="{B6AC2848-616A-4501-969F-CE38548250E2}" dt="2022-04-21T16:23:00.761" v="914" actId="26606"/>
          <ac:spMkLst>
            <pc:docMk/>
            <pc:sldMk cId="436289396" sldId="305"/>
            <ac:spMk id="44" creationId="{2141F1CC-6A53-4BCF-9127-AABB52E2497E}"/>
          </ac:spMkLst>
        </pc:spChg>
        <pc:spChg chg="add del">
          <ac:chgData name="Melissa Lappe" userId="aae297a8-1b1d-4341-a52c-03df3507330b" providerId="ADAL" clId="{B6AC2848-616A-4501-969F-CE38548250E2}" dt="2022-04-21T16:23:11.119" v="916" actId="26606"/>
          <ac:spMkLst>
            <pc:docMk/>
            <pc:sldMk cId="436289396" sldId="305"/>
            <ac:spMk id="46" creationId="{50D1C5B3-B60D-4696-AE60-100D5EC8AB5D}"/>
          </ac:spMkLst>
        </pc:spChg>
        <pc:spChg chg="add del">
          <ac:chgData name="Melissa Lappe" userId="aae297a8-1b1d-4341-a52c-03df3507330b" providerId="ADAL" clId="{B6AC2848-616A-4501-969F-CE38548250E2}" dt="2022-04-21T16:23:11.119" v="916" actId="26606"/>
          <ac:spMkLst>
            <pc:docMk/>
            <pc:sldMk cId="436289396" sldId="305"/>
            <ac:spMk id="47" creationId="{6C45AC87-1D03-4452-BBE4-712E10796A83}"/>
          </ac:spMkLst>
        </pc:spChg>
        <pc:spChg chg="add del">
          <ac:chgData name="Melissa Lappe" userId="aae297a8-1b1d-4341-a52c-03df3507330b" providerId="ADAL" clId="{B6AC2848-616A-4501-969F-CE38548250E2}" dt="2022-04-21T16:23:11.119" v="916" actId="26606"/>
          <ac:spMkLst>
            <pc:docMk/>
            <pc:sldMk cId="436289396" sldId="305"/>
            <ac:spMk id="48" creationId="{D3A66E38-056D-4A0A-BF1D-682AB0529888}"/>
          </ac:spMkLst>
        </pc:spChg>
        <pc:spChg chg="add del">
          <ac:chgData name="Melissa Lappe" userId="aae297a8-1b1d-4341-a52c-03df3507330b" providerId="ADAL" clId="{B6AC2848-616A-4501-969F-CE38548250E2}" dt="2022-04-21T16:23:11.119" v="916" actId="26606"/>
          <ac:spMkLst>
            <pc:docMk/>
            <pc:sldMk cId="436289396" sldId="305"/>
            <ac:spMk id="49" creationId="{E7D0A197-F7EC-4629-86FB-48D5D3B829AB}"/>
          </ac:spMkLst>
        </pc:spChg>
        <pc:spChg chg="add del">
          <ac:chgData name="Melissa Lappe" userId="aae297a8-1b1d-4341-a52c-03df3507330b" providerId="ADAL" clId="{B6AC2848-616A-4501-969F-CE38548250E2}" dt="2022-04-21T16:23:14.865" v="918" actId="26606"/>
          <ac:spMkLst>
            <pc:docMk/>
            <pc:sldMk cId="436289396" sldId="305"/>
            <ac:spMk id="51" creationId="{AD96FDFD-4E42-4A06-B8B5-768A1DB9C2A9}"/>
          </ac:spMkLst>
        </pc:spChg>
        <pc:spChg chg="add del">
          <ac:chgData name="Melissa Lappe" userId="aae297a8-1b1d-4341-a52c-03df3507330b" providerId="ADAL" clId="{B6AC2848-616A-4501-969F-CE38548250E2}" dt="2022-04-21T16:27:13.690" v="925" actId="26606"/>
          <ac:spMkLst>
            <pc:docMk/>
            <pc:sldMk cId="436289396" sldId="305"/>
            <ac:spMk id="53" creationId="{50D1C5B3-B60D-4696-AE60-100D5EC8AB5D}"/>
          </ac:spMkLst>
        </pc:spChg>
        <pc:spChg chg="add del">
          <ac:chgData name="Melissa Lappe" userId="aae297a8-1b1d-4341-a52c-03df3507330b" providerId="ADAL" clId="{B6AC2848-616A-4501-969F-CE38548250E2}" dt="2022-04-21T16:27:13.690" v="925" actId="26606"/>
          <ac:spMkLst>
            <pc:docMk/>
            <pc:sldMk cId="436289396" sldId="305"/>
            <ac:spMk id="54" creationId="{6C45AC87-1D03-4452-BBE4-712E10796A83}"/>
          </ac:spMkLst>
        </pc:spChg>
        <pc:spChg chg="add del">
          <ac:chgData name="Melissa Lappe" userId="aae297a8-1b1d-4341-a52c-03df3507330b" providerId="ADAL" clId="{B6AC2848-616A-4501-969F-CE38548250E2}" dt="2022-04-21T16:27:13.690" v="925" actId="26606"/>
          <ac:spMkLst>
            <pc:docMk/>
            <pc:sldMk cId="436289396" sldId="305"/>
            <ac:spMk id="55" creationId="{D3A66E38-056D-4A0A-BF1D-682AB0529888}"/>
          </ac:spMkLst>
        </pc:spChg>
        <pc:spChg chg="add del">
          <ac:chgData name="Melissa Lappe" userId="aae297a8-1b1d-4341-a52c-03df3507330b" providerId="ADAL" clId="{B6AC2848-616A-4501-969F-CE38548250E2}" dt="2022-04-21T16:27:13.690" v="925" actId="26606"/>
          <ac:spMkLst>
            <pc:docMk/>
            <pc:sldMk cId="436289396" sldId="305"/>
            <ac:spMk id="56" creationId="{E7D0A197-F7EC-4629-86FB-48D5D3B829AB}"/>
          </ac:spMkLst>
        </pc:spChg>
        <pc:spChg chg="add del">
          <ac:chgData name="Melissa Lappe" userId="aae297a8-1b1d-4341-a52c-03df3507330b" providerId="ADAL" clId="{B6AC2848-616A-4501-969F-CE38548250E2}" dt="2022-04-21T16:27:13.690" v="925" actId="26606"/>
          <ac:spMkLst>
            <pc:docMk/>
            <pc:sldMk cId="436289396" sldId="305"/>
            <ac:spMk id="57" creationId="{47251444-A29D-44A8-9E2E-263F0C215B1F}"/>
          </ac:spMkLst>
        </pc:spChg>
        <pc:spChg chg="add del">
          <ac:chgData name="Melissa Lappe" userId="aae297a8-1b1d-4341-a52c-03df3507330b" providerId="ADAL" clId="{B6AC2848-616A-4501-969F-CE38548250E2}" dt="2022-04-21T16:55:19.636" v="1015"/>
          <ac:spMkLst>
            <pc:docMk/>
            <pc:sldMk cId="436289396" sldId="305"/>
            <ac:spMk id="62" creationId="{114C78B5-EC6B-4A39-8860-705100867457}"/>
          </ac:spMkLst>
        </pc:spChg>
        <pc:grpChg chg="add del">
          <ac:chgData name="Melissa Lappe" userId="aae297a8-1b1d-4341-a52c-03df3507330b" providerId="ADAL" clId="{B6AC2848-616A-4501-969F-CE38548250E2}" dt="2022-04-21T16:22:35.059" v="910" actId="26606"/>
          <ac:grpSpMkLst>
            <pc:docMk/>
            <pc:sldMk cId="436289396" sldId="305"/>
            <ac:grpSpMk id="22" creationId="{A50943B0-FDF7-4C2C-B784-9208C945A8C3}"/>
          </ac:grpSpMkLst>
        </pc:grpChg>
        <pc:grpChg chg="add del">
          <ac:chgData name="Melissa Lappe" userId="aae297a8-1b1d-4341-a52c-03df3507330b" providerId="ADAL" clId="{B6AC2848-616A-4501-969F-CE38548250E2}" dt="2022-04-21T16:22:51.762" v="912" actId="26606"/>
          <ac:grpSpMkLst>
            <pc:docMk/>
            <pc:sldMk cId="436289396" sldId="305"/>
            <ac:grpSpMk id="26" creationId="{E5C89038-920A-4C2C-96CF-80507027B69F}"/>
          </ac:grpSpMkLst>
        </pc:grpChg>
        <pc:grpChg chg="add del">
          <ac:chgData name="Melissa Lappe" userId="aae297a8-1b1d-4341-a52c-03df3507330b" providerId="ADAL" clId="{B6AC2848-616A-4501-969F-CE38548250E2}" dt="2022-04-21T16:22:51.762" v="912" actId="26606"/>
          <ac:grpSpMkLst>
            <pc:docMk/>
            <pc:sldMk cId="436289396" sldId="305"/>
            <ac:grpSpMk id="30" creationId="{9A15111C-2752-4649-B55B-B93FF93F972D}"/>
          </ac:grpSpMkLst>
        </pc:grpChg>
        <pc:grpChg chg="add del">
          <ac:chgData name="Melissa Lappe" userId="aae297a8-1b1d-4341-a52c-03df3507330b" providerId="ADAL" clId="{B6AC2848-616A-4501-969F-CE38548250E2}" dt="2022-04-21T16:22:51.762" v="912" actId="26606"/>
          <ac:grpSpMkLst>
            <pc:docMk/>
            <pc:sldMk cId="436289396" sldId="305"/>
            <ac:grpSpMk id="33" creationId="{698DC1B4-9C49-491A-B0C4-CF9ABED0C7CE}"/>
          </ac:grpSpMkLst>
        </pc:grpChg>
        <pc:grpChg chg="add del">
          <ac:chgData name="Melissa Lappe" userId="aae297a8-1b1d-4341-a52c-03df3507330b" providerId="ADAL" clId="{B6AC2848-616A-4501-969F-CE38548250E2}" dt="2022-04-21T16:22:51.762" v="912" actId="26606"/>
          <ac:grpSpMkLst>
            <pc:docMk/>
            <pc:sldMk cId="436289396" sldId="305"/>
            <ac:grpSpMk id="34" creationId="{582A903B-6B78-4F0A-B7C9-3D80499020B8}"/>
          </ac:grpSpMkLst>
        </pc:grpChg>
        <pc:grpChg chg="add del">
          <ac:chgData name="Melissa Lappe" userId="aae297a8-1b1d-4341-a52c-03df3507330b" providerId="ADAL" clId="{B6AC2848-616A-4501-969F-CE38548250E2}" dt="2022-04-21T16:55:19.636" v="1015"/>
          <ac:grpSpMkLst>
            <pc:docMk/>
            <pc:sldMk cId="436289396" sldId="305"/>
            <ac:grpSpMk id="64" creationId="{A50943B0-FDF7-4C2C-B784-9208C945A8C3}"/>
          </ac:grpSpMkLst>
        </pc:grpChg>
        <pc:picChg chg="mod ord">
          <ac:chgData name="Melissa Lappe" userId="aae297a8-1b1d-4341-a52c-03df3507330b" providerId="ADAL" clId="{B6AC2848-616A-4501-969F-CE38548250E2}" dt="2022-04-21T16:27:13.690" v="925" actId="26606"/>
          <ac:picMkLst>
            <pc:docMk/>
            <pc:sldMk cId="436289396" sldId="305"/>
            <ac:picMk id="4" creationId="{62C16265-30B7-BD32-0234-A6BAECEEEC3B}"/>
          </ac:picMkLst>
        </pc:picChg>
        <pc:picChg chg="mod ord">
          <ac:chgData name="Melissa Lappe" userId="aae297a8-1b1d-4341-a52c-03df3507330b" providerId="ADAL" clId="{B6AC2848-616A-4501-969F-CE38548250E2}" dt="2022-04-21T16:27:13.690" v="925" actId="26606"/>
          <ac:picMkLst>
            <pc:docMk/>
            <pc:sldMk cId="436289396" sldId="305"/>
            <ac:picMk id="5" creationId="{72234969-EE32-4EF1-E412-6CE4DC624A43}"/>
          </ac:picMkLst>
        </pc:picChg>
        <pc:picChg chg="add mod ord">
          <ac:chgData name="Melissa Lappe" userId="aae297a8-1b1d-4341-a52c-03df3507330b" providerId="ADAL" clId="{B6AC2848-616A-4501-969F-CE38548250E2}" dt="2022-04-21T16:27:13.690" v="925" actId="26606"/>
          <ac:picMkLst>
            <pc:docMk/>
            <pc:sldMk cId="436289396" sldId="305"/>
            <ac:picMk id="6" creationId="{ADE8C668-DF84-48AD-9DE6-847D9948A2DC}"/>
          </ac:picMkLst>
        </pc:picChg>
      </pc:sldChg>
      <pc:sldChg chg="add del">
        <pc:chgData name="Melissa Lappe" userId="aae297a8-1b1d-4341-a52c-03df3507330b" providerId="ADAL" clId="{B6AC2848-616A-4501-969F-CE38548250E2}" dt="2022-04-21T00:54:09.844" v="212"/>
        <pc:sldMkLst>
          <pc:docMk/>
          <pc:sldMk cId="1941997091" sldId="305"/>
        </pc:sldMkLst>
      </pc:sldChg>
      <pc:sldChg chg="addSp delSp modSp add mod setBg">
        <pc:chgData name="Melissa Lappe" userId="aae297a8-1b1d-4341-a52c-03df3507330b" providerId="ADAL" clId="{B6AC2848-616A-4501-969F-CE38548250E2}" dt="2022-04-21T18:50:49.181" v="1330" actId="5793"/>
        <pc:sldMkLst>
          <pc:docMk/>
          <pc:sldMk cId="835191214" sldId="306"/>
        </pc:sldMkLst>
        <pc:spChg chg="ord">
          <ac:chgData name="Melissa Lappe" userId="aae297a8-1b1d-4341-a52c-03df3507330b" providerId="ADAL" clId="{B6AC2848-616A-4501-969F-CE38548250E2}" dt="2022-04-21T18:50:42.924" v="1328" actId="26606"/>
          <ac:spMkLst>
            <pc:docMk/>
            <pc:sldMk cId="835191214" sldId="306"/>
            <ac:spMk id="2" creationId="{00000000-0000-0000-0000-000000000000}"/>
          </ac:spMkLst>
        </pc:spChg>
        <pc:spChg chg="del">
          <ac:chgData name="Melissa Lappe" userId="aae297a8-1b1d-4341-a52c-03df3507330b" providerId="ADAL" clId="{B6AC2848-616A-4501-969F-CE38548250E2}" dt="2022-04-21T12:32:58.478" v="709" actId="478"/>
          <ac:spMkLst>
            <pc:docMk/>
            <pc:sldMk cId="835191214" sldId="306"/>
            <ac:spMk id="10" creationId="{FE5E64C7-6AEE-4C32-9743-D801A88446EB}"/>
          </ac:spMkLst>
        </pc:spChg>
        <pc:spChg chg="del mod">
          <ac:chgData name="Melissa Lappe" userId="aae297a8-1b1d-4341-a52c-03df3507330b" providerId="ADAL" clId="{B6AC2848-616A-4501-969F-CE38548250E2}" dt="2022-04-21T12:32:47.694" v="705" actId="478"/>
          <ac:spMkLst>
            <pc:docMk/>
            <pc:sldMk cId="835191214" sldId="306"/>
            <ac:spMk id="15" creationId="{12EA21F0-D395-40AE-8E6D-AA85E17605DE}"/>
          </ac:spMkLst>
        </pc:spChg>
        <pc:spChg chg="del">
          <ac:chgData name="Melissa Lappe" userId="aae297a8-1b1d-4341-a52c-03df3507330b" providerId="ADAL" clId="{B6AC2848-616A-4501-969F-CE38548250E2}" dt="2022-04-21T12:32:56.425" v="708" actId="478"/>
          <ac:spMkLst>
            <pc:docMk/>
            <pc:sldMk cId="835191214" sldId="306"/>
            <ac:spMk id="16" creationId="{19F34FB9-66CC-44B8-A918-DF38A44ABDBD}"/>
          </ac:spMkLst>
        </pc:spChg>
        <pc:spChg chg="add del mod">
          <ac:chgData name="Melissa Lappe" userId="aae297a8-1b1d-4341-a52c-03df3507330b" providerId="ADAL" clId="{B6AC2848-616A-4501-969F-CE38548250E2}" dt="2022-04-21T18:50:49.181" v="1330" actId="5793"/>
          <ac:spMkLst>
            <pc:docMk/>
            <pc:sldMk cId="835191214" sldId="306"/>
            <ac:spMk id="20" creationId="{B12A112F-EE8B-4AE4-87D3-CD07A7D3C399}"/>
          </ac:spMkLst>
        </pc:spChg>
        <pc:spChg chg="add del mod">
          <ac:chgData name="Melissa Lappe" userId="aae297a8-1b1d-4341-a52c-03df3507330b" providerId="ADAL" clId="{B6AC2848-616A-4501-969F-CE38548250E2}" dt="2022-04-21T18:50:42.924" v="1328" actId="26606"/>
          <ac:spMkLst>
            <pc:docMk/>
            <pc:sldMk cId="835191214" sldId="306"/>
            <ac:spMk id="33" creationId="{FE5E64C7-6AEE-4C32-9743-D801A88446EB}"/>
          </ac:spMkLst>
        </pc:spChg>
        <pc:spChg chg="add">
          <ac:chgData name="Melissa Lappe" userId="aae297a8-1b1d-4341-a52c-03df3507330b" providerId="ADAL" clId="{B6AC2848-616A-4501-969F-CE38548250E2}" dt="2022-04-21T18:50:42.924" v="1328" actId="26606"/>
          <ac:spMkLst>
            <pc:docMk/>
            <pc:sldMk cId="835191214" sldId="306"/>
            <ac:spMk id="35" creationId="{D1EA859B-E555-4109-94F3-6700E046E008}"/>
          </ac:spMkLst>
        </pc:spChg>
        <pc:spChg chg="add del mod">
          <ac:chgData name="Melissa Lappe" userId="aae297a8-1b1d-4341-a52c-03df3507330b" providerId="ADAL" clId="{B6AC2848-616A-4501-969F-CE38548250E2}" dt="2022-04-21T12:35:32.937" v="768" actId="21"/>
          <ac:spMkLst>
            <pc:docMk/>
            <pc:sldMk cId="835191214" sldId="306"/>
            <ac:spMk id="37" creationId="{00000000-0000-0000-0000-000000000000}"/>
          </ac:spMkLst>
        </pc:spChg>
        <pc:spChg chg="add">
          <ac:chgData name="Melissa Lappe" userId="aae297a8-1b1d-4341-a52c-03df3507330b" providerId="ADAL" clId="{B6AC2848-616A-4501-969F-CE38548250E2}" dt="2022-04-21T18:50:42.924" v="1328" actId="26606"/>
          <ac:spMkLst>
            <pc:docMk/>
            <pc:sldMk cId="835191214" sldId="306"/>
            <ac:spMk id="38" creationId="{04812C46-200A-4DEB-A05E-3ED6C68C2387}"/>
          </ac:spMkLst>
        </pc:spChg>
        <pc:spChg chg="del mod">
          <ac:chgData name="Melissa Lappe" userId="aae297a8-1b1d-4341-a52c-03df3507330b" providerId="ADAL" clId="{B6AC2848-616A-4501-969F-CE38548250E2}" dt="2022-04-21T12:33:09.331" v="711" actId="478"/>
          <ac:spMkLst>
            <pc:docMk/>
            <pc:sldMk cId="835191214" sldId="306"/>
            <ac:spMk id="39" creationId="{00000000-0000-0000-0000-000000000000}"/>
          </ac:spMkLst>
        </pc:spChg>
        <pc:spChg chg="del mod">
          <ac:chgData name="Melissa Lappe" userId="aae297a8-1b1d-4341-a52c-03df3507330b" providerId="ADAL" clId="{B6AC2848-616A-4501-969F-CE38548250E2}" dt="2022-04-21T12:32:47.694" v="707"/>
          <ac:spMkLst>
            <pc:docMk/>
            <pc:sldMk cId="835191214" sldId="306"/>
            <ac:spMk id="40" creationId="{00000000-0000-0000-0000-000000000000}"/>
          </ac:spMkLst>
        </pc:spChg>
        <pc:picChg chg="del">
          <ac:chgData name="Melissa Lappe" userId="aae297a8-1b1d-4341-a52c-03df3507330b" providerId="ADAL" clId="{B6AC2848-616A-4501-969F-CE38548250E2}" dt="2022-04-21T12:33:22.478" v="715" actId="478"/>
          <ac:picMkLst>
            <pc:docMk/>
            <pc:sldMk cId="835191214" sldId="306"/>
            <ac:picMk id="8" creationId="{EA88547C-3A25-4443-B95D-D6C96E42B528}"/>
          </ac:picMkLst>
        </pc:picChg>
        <pc:picChg chg="del">
          <ac:chgData name="Melissa Lappe" userId="aae297a8-1b1d-4341-a52c-03df3507330b" providerId="ADAL" clId="{B6AC2848-616A-4501-969F-CE38548250E2}" dt="2022-04-21T12:33:20.890" v="713" actId="478"/>
          <ac:picMkLst>
            <pc:docMk/>
            <pc:sldMk cId="835191214" sldId="306"/>
            <ac:picMk id="14" creationId="{979A6065-0EC6-4B94-9D34-2EBA78569530}"/>
          </ac:picMkLst>
        </pc:picChg>
        <pc:picChg chg="del">
          <ac:chgData name="Melissa Lappe" userId="aae297a8-1b1d-4341-a52c-03df3507330b" providerId="ADAL" clId="{B6AC2848-616A-4501-969F-CE38548250E2}" dt="2022-04-21T12:33:21.708" v="714" actId="478"/>
          <ac:picMkLst>
            <pc:docMk/>
            <pc:sldMk cId="835191214" sldId="306"/>
            <ac:picMk id="19" creationId="{8A027113-B0DE-4D4A-B9BC-D090D5A2D559}"/>
          </ac:picMkLst>
        </pc:picChg>
        <pc:picChg chg="del">
          <ac:chgData name="Melissa Lappe" userId="aae297a8-1b1d-4341-a52c-03df3507330b" providerId="ADAL" clId="{B6AC2848-616A-4501-969F-CE38548250E2}" dt="2022-04-21T12:33:26.552" v="720" actId="478"/>
          <ac:picMkLst>
            <pc:docMk/>
            <pc:sldMk cId="835191214" sldId="306"/>
            <ac:picMk id="23" creationId="{00000000-0000-0000-0000-000000000000}"/>
          </ac:picMkLst>
        </pc:picChg>
        <pc:picChg chg="mod">
          <ac:chgData name="Melissa Lappe" userId="aae297a8-1b1d-4341-a52c-03df3507330b" providerId="ADAL" clId="{B6AC2848-616A-4501-969F-CE38548250E2}" dt="2022-04-21T18:50:42.924" v="1328" actId="26606"/>
          <ac:picMkLst>
            <pc:docMk/>
            <pc:sldMk cId="835191214" sldId="306"/>
            <ac:picMk id="25" creationId="{5DA19809-417D-4F44-A9A3-CE48A8B92029}"/>
          </ac:picMkLst>
        </pc:picChg>
        <pc:picChg chg="del">
          <ac:chgData name="Melissa Lappe" userId="aae297a8-1b1d-4341-a52c-03df3507330b" providerId="ADAL" clId="{B6AC2848-616A-4501-969F-CE38548250E2}" dt="2022-04-21T12:33:23.944" v="717" actId="478"/>
          <ac:picMkLst>
            <pc:docMk/>
            <pc:sldMk cId="835191214" sldId="306"/>
            <ac:picMk id="28" creationId="{FB2D6D68-5F8B-46CC-B121-B685B179B8C6}"/>
          </ac:picMkLst>
        </pc:picChg>
        <pc:picChg chg="add del">
          <ac:chgData name="Melissa Lappe" userId="aae297a8-1b1d-4341-a52c-03df3507330b" providerId="ADAL" clId="{B6AC2848-616A-4501-969F-CE38548250E2}" dt="2022-04-21T12:35:32.067" v="764" actId="478"/>
          <ac:picMkLst>
            <pc:docMk/>
            <pc:sldMk cId="835191214" sldId="306"/>
            <ac:picMk id="29" creationId="{00000000-0000-0000-0000-000000000000}"/>
          </ac:picMkLst>
        </pc:picChg>
        <pc:picChg chg="del">
          <ac:chgData name="Melissa Lappe" userId="aae297a8-1b1d-4341-a52c-03df3507330b" providerId="ADAL" clId="{B6AC2848-616A-4501-969F-CE38548250E2}" dt="2022-04-21T12:33:23.164" v="716" actId="478"/>
          <ac:picMkLst>
            <pc:docMk/>
            <pc:sldMk cId="835191214" sldId="306"/>
            <ac:picMk id="30" creationId="{9D6F5EB7-6288-4BA9-8D2F-5F01FD60C85D}"/>
          </ac:picMkLst>
        </pc:picChg>
        <pc:picChg chg="del">
          <ac:chgData name="Melissa Lappe" userId="aae297a8-1b1d-4341-a52c-03df3507330b" providerId="ADAL" clId="{B6AC2848-616A-4501-969F-CE38548250E2}" dt="2022-04-21T12:33:25.032" v="718" actId="478"/>
          <ac:picMkLst>
            <pc:docMk/>
            <pc:sldMk cId="835191214" sldId="306"/>
            <ac:picMk id="31" creationId="{00000000-0000-0000-0000-000000000000}"/>
          </ac:picMkLst>
        </pc:picChg>
        <pc:picChg chg="del">
          <ac:chgData name="Melissa Lappe" userId="aae297a8-1b1d-4341-a52c-03df3507330b" providerId="ADAL" clId="{B6AC2848-616A-4501-969F-CE38548250E2}" dt="2022-04-21T12:33:25.818" v="719" actId="478"/>
          <ac:picMkLst>
            <pc:docMk/>
            <pc:sldMk cId="835191214" sldId="306"/>
            <ac:picMk id="36" creationId="{00000000-0000-0000-0000-000000000000}"/>
          </ac:picMkLst>
        </pc:picChg>
      </pc:sldChg>
      <pc:sldChg chg="delSp modSp add mod">
        <pc:chgData name="Melissa Lappe" userId="aae297a8-1b1d-4341-a52c-03df3507330b" providerId="ADAL" clId="{B6AC2848-616A-4501-969F-CE38548250E2}" dt="2022-04-21T12:55:06.481" v="831" actId="20577"/>
        <pc:sldMkLst>
          <pc:docMk/>
          <pc:sldMk cId="2152703182" sldId="307"/>
        </pc:sldMkLst>
        <pc:spChg chg="mod">
          <ac:chgData name="Melissa Lappe" userId="aae297a8-1b1d-4341-a52c-03df3507330b" providerId="ADAL" clId="{B6AC2848-616A-4501-969F-CE38548250E2}" dt="2022-04-21T12:53:42.695" v="822" actId="108"/>
          <ac:spMkLst>
            <pc:docMk/>
            <pc:sldMk cId="2152703182" sldId="307"/>
            <ac:spMk id="10" creationId="{FE5E64C7-6AEE-4C32-9743-D801A88446EB}"/>
          </ac:spMkLst>
        </pc:spChg>
        <pc:spChg chg="mod">
          <ac:chgData name="Melissa Lappe" userId="aae297a8-1b1d-4341-a52c-03df3507330b" providerId="ADAL" clId="{B6AC2848-616A-4501-969F-CE38548250E2}" dt="2022-04-21T12:53:36.503" v="821" actId="108"/>
          <ac:spMkLst>
            <pc:docMk/>
            <pc:sldMk cId="2152703182" sldId="307"/>
            <ac:spMk id="15" creationId="{12EA21F0-D395-40AE-8E6D-AA85E17605DE}"/>
          </ac:spMkLst>
        </pc:spChg>
        <pc:spChg chg="del">
          <ac:chgData name="Melissa Lappe" userId="aae297a8-1b1d-4341-a52c-03df3507330b" providerId="ADAL" clId="{B6AC2848-616A-4501-969F-CE38548250E2}" dt="2022-04-21T12:51:04.840" v="806" actId="478"/>
          <ac:spMkLst>
            <pc:docMk/>
            <pc:sldMk cId="2152703182" sldId="307"/>
            <ac:spMk id="33" creationId="{FE5E64C7-6AEE-4C32-9743-D801A88446EB}"/>
          </ac:spMkLst>
        </pc:spChg>
        <pc:spChg chg="del mod">
          <ac:chgData name="Melissa Lappe" userId="aae297a8-1b1d-4341-a52c-03df3507330b" providerId="ADAL" clId="{B6AC2848-616A-4501-969F-CE38548250E2}" dt="2022-04-21T12:51:03.017" v="805" actId="478"/>
          <ac:spMkLst>
            <pc:docMk/>
            <pc:sldMk cId="2152703182" sldId="307"/>
            <ac:spMk id="37" creationId="{00000000-0000-0000-0000-000000000000}"/>
          </ac:spMkLst>
        </pc:spChg>
        <pc:spChg chg="mod">
          <ac:chgData name="Melissa Lappe" userId="aae297a8-1b1d-4341-a52c-03df3507330b" providerId="ADAL" clId="{B6AC2848-616A-4501-969F-CE38548250E2}" dt="2022-04-21T12:55:06.481" v="831" actId="20577"/>
          <ac:spMkLst>
            <pc:docMk/>
            <pc:sldMk cId="2152703182" sldId="307"/>
            <ac:spMk id="39" creationId="{00000000-0000-0000-0000-000000000000}"/>
          </ac:spMkLst>
        </pc:spChg>
        <pc:spChg chg="mod">
          <ac:chgData name="Melissa Lappe" userId="aae297a8-1b1d-4341-a52c-03df3507330b" providerId="ADAL" clId="{B6AC2848-616A-4501-969F-CE38548250E2}" dt="2022-04-21T12:55:04.108" v="830" actId="20577"/>
          <ac:spMkLst>
            <pc:docMk/>
            <pc:sldMk cId="2152703182" sldId="307"/>
            <ac:spMk id="40" creationId="{00000000-0000-0000-0000-000000000000}"/>
          </ac:spMkLst>
        </pc:spChg>
        <pc:picChg chg="mod">
          <ac:chgData name="Melissa Lappe" userId="aae297a8-1b1d-4341-a52c-03df3507330b" providerId="ADAL" clId="{B6AC2848-616A-4501-969F-CE38548250E2}" dt="2022-04-21T12:52:37.470" v="818" actId="1076"/>
          <ac:picMkLst>
            <pc:docMk/>
            <pc:sldMk cId="2152703182" sldId="307"/>
            <ac:picMk id="8" creationId="{EA88547C-3A25-4443-B95D-D6C96E42B528}"/>
          </ac:picMkLst>
        </pc:picChg>
        <pc:picChg chg="mod">
          <ac:chgData name="Melissa Lappe" userId="aae297a8-1b1d-4341-a52c-03df3507330b" providerId="ADAL" clId="{B6AC2848-616A-4501-969F-CE38548250E2}" dt="2022-04-21T12:54:22.110" v="825" actId="1076"/>
          <ac:picMkLst>
            <pc:docMk/>
            <pc:sldMk cId="2152703182" sldId="307"/>
            <ac:picMk id="14" creationId="{979A6065-0EC6-4B94-9D34-2EBA78569530}"/>
          </ac:picMkLst>
        </pc:picChg>
        <pc:picChg chg="mod">
          <ac:chgData name="Melissa Lappe" userId="aae297a8-1b1d-4341-a52c-03df3507330b" providerId="ADAL" clId="{B6AC2848-616A-4501-969F-CE38548250E2}" dt="2022-04-21T12:54:34.199" v="827" actId="1076"/>
          <ac:picMkLst>
            <pc:docMk/>
            <pc:sldMk cId="2152703182" sldId="307"/>
            <ac:picMk id="19" creationId="{8A027113-B0DE-4D4A-B9BC-D090D5A2D559}"/>
          </ac:picMkLst>
        </pc:picChg>
        <pc:picChg chg="mod">
          <ac:chgData name="Melissa Lappe" userId="aae297a8-1b1d-4341-a52c-03df3507330b" providerId="ADAL" clId="{B6AC2848-616A-4501-969F-CE38548250E2}" dt="2022-04-21T12:52:23.143" v="815" actId="1076"/>
          <ac:picMkLst>
            <pc:docMk/>
            <pc:sldMk cId="2152703182" sldId="307"/>
            <ac:picMk id="23" creationId="{00000000-0000-0000-0000-000000000000}"/>
          </ac:picMkLst>
        </pc:picChg>
        <pc:picChg chg="del">
          <ac:chgData name="Melissa Lappe" userId="aae297a8-1b1d-4341-a52c-03df3507330b" providerId="ADAL" clId="{B6AC2848-616A-4501-969F-CE38548250E2}" dt="2022-04-21T12:51:33.734" v="808" actId="478"/>
          <ac:picMkLst>
            <pc:docMk/>
            <pc:sldMk cId="2152703182" sldId="307"/>
            <ac:picMk id="25" creationId="{5DA19809-417D-4F44-A9A3-CE48A8B92029}"/>
          </ac:picMkLst>
        </pc:picChg>
        <pc:picChg chg="mod">
          <ac:chgData name="Melissa Lappe" userId="aae297a8-1b1d-4341-a52c-03df3507330b" providerId="ADAL" clId="{B6AC2848-616A-4501-969F-CE38548250E2}" dt="2022-04-21T12:54:38.126" v="828" actId="1076"/>
          <ac:picMkLst>
            <pc:docMk/>
            <pc:sldMk cId="2152703182" sldId="307"/>
            <ac:picMk id="28" creationId="{FB2D6D68-5F8B-46CC-B121-B685B179B8C6}"/>
          </ac:picMkLst>
        </pc:picChg>
        <pc:picChg chg="mod">
          <ac:chgData name="Melissa Lappe" userId="aae297a8-1b1d-4341-a52c-03df3507330b" providerId="ADAL" clId="{B6AC2848-616A-4501-969F-CE38548250E2}" dt="2022-04-21T12:52:27.414" v="816" actId="1076"/>
          <ac:picMkLst>
            <pc:docMk/>
            <pc:sldMk cId="2152703182" sldId="307"/>
            <ac:picMk id="29" creationId="{00000000-0000-0000-0000-000000000000}"/>
          </ac:picMkLst>
        </pc:picChg>
        <pc:picChg chg="mod">
          <ac:chgData name="Melissa Lappe" userId="aae297a8-1b1d-4341-a52c-03df3507330b" providerId="ADAL" clId="{B6AC2848-616A-4501-969F-CE38548250E2}" dt="2022-04-21T12:52:44.782" v="820" actId="1076"/>
          <ac:picMkLst>
            <pc:docMk/>
            <pc:sldMk cId="2152703182" sldId="307"/>
            <ac:picMk id="30" creationId="{9D6F5EB7-6288-4BA9-8D2F-5F01FD60C85D}"/>
          </ac:picMkLst>
        </pc:picChg>
        <pc:picChg chg="mod">
          <ac:chgData name="Melissa Lappe" userId="aae297a8-1b1d-4341-a52c-03df3507330b" providerId="ADAL" clId="{B6AC2848-616A-4501-969F-CE38548250E2}" dt="2022-04-21T12:52:17.191" v="814" actId="1076"/>
          <ac:picMkLst>
            <pc:docMk/>
            <pc:sldMk cId="2152703182" sldId="307"/>
            <ac:picMk id="31" creationId="{00000000-0000-0000-0000-000000000000}"/>
          </ac:picMkLst>
        </pc:picChg>
        <pc:picChg chg="mod">
          <ac:chgData name="Melissa Lappe" userId="aae297a8-1b1d-4341-a52c-03df3507330b" providerId="ADAL" clId="{B6AC2848-616A-4501-969F-CE38548250E2}" dt="2022-04-21T12:54:46.902" v="829" actId="1076"/>
          <ac:picMkLst>
            <pc:docMk/>
            <pc:sldMk cId="2152703182" sldId="307"/>
            <ac:picMk id="36" creationId="{00000000-0000-0000-0000-000000000000}"/>
          </ac:picMkLst>
        </pc:picChg>
      </pc:sldChg>
      <pc:sldChg chg="new del">
        <pc:chgData name="Melissa Lappe" userId="aae297a8-1b1d-4341-a52c-03df3507330b" providerId="ADAL" clId="{B6AC2848-616A-4501-969F-CE38548250E2}" dt="2022-04-21T12:41:53.623" v="790" actId="680"/>
        <pc:sldMkLst>
          <pc:docMk/>
          <pc:sldMk cId="2733468252" sldId="307"/>
        </pc:sldMkLst>
      </pc:sldChg>
      <pc:sldChg chg="addSp delSp modSp add mod">
        <pc:chgData name="Melissa Lappe" userId="aae297a8-1b1d-4341-a52c-03df3507330b" providerId="ADAL" clId="{B6AC2848-616A-4501-969F-CE38548250E2}" dt="2022-04-21T13:14:45.813" v="847" actId="1076"/>
        <pc:sldMkLst>
          <pc:docMk/>
          <pc:sldMk cId="4249508960" sldId="308"/>
        </pc:sldMkLst>
        <pc:spChg chg="del mod">
          <ac:chgData name="Melissa Lappe" userId="aae297a8-1b1d-4341-a52c-03df3507330b" providerId="ADAL" clId="{B6AC2848-616A-4501-969F-CE38548250E2}" dt="2022-04-21T13:13:20.756" v="839" actId="478"/>
          <ac:spMkLst>
            <pc:docMk/>
            <pc:sldMk cId="4249508960" sldId="308"/>
            <ac:spMk id="6" creationId="{00000000-0000-0000-0000-000000000000}"/>
          </ac:spMkLst>
        </pc:spChg>
        <pc:spChg chg="add mod">
          <ac:chgData name="Melissa Lappe" userId="aae297a8-1b1d-4341-a52c-03df3507330b" providerId="ADAL" clId="{B6AC2848-616A-4501-969F-CE38548250E2}" dt="2022-04-21T13:14:10.540" v="844" actId="1076"/>
          <ac:spMkLst>
            <pc:docMk/>
            <pc:sldMk cId="4249508960" sldId="308"/>
            <ac:spMk id="7" creationId="{C5712976-DE81-4884-AA67-8DA31B470E28}"/>
          </ac:spMkLst>
        </pc:spChg>
        <pc:picChg chg="add mod">
          <ac:chgData name="Melissa Lappe" userId="aae297a8-1b1d-4341-a52c-03df3507330b" providerId="ADAL" clId="{B6AC2848-616A-4501-969F-CE38548250E2}" dt="2022-04-21T13:14:45.813" v="847" actId="1076"/>
          <ac:picMkLst>
            <pc:docMk/>
            <pc:sldMk cId="4249508960" sldId="308"/>
            <ac:picMk id="3" creationId="{B0C83E4C-9263-432A-BCDD-576714F5BC31}"/>
          </ac:picMkLst>
        </pc:picChg>
        <pc:picChg chg="del">
          <ac:chgData name="Melissa Lappe" userId="aae297a8-1b1d-4341-a52c-03df3507330b" providerId="ADAL" clId="{B6AC2848-616A-4501-969F-CE38548250E2}" dt="2022-04-21T13:13:21.973" v="840" actId="478"/>
          <ac:picMkLst>
            <pc:docMk/>
            <pc:sldMk cId="4249508960" sldId="308"/>
            <ac:picMk id="5" creationId="{E4C5AB48-5456-4897-96EE-011E359F9859}"/>
          </ac:picMkLst>
        </pc:pic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3356501714" sldId="309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3356501714" sldId="309"/>
            <ac:spMk id="2" creationId="{42D4029F-74B6-968A-194C-093131B4FD72}"/>
          </ac:spMkLst>
        </pc:spChg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3356501714" sldId="309"/>
            <ac:spMk id="3" creationId="{F079F021-6AF3-DA40-25F0-1213452AC996}"/>
          </ac:spMkLst>
        </pc:spChg>
      </pc:sldChg>
      <pc:sldChg chg="modSp mod">
        <pc:chgData name="Melissa Lappe" userId="aae297a8-1b1d-4341-a52c-03df3507330b" providerId="ADAL" clId="{B6AC2848-616A-4501-969F-CE38548250E2}" dt="2022-04-21T16:55:19.636" v="1015"/>
        <pc:sldMkLst>
          <pc:docMk/>
          <pc:sldMk cId="3804037177" sldId="310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3804037177" sldId="310"/>
            <ac:spMk id="2" creationId="{577B6459-A1F4-813F-95F5-0F92F2C4C765}"/>
          </ac:spMkLst>
        </pc:spChg>
      </pc:sldChg>
      <pc:sldChg chg="modSp mod">
        <pc:chgData name="Melissa Lappe" userId="aae297a8-1b1d-4341-a52c-03df3507330b" providerId="ADAL" clId="{B6AC2848-616A-4501-969F-CE38548250E2}" dt="2022-04-21T17:01:32.504" v="1046" actId="20577"/>
        <pc:sldMkLst>
          <pc:docMk/>
          <pc:sldMk cId="83110130" sldId="311"/>
        </pc:sldMkLst>
        <pc:spChg chg="mod">
          <ac:chgData name="Melissa Lappe" userId="aae297a8-1b1d-4341-a52c-03df3507330b" providerId="ADAL" clId="{B6AC2848-616A-4501-969F-CE38548250E2}" dt="2022-04-21T16:55:19.636" v="1015"/>
          <ac:spMkLst>
            <pc:docMk/>
            <pc:sldMk cId="83110130" sldId="311"/>
            <ac:spMk id="2" creationId="{8F668021-0D30-DD01-725A-D37F777C59A0}"/>
          </ac:spMkLst>
        </pc:spChg>
        <pc:spChg chg="mod">
          <ac:chgData name="Melissa Lappe" userId="aae297a8-1b1d-4341-a52c-03df3507330b" providerId="ADAL" clId="{B6AC2848-616A-4501-969F-CE38548250E2}" dt="2022-04-21T17:01:28.368" v="1044" actId="20577"/>
          <ac:spMkLst>
            <pc:docMk/>
            <pc:sldMk cId="83110130" sldId="311"/>
            <ac:spMk id="3" creationId="{40069DE1-0D78-ED9A-D5EF-D6714F37F96F}"/>
          </ac:spMkLst>
        </pc:spChg>
        <pc:spChg chg="mod">
          <ac:chgData name="Melissa Lappe" userId="aae297a8-1b1d-4341-a52c-03df3507330b" providerId="ADAL" clId="{B6AC2848-616A-4501-969F-CE38548250E2}" dt="2022-04-21T17:01:32.504" v="1046" actId="20577"/>
          <ac:spMkLst>
            <pc:docMk/>
            <pc:sldMk cId="83110130" sldId="311"/>
            <ac:spMk id="5" creationId="{F1B3F46C-DBD7-5FC4-7A65-A2FF5C7AAAE5}"/>
          </ac:spMkLst>
        </pc:spChg>
      </pc:sldChg>
      <pc:sldChg chg="add">
        <pc:chgData name="Melissa Lappe" userId="aae297a8-1b1d-4341-a52c-03df3507330b" providerId="ADAL" clId="{B6AC2848-616A-4501-969F-CE38548250E2}" dt="2022-04-21T17:29:46.511" v="1070" actId="2890"/>
        <pc:sldMkLst>
          <pc:docMk/>
          <pc:sldMk cId="2712683145" sldId="312"/>
        </pc:sldMkLst>
      </pc:sldChg>
      <pc:sldChg chg="addSp delSp modSp mod">
        <pc:chgData name="Melissa Lappe" userId="aae297a8-1b1d-4341-a52c-03df3507330b" providerId="ADAL" clId="{B6AC2848-616A-4501-969F-CE38548250E2}" dt="2022-04-21T22:11:30.761" v="1500" actId="20577"/>
        <pc:sldMkLst>
          <pc:docMk/>
          <pc:sldMk cId="297303386" sldId="317"/>
        </pc:sldMkLst>
        <pc:spChg chg="del mod">
          <ac:chgData name="Melissa Lappe" userId="aae297a8-1b1d-4341-a52c-03df3507330b" providerId="ADAL" clId="{B6AC2848-616A-4501-969F-CE38548250E2}" dt="2022-04-21T22:07:01.678" v="1407" actId="478"/>
          <ac:spMkLst>
            <pc:docMk/>
            <pc:sldMk cId="297303386" sldId="317"/>
            <ac:spMk id="2" creationId="{FEDAB2D8-ECB2-F60F-2D29-CD3D8BA98318}"/>
          </ac:spMkLst>
        </pc:spChg>
        <pc:spChg chg="mod">
          <ac:chgData name="Melissa Lappe" userId="aae297a8-1b1d-4341-a52c-03df3507330b" providerId="ADAL" clId="{B6AC2848-616A-4501-969F-CE38548250E2}" dt="2022-04-21T22:11:30.761" v="1500" actId="20577"/>
          <ac:spMkLst>
            <pc:docMk/>
            <pc:sldMk cId="297303386" sldId="317"/>
            <ac:spMk id="3" creationId="{80B941BF-233C-2D41-D4C2-28E7450CAB77}"/>
          </ac:spMkLst>
        </pc:spChg>
        <pc:spChg chg="add mod">
          <ac:chgData name="Melissa Lappe" userId="aae297a8-1b1d-4341-a52c-03df3507330b" providerId="ADAL" clId="{B6AC2848-616A-4501-969F-CE38548250E2}" dt="2022-04-21T22:10:36.163" v="1481" actId="14100"/>
          <ac:spMkLst>
            <pc:docMk/>
            <pc:sldMk cId="297303386" sldId="317"/>
            <ac:spMk id="5" creationId="{7B79AC2C-8C7D-4E07-BE0B-96420D846E8E}"/>
          </ac:spMkLst>
        </pc:spChg>
      </pc:sldChg>
    </pc:docChg>
  </pc:docChgLst>
  <pc:docChgLst>
    <pc:chgData name="Melissa Lappe" userId="S::mlappe@kennesaw.edu::aae297a8-1b1d-4341-a52c-03df3507330b" providerId="AD" clId="Web-{A9FCAB52-8F69-0534-EB0A-B1330031BE95}"/>
    <pc:docChg chg="modSld">
      <pc:chgData name="Melissa Lappe" userId="S::mlappe@kennesaw.edu::aae297a8-1b1d-4341-a52c-03df3507330b" providerId="AD" clId="Web-{A9FCAB52-8F69-0534-EB0A-B1330031BE95}" dt="2022-04-20T23:58:02.459" v="11" actId="20577"/>
      <pc:docMkLst>
        <pc:docMk/>
      </pc:docMkLst>
      <pc:sldChg chg="modSp">
        <pc:chgData name="Melissa Lappe" userId="S::mlappe@kennesaw.edu::aae297a8-1b1d-4341-a52c-03df3507330b" providerId="AD" clId="Web-{A9FCAB52-8F69-0534-EB0A-B1330031BE95}" dt="2022-04-20T23:58:02.459" v="11" actId="20577"/>
        <pc:sldMkLst>
          <pc:docMk/>
          <pc:sldMk cId="314360290" sldId="287"/>
        </pc:sldMkLst>
        <pc:spChg chg="mod">
          <ac:chgData name="Melissa Lappe" userId="S::mlappe@kennesaw.edu::aae297a8-1b1d-4341-a52c-03df3507330b" providerId="AD" clId="Web-{A9FCAB52-8F69-0534-EB0A-B1330031BE95}" dt="2022-04-20T23:58:02.459" v="11" actId="20577"/>
          <ac:spMkLst>
            <pc:docMk/>
            <pc:sldMk cId="314360290" sldId="287"/>
            <ac:spMk id="2" creationId="{7069F20D-C2E7-9870-BF76-5B406DB2278F}"/>
          </ac:spMkLst>
        </pc:spChg>
        <pc:graphicFrameChg chg="mod modGraphic">
          <ac:chgData name="Melissa Lappe" userId="S::mlappe@kennesaw.edu::aae297a8-1b1d-4341-a52c-03df3507330b" providerId="AD" clId="Web-{A9FCAB52-8F69-0534-EB0A-B1330031BE95}" dt="2022-04-20T23:41:39.346" v="9"/>
          <ac:graphicFrameMkLst>
            <pc:docMk/>
            <pc:sldMk cId="314360290" sldId="287"/>
            <ac:graphicFrameMk id="5" creationId="{325E078A-157E-CA6D-2BA4-EAAAFCBD8F85}"/>
          </ac:graphicFrameMkLst>
        </pc:graphicFrameChg>
      </pc:sldChg>
    </pc:docChg>
  </pc:docChgLst>
  <pc:docChgLst>
    <pc:chgData name="Melissa Lappe" userId="S::mlappe@kennesaw.edu::aae297a8-1b1d-4341-a52c-03df3507330b" providerId="AD" clId="Web-{A57350E9-84FD-F3FD-0222-148AA9515DC5}"/>
    <pc:docChg chg="addSld modSld">
      <pc:chgData name="Melissa Lappe" userId="S::mlappe@kennesaw.edu::aae297a8-1b1d-4341-a52c-03df3507330b" providerId="AD" clId="Web-{A57350E9-84FD-F3FD-0222-148AA9515DC5}" dt="2022-04-21T22:06:21.103" v="91"/>
      <pc:docMkLst>
        <pc:docMk/>
      </pc:docMkLst>
      <pc:sldChg chg="modSp">
        <pc:chgData name="Melissa Lappe" userId="S::mlappe@kennesaw.edu::aae297a8-1b1d-4341-a52c-03df3507330b" providerId="AD" clId="Web-{A57350E9-84FD-F3FD-0222-148AA9515DC5}" dt="2022-04-21T21:42:37.568" v="18" actId="1076"/>
        <pc:sldMkLst>
          <pc:docMk/>
          <pc:sldMk cId="1883159328" sldId="263"/>
        </pc:sldMkLst>
        <pc:picChg chg="mod">
          <ac:chgData name="Melissa Lappe" userId="S::mlappe@kennesaw.edu::aae297a8-1b1d-4341-a52c-03df3507330b" providerId="AD" clId="Web-{A57350E9-84FD-F3FD-0222-148AA9515DC5}" dt="2022-04-21T21:42:37.568" v="18" actId="1076"/>
          <ac:picMkLst>
            <pc:docMk/>
            <pc:sldMk cId="1883159328" sldId="263"/>
            <ac:picMk id="3" creationId="{AFE88576-2C96-CAC6-C8AD-C0F837856343}"/>
          </ac:picMkLst>
        </pc:picChg>
      </pc:sldChg>
      <pc:sldChg chg="modSp">
        <pc:chgData name="Melissa Lappe" userId="S::mlappe@kennesaw.edu::aae297a8-1b1d-4341-a52c-03df3507330b" providerId="AD" clId="Web-{A57350E9-84FD-F3FD-0222-148AA9515DC5}" dt="2022-04-21T21:43:49.132" v="26" actId="1076"/>
        <pc:sldMkLst>
          <pc:docMk/>
          <pc:sldMk cId="3497221647" sldId="264"/>
        </pc:sldMkLst>
        <pc:spChg chg="mod">
          <ac:chgData name="Melissa Lappe" userId="S::mlappe@kennesaw.edu::aae297a8-1b1d-4341-a52c-03df3507330b" providerId="AD" clId="Web-{A57350E9-84FD-F3FD-0222-148AA9515DC5}" dt="2022-04-21T21:43:49.132" v="26" actId="1076"/>
          <ac:spMkLst>
            <pc:docMk/>
            <pc:sldMk cId="3497221647" sldId="264"/>
            <ac:spMk id="6" creationId="{00000000-0000-0000-0000-000000000000}"/>
          </ac:spMkLst>
        </pc:spChg>
      </pc:sldChg>
      <pc:sldChg chg="delSp">
        <pc:chgData name="Melissa Lappe" userId="S::mlappe@kennesaw.edu::aae297a8-1b1d-4341-a52c-03df3507330b" providerId="AD" clId="Web-{A57350E9-84FD-F3FD-0222-148AA9515DC5}" dt="2022-04-21T21:27:48.999" v="0"/>
        <pc:sldMkLst>
          <pc:docMk/>
          <pc:sldMk cId="4179229423" sldId="286"/>
        </pc:sldMkLst>
        <pc:spChg chg="del">
          <ac:chgData name="Melissa Lappe" userId="S::mlappe@kennesaw.edu::aae297a8-1b1d-4341-a52c-03df3507330b" providerId="AD" clId="Web-{A57350E9-84FD-F3FD-0222-148AA9515DC5}" dt="2022-04-21T21:27:48.999" v="0"/>
          <ac:spMkLst>
            <pc:docMk/>
            <pc:sldMk cId="4179229423" sldId="286"/>
            <ac:spMk id="3" creationId="{E20A9382-2C1F-15B9-0A59-50670206A870}"/>
          </ac:spMkLst>
        </pc:spChg>
      </pc:sldChg>
      <pc:sldChg chg="delSp modSp">
        <pc:chgData name="Melissa Lappe" userId="S::mlappe@kennesaw.edu::aae297a8-1b1d-4341-a52c-03df3507330b" providerId="AD" clId="Web-{A57350E9-84FD-F3FD-0222-148AA9515DC5}" dt="2022-04-21T21:38:28.155" v="17"/>
        <pc:sldMkLst>
          <pc:docMk/>
          <pc:sldMk cId="1404727555" sldId="302"/>
        </pc:sldMkLst>
        <pc:spChg chg="del mod">
          <ac:chgData name="Melissa Lappe" userId="S::mlappe@kennesaw.edu::aae297a8-1b1d-4341-a52c-03df3507330b" providerId="AD" clId="Web-{A57350E9-84FD-F3FD-0222-148AA9515DC5}" dt="2022-04-21T21:38:28.155" v="17"/>
          <ac:spMkLst>
            <pc:docMk/>
            <pc:sldMk cId="1404727555" sldId="302"/>
            <ac:spMk id="3" creationId="{028507AE-FBD8-9CFB-3197-3E35F5FFC2A0}"/>
          </ac:spMkLst>
        </pc:spChg>
        <pc:spChg chg="mod">
          <ac:chgData name="Melissa Lappe" userId="S::mlappe@kennesaw.edu::aae297a8-1b1d-4341-a52c-03df3507330b" providerId="AD" clId="Web-{A57350E9-84FD-F3FD-0222-148AA9515DC5}" dt="2022-04-21T21:36:49.216" v="14" actId="20577"/>
          <ac:spMkLst>
            <pc:docMk/>
            <pc:sldMk cId="1404727555" sldId="302"/>
            <ac:spMk id="5" creationId="{379E5F03-472F-97AF-BFD3-E4B7E68AB8FE}"/>
          </ac:spMkLst>
        </pc:spChg>
      </pc:sldChg>
      <pc:sldChg chg="addSp delSp modSp new mod setBg setClrOvrMap">
        <pc:chgData name="Melissa Lappe" userId="S::mlappe@kennesaw.edu::aae297a8-1b1d-4341-a52c-03df3507330b" providerId="AD" clId="Web-{A57350E9-84FD-F3FD-0222-148AA9515DC5}" dt="2022-04-21T21:55:40.649" v="87" actId="1076"/>
        <pc:sldMkLst>
          <pc:docMk/>
          <pc:sldMk cId="2443869728" sldId="316"/>
        </pc:sldMkLst>
        <pc:spChg chg="mod ord">
          <ac:chgData name="Melissa Lappe" userId="S::mlappe@kennesaw.edu::aae297a8-1b1d-4341-a52c-03df3507330b" providerId="AD" clId="Web-{A57350E9-84FD-F3FD-0222-148AA9515DC5}" dt="2022-04-21T21:55:40.649" v="87" actId="1076"/>
          <ac:spMkLst>
            <pc:docMk/>
            <pc:sldMk cId="2443869728" sldId="316"/>
            <ac:spMk id="2" creationId="{38A399EF-65C2-6971-1338-0ED9BAA5F670}"/>
          </ac:spMkLst>
        </pc:spChg>
        <pc:spChg chg="del mod">
          <ac:chgData name="Melissa Lappe" userId="S::mlappe@kennesaw.edu::aae297a8-1b1d-4341-a52c-03df3507330b" providerId="AD" clId="Web-{A57350E9-84FD-F3FD-0222-148AA9515DC5}" dt="2022-04-21T21:51:58.144" v="67"/>
          <ac:spMkLst>
            <pc:docMk/>
            <pc:sldMk cId="2443869728" sldId="316"/>
            <ac:spMk id="3" creationId="{1424D63B-AFB1-CD40-510F-73C6E0D125CB}"/>
          </ac:spMkLst>
        </pc:spChg>
        <pc:spChg chg="add del mod">
          <ac:chgData name="Melissa Lappe" userId="S::mlappe@kennesaw.edu::aae297a8-1b1d-4341-a52c-03df3507330b" providerId="AD" clId="Web-{A57350E9-84FD-F3FD-0222-148AA9515DC5}" dt="2022-04-21T21:55:08.992" v="82"/>
          <ac:spMkLst>
            <pc:docMk/>
            <pc:sldMk cId="2443869728" sldId="316"/>
            <ac:spMk id="9" creationId="{941B7AA1-6C15-CF75-38F4-98CAC4A22092}"/>
          </ac:spMkLst>
        </pc:spChg>
        <pc:spChg chg="add del">
          <ac:chgData name="Melissa Lappe" userId="S::mlappe@kennesaw.edu::aae297a8-1b1d-4341-a52c-03df3507330b" providerId="AD" clId="Web-{A57350E9-84FD-F3FD-0222-148AA9515DC5}" dt="2022-04-21T21:54:42.022" v="79"/>
          <ac:spMkLst>
            <pc:docMk/>
            <pc:sldMk cId="2443869728" sldId="316"/>
            <ac:spMk id="10" creationId="{022BDE4A-8A20-4A69-9C5A-581C82036A4D}"/>
          </ac:spMkLst>
        </pc:spChg>
        <pc:spChg chg="add">
          <ac:chgData name="Melissa Lappe" userId="S::mlappe@kennesaw.edu::aae297a8-1b1d-4341-a52c-03df3507330b" providerId="AD" clId="Web-{A57350E9-84FD-F3FD-0222-148AA9515DC5}" dt="2022-04-21T21:54:42.022" v="80"/>
          <ac:spMkLst>
            <pc:docMk/>
            <pc:sldMk cId="2443869728" sldId="316"/>
            <ac:spMk id="12" creationId="{8F23F8A3-8FD7-4779-8323-FDC26BE99889}"/>
          </ac:spMkLst>
        </pc:spChg>
        <pc:spChg chg="add">
          <ac:chgData name="Melissa Lappe" userId="S::mlappe@kennesaw.edu::aae297a8-1b1d-4341-a52c-03df3507330b" providerId="AD" clId="Web-{A57350E9-84FD-F3FD-0222-148AA9515DC5}" dt="2022-04-21T21:54:42.022" v="80"/>
          <ac:spMkLst>
            <pc:docMk/>
            <pc:sldMk cId="2443869728" sldId="316"/>
            <ac:spMk id="14" creationId="{F605C4CC-A25C-416F-8333-7CB7DC97D870}"/>
          </ac:spMkLst>
        </pc:spChg>
        <pc:picChg chg="add mod ord">
          <ac:chgData name="Melissa Lappe" userId="S::mlappe@kennesaw.edu::aae297a8-1b1d-4341-a52c-03df3507330b" providerId="AD" clId="Web-{A57350E9-84FD-F3FD-0222-148AA9515DC5}" dt="2022-04-21T21:54:42.022" v="80"/>
          <ac:picMkLst>
            <pc:docMk/>
            <pc:sldMk cId="2443869728" sldId="316"/>
            <ac:picMk id="4" creationId="{C30E9668-CEAF-DF2D-F1B5-0CEDDF879AD4}"/>
          </ac:picMkLst>
        </pc:picChg>
        <pc:picChg chg="add mod">
          <ac:chgData name="Melissa Lappe" userId="S::mlappe@kennesaw.edu::aae297a8-1b1d-4341-a52c-03df3507330b" providerId="AD" clId="Web-{A57350E9-84FD-F3FD-0222-148AA9515DC5}" dt="2022-04-21T21:54:42.022" v="80"/>
          <ac:picMkLst>
            <pc:docMk/>
            <pc:sldMk cId="2443869728" sldId="316"/>
            <ac:picMk id="5" creationId="{81E8531A-C293-3428-116A-56177B2A0716}"/>
          </ac:picMkLst>
        </pc:picChg>
      </pc:sldChg>
      <pc:sldChg chg="addSp modSp new">
        <pc:chgData name="Melissa Lappe" userId="S::mlappe@kennesaw.edu::aae297a8-1b1d-4341-a52c-03df3507330b" providerId="AD" clId="Web-{A57350E9-84FD-F3FD-0222-148AA9515DC5}" dt="2022-04-21T22:06:21.103" v="91"/>
        <pc:sldMkLst>
          <pc:docMk/>
          <pc:sldMk cId="297303386" sldId="317"/>
        </pc:sldMkLst>
        <pc:spChg chg="add">
          <ac:chgData name="Melissa Lappe" userId="S::mlappe@kennesaw.edu::aae297a8-1b1d-4341-a52c-03df3507330b" providerId="AD" clId="Web-{A57350E9-84FD-F3FD-0222-148AA9515DC5}" dt="2022-04-21T22:05:41.758" v="89"/>
          <ac:spMkLst>
            <pc:docMk/>
            <pc:sldMk cId="297303386" sldId="317"/>
            <ac:spMk id="2" creationId="{FEDAB2D8-ECB2-F60F-2D29-CD3D8BA98318}"/>
          </ac:spMkLst>
        </pc:spChg>
        <pc:spChg chg="add mod">
          <ac:chgData name="Melissa Lappe" userId="S::mlappe@kennesaw.edu::aae297a8-1b1d-4341-a52c-03df3507330b" providerId="AD" clId="Web-{A57350E9-84FD-F3FD-0222-148AA9515DC5}" dt="2022-04-21T22:06:21.103" v="91"/>
          <ac:spMkLst>
            <pc:docMk/>
            <pc:sldMk cId="297303386" sldId="317"/>
            <ac:spMk id="3" creationId="{80B941BF-233C-2D41-D4C2-28E7450CAB77}"/>
          </ac:spMkLst>
        </pc:spChg>
      </pc:sldChg>
    </pc:docChg>
  </pc:docChgLst>
  <pc:docChgLst>
    <pc:chgData name="Jose Garrido" userId="S::jgarrido@kennesaw.edu::8dff62bc-b19a-424e-8555-b6752aec4d41" providerId="AD" clId="Web-{42C20756-3F2D-D3FD-3BF5-EBCB1A839D34}"/>
    <pc:docChg chg="addSld">
      <pc:chgData name="Jose Garrido" userId="S::jgarrido@kennesaw.edu::8dff62bc-b19a-424e-8555-b6752aec4d41" providerId="AD" clId="Web-{42C20756-3F2D-D3FD-3BF5-EBCB1A839D34}" dt="2022-11-10T15:53:43.373" v="4"/>
      <pc:docMkLst>
        <pc:docMk/>
      </pc:docMkLst>
      <pc:sldChg chg="add">
        <pc:chgData name="Jose Garrido" userId="S::jgarrido@kennesaw.edu::8dff62bc-b19a-424e-8555-b6752aec4d41" providerId="AD" clId="Web-{42C20756-3F2D-D3FD-3BF5-EBCB1A839D34}" dt="2022-11-10T15:53:43.201" v="0"/>
        <pc:sldMkLst>
          <pc:docMk/>
          <pc:sldMk cId="3823790883" sldId="322"/>
        </pc:sldMkLst>
      </pc:sldChg>
      <pc:sldChg chg="add">
        <pc:chgData name="Jose Garrido" userId="S::jgarrido@kennesaw.edu::8dff62bc-b19a-424e-8555-b6752aec4d41" providerId="AD" clId="Web-{42C20756-3F2D-D3FD-3BF5-EBCB1A839D34}" dt="2022-11-10T15:53:43.248" v="1"/>
        <pc:sldMkLst>
          <pc:docMk/>
          <pc:sldMk cId="3353205942" sldId="323"/>
        </pc:sldMkLst>
      </pc:sldChg>
      <pc:sldChg chg="add">
        <pc:chgData name="Jose Garrido" userId="S::jgarrido@kennesaw.edu::8dff62bc-b19a-424e-8555-b6752aec4d41" providerId="AD" clId="Web-{42C20756-3F2D-D3FD-3BF5-EBCB1A839D34}" dt="2022-11-10T15:53:43.294" v="2"/>
        <pc:sldMkLst>
          <pc:docMk/>
          <pc:sldMk cId="2449666550" sldId="324"/>
        </pc:sldMkLst>
      </pc:sldChg>
      <pc:sldChg chg="add">
        <pc:chgData name="Jose Garrido" userId="S::jgarrido@kennesaw.edu::8dff62bc-b19a-424e-8555-b6752aec4d41" providerId="AD" clId="Web-{42C20756-3F2D-D3FD-3BF5-EBCB1A839D34}" dt="2022-11-10T15:53:43.341" v="3"/>
        <pc:sldMkLst>
          <pc:docMk/>
          <pc:sldMk cId="3673165774" sldId="325"/>
        </pc:sldMkLst>
      </pc:sldChg>
      <pc:sldChg chg="add">
        <pc:chgData name="Jose Garrido" userId="S::jgarrido@kennesaw.edu::8dff62bc-b19a-424e-8555-b6752aec4d41" providerId="AD" clId="Web-{42C20756-3F2D-D3FD-3BF5-EBCB1A839D34}" dt="2022-11-10T15:53:43.373" v="4"/>
        <pc:sldMkLst>
          <pc:docMk/>
          <pc:sldMk cId="3966896340" sldId="326"/>
        </pc:sldMkLst>
      </pc:sldChg>
    </pc:docChg>
  </pc:docChgLst>
  <pc:docChgLst>
    <pc:chgData name="Paola Spoletini" userId="S::pspoleti@kennesaw.edu::7c595458-f992-4bbb-99d5-8ca78b21e9c8" providerId="AD" clId="Web-{588045ED-9F8B-4207-ABDF-5540D44A0D70}"/>
    <pc:docChg chg="mod addSld modSld">
      <pc:chgData name="Paola Spoletini" userId="S::pspoleti@kennesaw.edu::7c595458-f992-4bbb-99d5-8ca78b21e9c8" providerId="AD" clId="Web-{588045ED-9F8B-4207-ABDF-5540D44A0D70}" dt="2022-04-21T20:14:32.038" v="569" actId="1076"/>
      <pc:docMkLst>
        <pc:docMk/>
      </pc:docMkLst>
      <pc:sldChg chg="modSp">
        <pc:chgData name="Paola Spoletini" userId="S::pspoleti@kennesaw.edu::7c595458-f992-4bbb-99d5-8ca78b21e9c8" providerId="AD" clId="Web-{588045ED-9F8B-4207-ABDF-5540D44A0D70}" dt="2022-04-21T20:14:32.038" v="569" actId="1076"/>
        <pc:sldMkLst>
          <pc:docMk/>
          <pc:sldMk cId="3037738557" sldId="274"/>
        </pc:sldMkLst>
        <pc:spChg chg="mod">
          <ac:chgData name="Paola Spoletini" userId="S::pspoleti@kennesaw.edu::7c595458-f992-4bbb-99d5-8ca78b21e9c8" providerId="AD" clId="Web-{588045ED-9F8B-4207-ABDF-5540D44A0D70}" dt="2022-04-21T20:14:21.631" v="566" actId="20577"/>
          <ac:spMkLst>
            <pc:docMk/>
            <pc:sldMk cId="3037738557" sldId="274"/>
            <ac:spMk id="3" creationId="{079D79AD-6DA6-0118-66E1-564EA27AD6E5}"/>
          </ac:spMkLst>
        </pc:spChg>
        <pc:picChg chg="mod">
          <ac:chgData name="Paola Spoletini" userId="S::pspoleti@kennesaw.edu::7c595458-f992-4bbb-99d5-8ca78b21e9c8" providerId="AD" clId="Web-{588045ED-9F8B-4207-ABDF-5540D44A0D70}" dt="2022-04-21T20:14:32.038" v="569" actId="1076"/>
          <ac:picMkLst>
            <pc:docMk/>
            <pc:sldMk cId="3037738557" sldId="274"/>
            <ac:picMk id="6" creationId="{8427459D-0CE9-8860-17CE-ED3603FC4370}"/>
          </ac:picMkLst>
        </pc:picChg>
      </pc:sldChg>
      <pc:sldChg chg="addSp delSp modSp addCm">
        <pc:chgData name="Paola Spoletini" userId="S::pspoleti@kennesaw.edu::7c595458-f992-4bbb-99d5-8ca78b21e9c8" providerId="AD" clId="Web-{588045ED-9F8B-4207-ABDF-5540D44A0D70}" dt="2022-04-21T20:12:13.674" v="559"/>
        <pc:sldMkLst>
          <pc:docMk/>
          <pc:sldMk cId="1473522700" sldId="293"/>
        </pc:sldMkLst>
        <pc:spChg chg="mod">
          <ac:chgData name="Paola Spoletini" userId="S::pspoleti@kennesaw.edu::7c595458-f992-4bbb-99d5-8ca78b21e9c8" providerId="AD" clId="Web-{588045ED-9F8B-4207-ABDF-5540D44A0D70}" dt="2022-04-21T20:09:33.731" v="532" actId="1076"/>
          <ac:spMkLst>
            <pc:docMk/>
            <pc:sldMk cId="1473522700" sldId="293"/>
            <ac:spMk id="2" creationId="{4AF37447-8DE0-2C33-D247-159E30594AC2}"/>
          </ac:spMkLst>
        </pc:spChg>
        <pc:spChg chg="mod">
          <ac:chgData name="Paola Spoletini" userId="S::pspoleti@kennesaw.edu::7c595458-f992-4bbb-99d5-8ca78b21e9c8" providerId="AD" clId="Web-{588045ED-9F8B-4207-ABDF-5540D44A0D70}" dt="2022-04-21T20:11:25.532" v="557" actId="20577"/>
          <ac:spMkLst>
            <pc:docMk/>
            <pc:sldMk cId="1473522700" sldId="293"/>
            <ac:spMk id="3" creationId="{BCAC5A1B-409F-2B6B-7315-7EC6FDA9282B}"/>
          </ac:spMkLst>
        </pc:spChg>
        <pc:picChg chg="add mod">
          <ac:chgData name="Paola Spoletini" userId="S::pspoleti@kennesaw.edu::7c595458-f992-4bbb-99d5-8ca78b21e9c8" providerId="AD" clId="Web-{588045ED-9F8B-4207-ABDF-5540D44A0D70}" dt="2022-04-21T16:21:08.324" v="351" actId="1076"/>
          <ac:picMkLst>
            <pc:docMk/>
            <pc:sldMk cId="1473522700" sldId="293"/>
            <ac:picMk id="4" creationId="{58541429-C3F8-E984-15C9-D018DDB5E3CD}"/>
          </ac:picMkLst>
        </pc:picChg>
        <pc:picChg chg="add del mod">
          <ac:chgData name="Paola Spoletini" userId="S::pspoleti@kennesaw.edu::7c595458-f992-4bbb-99d5-8ca78b21e9c8" providerId="AD" clId="Web-{588045ED-9F8B-4207-ABDF-5540D44A0D70}" dt="2022-04-21T16:09:25.752" v="130"/>
          <ac:picMkLst>
            <pc:docMk/>
            <pc:sldMk cId="1473522700" sldId="293"/>
            <ac:picMk id="5" creationId="{03E333DE-82AA-84FF-48A3-117C2CEBAF2D}"/>
          </ac:picMkLst>
        </pc:picChg>
        <pc:picChg chg="add mod">
          <ac:chgData name="Paola Spoletini" userId="S::pspoleti@kennesaw.edu::7c595458-f992-4bbb-99d5-8ca78b21e9c8" providerId="AD" clId="Web-{588045ED-9F8B-4207-ABDF-5540D44A0D70}" dt="2022-04-21T16:21:05.730" v="350" actId="14100"/>
          <ac:picMkLst>
            <pc:docMk/>
            <pc:sldMk cId="1473522700" sldId="293"/>
            <ac:picMk id="6" creationId="{5CBE9BEB-EB91-0CC7-2FD3-9CC240591873}"/>
          </ac:picMkLst>
        </pc:picChg>
        <pc:picChg chg="add mod">
          <ac:chgData name="Paola Spoletini" userId="S::pspoleti@kennesaw.edu::7c595458-f992-4bbb-99d5-8ca78b21e9c8" providerId="AD" clId="Web-{588045ED-9F8B-4207-ABDF-5540D44A0D70}" dt="2022-04-21T16:21:19.325" v="353" actId="14100"/>
          <ac:picMkLst>
            <pc:docMk/>
            <pc:sldMk cId="1473522700" sldId="293"/>
            <ac:picMk id="7" creationId="{B61700E5-98B3-EB2D-749B-A7196D258BD7}"/>
          </ac:picMkLst>
        </pc:picChg>
        <pc:picChg chg="add mod">
          <ac:chgData name="Paola Spoletini" userId="S::pspoleti@kennesaw.edu::7c595458-f992-4bbb-99d5-8ca78b21e9c8" providerId="AD" clId="Web-{588045ED-9F8B-4207-ABDF-5540D44A0D70}" dt="2022-04-21T16:21:28.716" v="355" actId="14100"/>
          <ac:picMkLst>
            <pc:docMk/>
            <pc:sldMk cId="1473522700" sldId="293"/>
            <ac:picMk id="8" creationId="{92BB4BE3-6863-BD3D-48EF-DC953DF45101}"/>
          </ac:picMkLst>
        </pc:picChg>
        <pc:picChg chg="add mod">
          <ac:chgData name="Paola Spoletini" userId="S::pspoleti@kennesaw.edu::7c595458-f992-4bbb-99d5-8ca78b21e9c8" providerId="AD" clId="Web-{588045ED-9F8B-4207-ABDF-5540D44A0D70}" dt="2022-04-21T16:23:44.439" v="435" actId="1076"/>
          <ac:picMkLst>
            <pc:docMk/>
            <pc:sldMk cId="1473522700" sldId="293"/>
            <ac:picMk id="9" creationId="{8FA6F074-10DF-500B-686A-7C7CB59C6988}"/>
          </ac:picMkLst>
        </pc:picChg>
        <pc:picChg chg="add mod">
          <ac:chgData name="Paola Spoletini" userId="S::pspoleti@kennesaw.edu::7c595458-f992-4bbb-99d5-8ca78b21e9c8" providerId="AD" clId="Web-{588045ED-9F8B-4207-ABDF-5540D44A0D70}" dt="2022-04-21T16:23:54.830" v="437" actId="14100"/>
          <ac:picMkLst>
            <pc:docMk/>
            <pc:sldMk cId="1473522700" sldId="293"/>
            <ac:picMk id="10" creationId="{13CAFC01-510C-9854-3A08-6E0075919A01}"/>
          </ac:picMkLst>
        </pc:picChg>
      </pc:sldChg>
      <pc:sldChg chg="modSp new">
        <pc:chgData name="Paola Spoletini" userId="S::pspoleti@kennesaw.edu::7c595458-f992-4bbb-99d5-8ca78b21e9c8" providerId="AD" clId="Web-{588045ED-9F8B-4207-ABDF-5540D44A0D70}" dt="2022-04-21T16:25:44.834" v="513" actId="20577"/>
        <pc:sldMkLst>
          <pc:docMk/>
          <pc:sldMk cId="3356501714" sldId="309"/>
        </pc:sldMkLst>
        <pc:spChg chg="mod">
          <ac:chgData name="Paola Spoletini" userId="S::pspoleti@kennesaw.edu::7c595458-f992-4bbb-99d5-8ca78b21e9c8" providerId="AD" clId="Web-{588045ED-9F8B-4207-ABDF-5540D44A0D70}" dt="2022-04-21T16:25:14.739" v="487" actId="20577"/>
          <ac:spMkLst>
            <pc:docMk/>
            <pc:sldMk cId="3356501714" sldId="309"/>
            <ac:spMk id="2" creationId="{42D4029F-74B6-968A-194C-093131B4FD72}"/>
          </ac:spMkLst>
        </pc:spChg>
        <pc:spChg chg="mod">
          <ac:chgData name="Paola Spoletini" userId="S::pspoleti@kennesaw.edu::7c595458-f992-4bbb-99d5-8ca78b21e9c8" providerId="AD" clId="Web-{588045ED-9F8B-4207-ABDF-5540D44A0D70}" dt="2022-04-21T16:25:44.834" v="513" actId="20577"/>
          <ac:spMkLst>
            <pc:docMk/>
            <pc:sldMk cId="3356501714" sldId="309"/>
            <ac:spMk id="3" creationId="{F079F021-6AF3-DA40-25F0-1213452AC996}"/>
          </ac:spMkLst>
        </pc:spChg>
      </pc:sldChg>
    </pc:docChg>
  </pc:docChgLst>
  <pc:docChgLst>
    <pc:chgData name="Svetlana Peltsverger" userId="32af9bca-8d3c-40cb-8681-053c6f036a7e" providerId="ADAL" clId="{7A83C5BA-8CAB-4E0D-BBF5-FBA360F2BFF0}"/>
    <pc:docChg chg="modSld">
      <pc:chgData name="Svetlana Peltsverger" userId="32af9bca-8d3c-40cb-8681-053c6f036a7e" providerId="ADAL" clId="{7A83C5BA-8CAB-4E0D-BBF5-FBA360F2BFF0}" dt="2022-04-22T14:58:19.957" v="5" actId="20577"/>
      <pc:docMkLst>
        <pc:docMk/>
      </pc:docMkLst>
      <pc:sldChg chg="modSp mod">
        <pc:chgData name="Svetlana Peltsverger" userId="32af9bca-8d3c-40cb-8681-053c6f036a7e" providerId="ADAL" clId="{7A83C5BA-8CAB-4E0D-BBF5-FBA360F2BFF0}" dt="2022-04-22T14:58:19.957" v="5" actId="20577"/>
        <pc:sldMkLst>
          <pc:docMk/>
          <pc:sldMk cId="92491494" sldId="275"/>
        </pc:sldMkLst>
        <pc:spChg chg="mod">
          <ac:chgData name="Svetlana Peltsverger" userId="32af9bca-8d3c-40cb-8681-053c6f036a7e" providerId="ADAL" clId="{7A83C5BA-8CAB-4E0D-BBF5-FBA360F2BFF0}" dt="2022-04-22T14:58:19.957" v="5" actId="20577"/>
          <ac:spMkLst>
            <pc:docMk/>
            <pc:sldMk cId="92491494" sldId="275"/>
            <ac:spMk id="3" creationId="{3E65C188-65CB-F2D6-F107-116E986378B0}"/>
          </ac:spMkLst>
        </pc:spChg>
      </pc:sldChg>
    </pc:docChg>
  </pc:docChgLst>
  <pc:docChgLst>
    <pc:chgData name="Sumanth Yenduri" userId="S::syenduri@kennesaw.edu::080dbff5-ef73-4316-a068-5d42746fc4b2" providerId="AD" clId="Web-{ACBE4B0F-A56E-54ED-C419-FF6D96EE2CA9}"/>
    <pc:docChg chg="modSld">
      <pc:chgData name="Sumanth Yenduri" userId="S::syenduri@kennesaw.edu::080dbff5-ef73-4316-a068-5d42746fc4b2" providerId="AD" clId="Web-{ACBE4B0F-A56E-54ED-C419-FF6D96EE2CA9}" dt="2022-04-19T20:22:08.757" v="62" actId="20577"/>
      <pc:docMkLst>
        <pc:docMk/>
      </pc:docMkLst>
      <pc:sldChg chg="modSp">
        <pc:chgData name="Sumanth Yenduri" userId="S::syenduri@kennesaw.edu::080dbff5-ef73-4316-a068-5d42746fc4b2" providerId="AD" clId="Web-{ACBE4B0F-A56E-54ED-C419-FF6D96EE2CA9}" dt="2022-04-19T20:22:08.757" v="62" actId="20577"/>
        <pc:sldMkLst>
          <pc:docMk/>
          <pc:sldMk cId="740871874" sldId="262"/>
        </pc:sldMkLst>
        <pc:spChg chg="mod">
          <ac:chgData name="Sumanth Yenduri" userId="S::syenduri@kennesaw.edu::080dbff5-ef73-4316-a068-5d42746fc4b2" providerId="AD" clId="Web-{ACBE4B0F-A56E-54ED-C419-FF6D96EE2CA9}" dt="2022-04-19T20:22:08.757" v="62" actId="20577"/>
          <ac:spMkLst>
            <pc:docMk/>
            <pc:sldMk cId="740871874" sldId="262"/>
            <ac:spMk id="3" creationId="{3A5051D4-AD50-A643-BC9A-F36FDAEE2C7E}"/>
          </ac:spMkLst>
        </pc:spChg>
      </pc:sldChg>
    </pc:docChg>
  </pc:docChgLst>
  <pc:docChgLst>
    <pc:chgData name="Svetlana Peltsverger" userId="32af9bca-8d3c-40cb-8681-053c6f036a7e" providerId="ADAL" clId="{C0B6D761-8C16-4E3D-8E15-0DE0EA0BACCF}"/>
    <pc:docChg chg="custSel addSld modSld sldOrd">
      <pc:chgData name="Svetlana Peltsverger" userId="32af9bca-8d3c-40cb-8681-053c6f036a7e" providerId="ADAL" clId="{C0B6D761-8C16-4E3D-8E15-0DE0EA0BACCF}" dt="2022-04-18T23:06:40.501" v="62" actId="27636"/>
      <pc:docMkLst>
        <pc:docMk/>
      </pc:docMkLst>
      <pc:sldChg chg="ord">
        <pc:chgData name="Svetlana Peltsverger" userId="32af9bca-8d3c-40cb-8681-053c6f036a7e" providerId="ADAL" clId="{C0B6D761-8C16-4E3D-8E15-0DE0EA0BACCF}" dt="2022-04-18T22:58:59.713" v="7"/>
        <pc:sldMkLst>
          <pc:docMk/>
          <pc:sldMk cId="795903053" sldId="258"/>
        </pc:sldMkLst>
      </pc:sldChg>
      <pc:sldChg chg="modSp new mod">
        <pc:chgData name="Svetlana Peltsverger" userId="32af9bca-8d3c-40cb-8681-053c6f036a7e" providerId="ADAL" clId="{C0B6D761-8C16-4E3D-8E15-0DE0EA0BACCF}" dt="2022-04-18T22:59:33.166" v="27" actId="20577"/>
        <pc:sldMkLst>
          <pc:docMk/>
          <pc:sldMk cId="870604809" sldId="267"/>
        </pc:sldMkLst>
        <pc:spChg chg="mod">
          <ac:chgData name="Svetlana Peltsverger" userId="32af9bca-8d3c-40cb-8681-053c6f036a7e" providerId="ADAL" clId="{C0B6D761-8C16-4E3D-8E15-0DE0EA0BACCF}" dt="2022-04-18T22:59:26.437" v="16" actId="14100"/>
          <ac:spMkLst>
            <pc:docMk/>
            <pc:sldMk cId="870604809" sldId="267"/>
            <ac:spMk id="2" creationId="{51295804-EB6D-4F14-B0B3-8998042D5690}"/>
          </ac:spMkLst>
        </pc:spChg>
        <pc:spChg chg="mod">
          <ac:chgData name="Svetlana Peltsverger" userId="32af9bca-8d3c-40cb-8681-053c6f036a7e" providerId="ADAL" clId="{C0B6D761-8C16-4E3D-8E15-0DE0EA0BACCF}" dt="2022-04-18T22:59:33.166" v="27" actId="20577"/>
          <ac:spMkLst>
            <pc:docMk/>
            <pc:sldMk cId="870604809" sldId="267"/>
            <ac:spMk id="3" creationId="{2E495487-FA1D-4CBA-BEBC-02CAC34C631C}"/>
          </ac:spMkLst>
        </pc:spChg>
      </pc:sldChg>
      <pc:sldChg chg="modSp new mod">
        <pc:chgData name="Svetlana Peltsverger" userId="32af9bca-8d3c-40cb-8681-053c6f036a7e" providerId="ADAL" clId="{C0B6D761-8C16-4E3D-8E15-0DE0EA0BACCF}" dt="2022-04-18T22:59:56.382" v="38" actId="20577"/>
        <pc:sldMkLst>
          <pc:docMk/>
          <pc:sldMk cId="1966395012" sldId="268"/>
        </pc:sldMkLst>
        <pc:spChg chg="mod">
          <ac:chgData name="Svetlana Peltsverger" userId="32af9bca-8d3c-40cb-8681-053c6f036a7e" providerId="ADAL" clId="{C0B6D761-8C16-4E3D-8E15-0DE0EA0BACCF}" dt="2022-04-18T22:59:56.382" v="38" actId="20577"/>
          <ac:spMkLst>
            <pc:docMk/>
            <pc:sldMk cId="1966395012" sldId="268"/>
            <ac:spMk id="3" creationId="{E777625A-2021-4BF2-B183-5B2F58ACFAB2}"/>
          </ac:spMkLst>
        </pc:spChg>
      </pc:sldChg>
      <pc:sldChg chg="modSp new mod">
        <pc:chgData name="Svetlana Peltsverger" userId="32af9bca-8d3c-40cb-8681-053c6f036a7e" providerId="ADAL" clId="{C0B6D761-8C16-4E3D-8E15-0DE0EA0BACCF}" dt="2022-04-18T23:02:53.991" v="40"/>
        <pc:sldMkLst>
          <pc:docMk/>
          <pc:sldMk cId="3284789143" sldId="269"/>
        </pc:sldMkLst>
        <pc:spChg chg="mod">
          <ac:chgData name="Svetlana Peltsverger" userId="32af9bca-8d3c-40cb-8681-053c6f036a7e" providerId="ADAL" clId="{C0B6D761-8C16-4E3D-8E15-0DE0EA0BACCF}" dt="2022-04-18T23:02:53.991" v="40"/>
          <ac:spMkLst>
            <pc:docMk/>
            <pc:sldMk cId="3284789143" sldId="269"/>
            <ac:spMk id="3" creationId="{649303C3-5F9A-4F53-A49D-EDCC97867859}"/>
          </ac:spMkLst>
        </pc:spChg>
      </pc:sldChg>
      <pc:sldChg chg="modSp new mod">
        <pc:chgData name="Svetlana Peltsverger" userId="32af9bca-8d3c-40cb-8681-053c6f036a7e" providerId="ADAL" clId="{C0B6D761-8C16-4E3D-8E15-0DE0EA0BACCF}" dt="2022-04-18T23:03:47.599" v="42"/>
        <pc:sldMkLst>
          <pc:docMk/>
          <pc:sldMk cId="3590874653" sldId="270"/>
        </pc:sldMkLst>
        <pc:spChg chg="mod">
          <ac:chgData name="Svetlana Peltsverger" userId="32af9bca-8d3c-40cb-8681-053c6f036a7e" providerId="ADAL" clId="{C0B6D761-8C16-4E3D-8E15-0DE0EA0BACCF}" dt="2022-04-18T23:03:47.599" v="42"/>
          <ac:spMkLst>
            <pc:docMk/>
            <pc:sldMk cId="3590874653" sldId="270"/>
            <ac:spMk id="3" creationId="{5C969C17-180A-47D8-A5AB-B7E048EAC214}"/>
          </ac:spMkLst>
        </pc:spChg>
      </pc:sldChg>
      <pc:sldChg chg="modSp new mod">
        <pc:chgData name="Svetlana Peltsverger" userId="32af9bca-8d3c-40cb-8681-053c6f036a7e" providerId="ADAL" clId="{C0B6D761-8C16-4E3D-8E15-0DE0EA0BACCF}" dt="2022-04-18T23:06:40.501" v="62" actId="27636"/>
        <pc:sldMkLst>
          <pc:docMk/>
          <pc:sldMk cId="407339575" sldId="271"/>
        </pc:sldMkLst>
        <pc:spChg chg="mod">
          <ac:chgData name="Svetlana Peltsverger" userId="32af9bca-8d3c-40cb-8681-053c6f036a7e" providerId="ADAL" clId="{C0B6D761-8C16-4E3D-8E15-0DE0EA0BACCF}" dt="2022-04-18T23:06:37.362" v="60" actId="20577"/>
          <ac:spMkLst>
            <pc:docMk/>
            <pc:sldMk cId="407339575" sldId="271"/>
            <ac:spMk id="2" creationId="{14EE5275-E067-4871-8E4A-A92DB90796B4}"/>
          </ac:spMkLst>
        </pc:spChg>
        <pc:spChg chg="mod">
          <ac:chgData name="Svetlana Peltsverger" userId="32af9bca-8d3c-40cb-8681-053c6f036a7e" providerId="ADAL" clId="{C0B6D761-8C16-4E3D-8E15-0DE0EA0BACCF}" dt="2022-04-18T23:06:40.501" v="62" actId="27636"/>
          <ac:spMkLst>
            <pc:docMk/>
            <pc:sldMk cId="407339575" sldId="271"/>
            <ac:spMk id="3" creationId="{8A81BD19-E29C-4BFC-9D29-C24D22878098}"/>
          </ac:spMkLst>
        </pc:spChg>
      </pc:sldChg>
    </pc:docChg>
  </pc:docChgLst>
  <pc:docChgLst>
    <pc:chgData name="Svetlana Peltsverger" userId="S::speltsve@kennesaw.edu::32af9bca-8d3c-40cb-8681-053c6f036a7e" providerId="AD" clId="Web-{FD22CAB4-7AC5-29A7-5CB2-B320E68A6978}"/>
    <pc:docChg chg="modSld">
      <pc:chgData name="Svetlana Peltsverger" userId="S::speltsve@kennesaw.edu::32af9bca-8d3c-40cb-8681-053c6f036a7e" providerId="AD" clId="Web-{FD22CAB4-7AC5-29A7-5CB2-B320E68A6978}" dt="2022-04-21T20:35:05.753" v="31" actId="20577"/>
      <pc:docMkLst>
        <pc:docMk/>
      </pc:docMkLst>
      <pc:sldChg chg="modSp">
        <pc:chgData name="Svetlana Peltsverger" userId="S::speltsve@kennesaw.edu::32af9bca-8d3c-40cb-8681-053c6f036a7e" providerId="AD" clId="Web-{FD22CAB4-7AC5-29A7-5CB2-B320E68A6978}" dt="2022-04-21T20:35:05.753" v="31" actId="20577"/>
        <pc:sldMkLst>
          <pc:docMk/>
          <pc:sldMk cId="1384667716" sldId="278"/>
        </pc:sldMkLst>
        <pc:spChg chg="mod">
          <ac:chgData name="Svetlana Peltsverger" userId="S::speltsve@kennesaw.edu::32af9bca-8d3c-40cb-8681-053c6f036a7e" providerId="AD" clId="Web-{FD22CAB4-7AC5-29A7-5CB2-B320E68A6978}" dt="2022-04-21T20:35:05.753" v="31" actId="20577"/>
          <ac:spMkLst>
            <pc:docMk/>
            <pc:sldMk cId="1384667716" sldId="278"/>
            <ac:spMk id="3" creationId="{33E3D171-1447-456E-F30C-BBAC7EB6C21D}"/>
          </ac:spMkLst>
        </pc:spChg>
      </pc:sldChg>
      <pc:sldChg chg="delCm">
        <pc:chgData name="Svetlana Peltsverger" userId="S::speltsve@kennesaw.edu::32af9bca-8d3c-40cb-8681-053c6f036a7e" providerId="AD" clId="Web-{FD22CAB4-7AC5-29A7-5CB2-B320E68A6978}" dt="2022-04-21T20:34:27.188" v="0"/>
        <pc:sldMkLst>
          <pc:docMk/>
          <pc:sldMk cId="1473522700" sldId="293"/>
        </pc:sldMkLst>
      </pc:sldChg>
    </pc:docChg>
  </pc:docChgLst>
  <pc:docChgLst>
    <pc:chgData name="Rebecca Rutherfoord" userId="S::brutherf@kennesaw.edu::325a6e00-f78e-40c6-8ffc-7d6ed3e37625" providerId="AD" clId="Web-{8DF6F77D-1493-E842-46E0-C4CF58B92089}"/>
    <pc:docChg chg="addSld modSld">
      <pc:chgData name="Rebecca Rutherfoord" userId="S::brutherf@kennesaw.edu::325a6e00-f78e-40c6-8ffc-7d6ed3e37625" providerId="AD" clId="Web-{8DF6F77D-1493-E842-46E0-C4CF58B92089}" dt="2022-04-19T22:05:03.904" v="562" actId="20577"/>
      <pc:docMkLst>
        <pc:docMk/>
      </pc:docMkLst>
      <pc:sldChg chg="modSp">
        <pc:chgData name="Rebecca Rutherfoord" userId="S::brutherf@kennesaw.edu::325a6e00-f78e-40c6-8ffc-7d6ed3e37625" providerId="AD" clId="Web-{8DF6F77D-1493-E842-46E0-C4CF58B92089}" dt="2022-04-19T21:57:45.514" v="243" actId="20577"/>
        <pc:sldMkLst>
          <pc:docMk/>
          <pc:sldMk cId="1734904863" sldId="292"/>
        </pc:sldMkLst>
        <pc:spChg chg="mod">
          <ac:chgData name="Rebecca Rutherfoord" userId="S::brutherf@kennesaw.edu::325a6e00-f78e-40c6-8ffc-7d6ed3e37625" providerId="AD" clId="Web-{8DF6F77D-1493-E842-46E0-C4CF58B92089}" dt="2022-04-19T21:57:45.514" v="243" actId="20577"/>
          <ac:spMkLst>
            <pc:docMk/>
            <pc:sldMk cId="1734904863" sldId="292"/>
            <ac:spMk id="3" creationId="{118103D6-D4CE-C109-008C-18ABCFD8C194}"/>
          </ac:spMkLst>
        </pc:spChg>
      </pc:sldChg>
      <pc:sldChg chg="modSp">
        <pc:chgData name="Rebecca Rutherfoord" userId="S::brutherf@kennesaw.edu::325a6e00-f78e-40c6-8ffc-7d6ed3e37625" providerId="AD" clId="Web-{8DF6F77D-1493-E842-46E0-C4CF58B92089}" dt="2022-04-19T21:52:42.603" v="3" actId="20577"/>
        <pc:sldMkLst>
          <pc:docMk/>
          <pc:sldMk cId="1473522700" sldId="293"/>
        </pc:sldMkLst>
        <pc:spChg chg="mod">
          <ac:chgData name="Rebecca Rutherfoord" userId="S::brutherf@kennesaw.edu::325a6e00-f78e-40c6-8ffc-7d6ed3e37625" providerId="AD" clId="Web-{8DF6F77D-1493-E842-46E0-C4CF58B92089}" dt="2022-04-19T21:52:42.603" v="3" actId="20577"/>
          <ac:spMkLst>
            <pc:docMk/>
            <pc:sldMk cId="1473522700" sldId="293"/>
            <ac:spMk id="3" creationId="{BCAC5A1B-409F-2B6B-7315-7EC6FDA9282B}"/>
          </ac:spMkLst>
        </pc:spChg>
      </pc:sldChg>
      <pc:sldChg chg="modSp add replId">
        <pc:chgData name="Rebecca Rutherfoord" userId="S::brutherf@kennesaw.edu::325a6e00-f78e-40c6-8ffc-7d6ed3e37625" providerId="AD" clId="Web-{8DF6F77D-1493-E842-46E0-C4CF58B92089}" dt="2022-04-19T22:04:49.637" v="552" actId="20577"/>
        <pc:sldMkLst>
          <pc:docMk/>
          <pc:sldMk cId="36069315" sldId="294"/>
        </pc:sldMkLst>
        <pc:spChg chg="mod">
          <ac:chgData name="Rebecca Rutherfoord" userId="S::brutherf@kennesaw.edu::325a6e00-f78e-40c6-8ffc-7d6ed3e37625" providerId="AD" clId="Web-{8DF6F77D-1493-E842-46E0-C4CF58B92089}" dt="2022-04-19T22:04:49.637" v="552" actId="20577"/>
          <ac:spMkLst>
            <pc:docMk/>
            <pc:sldMk cId="36069315" sldId="294"/>
            <ac:spMk id="2" creationId="{7792D0A9-CDA9-8C86-7F0E-380228265DDC}"/>
          </ac:spMkLst>
        </pc:spChg>
        <pc:spChg chg="mod">
          <ac:chgData name="Rebecca Rutherfoord" userId="S::brutherf@kennesaw.edu::325a6e00-f78e-40c6-8ffc-7d6ed3e37625" providerId="AD" clId="Web-{8DF6F77D-1493-E842-46E0-C4CF58B92089}" dt="2022-04-19T21:59:44.522" v="376" actId="20577"/>
          <ac:spMkLst>
            <pc:docMk/>
            <pc:sldMk cId="36069315" sldId="294"/>
            <ac:spMk id="3" creationId="{118103D6-D4CE-C109-008C-18ABCFD8C194}"/>
          </ac:spMkLst>
        </pc:spChg>
      </pc:sldChg>
      <pc:sldChg chg="addSp modSp new">
        <pc:chgData name="Rebecca Rutherfoord" userId="S::brutherf@kennesaw.edu::325a6e00-f78e-40c6-8ffc-7d6ed3e37625" providerId="AD" clId="Web-{8DF6F77D-1493-E842-46E0-C4CF58B92089}" dt="2022-04-19T22:05:03.904" v="562" actId="20577"/>
        <pc:sldMkLst>
          <pc:docMk/>
          <pc:sldMk cId="3630251773" sldId="295"/>
        </pc:sldMkLst>
        <pc:spChg chg="mod">
          <ac:chgData name="Rebecca Rutherfoord" userId="S::brutherf@kennesaw.edu::325a6e00-f78e-40c6-8ffc-7d6ed3e37625" providerId="AD" clId="Web-{8DF6F77D-1493-E842-46E0-C4CF58B92089}" dt="2022-04-19T22:00:03.711" v="385" actId="20577"/>
          <ac:spMkLst>
            <pc:docMk/>
            <pc:sldMk cId="3630251773" sldId="295"/>
            <ac:spMk id="2" creationId="{3C78634E-C6E4-C203-29F6-FB2679765F09}"/>
          </ac:spMkLst>
        </pc:spChg>
        <pc:spChg chg="mod">
          <ac:chgData name="Rebecca Rutherfoord" userId="S::brutherf@kennesaw.edu::325a6e00-f78e-40c6-8ffc-7d6ed3e37625" providerId="AD" clId="Web-{8DF6F77D-1493-E842-46E0-C4CF58B92089}" dt="2022-04-19T22:05:03.904" v="562" actId="20577"/>
          <ac:spMkLst>
            <pc:docMk/>
            <pc:sldMk cId="3630251773" sldId="295"/>
            <ac:spMk id="3" creationId="{913D1143-7E97-C6EB-8BFB-8ED660DB463E}"/>
          </ac:spMkLst>
        </pc:spChg>
        <pc:picChg chg="add mod">
          <ac:chgData name="Rebecca Rutherfoord" userId="S::brutherf@kennesaw.edu::325a6e00-f78e-40c6-8ffc-7d6ed3e37625" providerId="AD" clId="Web-{8DF6F77D-1493-E842-46E0-C4CF58B92089}" dt="2022-04-19T22:02:23.908" v="424" actId="14100"/>
          <ac:picMkLst>
            <pc:docMk/>
            <pc:sldMk cId="3630251773" sldId="295"/>
            <ac:picMk id="4" creationId="{919D43C3-5174-AB9F-1ED1-6723F26F04C7}"/>
          </ac:picMkLst>
        </pc:picChg>
      </pc:sldChg>
      <pc:sldChg chg="modSp new">
        <pc:chgData name="Rebecca Rutherfoord" userId="S::brutherf@kennesaw.edu::325a6e00-f78e-40c6-8ffc-7d6ed3e37625" providerId="AD" clId="Web-{8DF6F77D-1493-E842-46E0-C4CF58B92089}" dt="2022-04-19T22:04:29.245" v="545" actId="20577"/>
        <pc:sldMkLst>
          <pc:docMk/>
          <pc:sldMk cId="4222378313" sldId="296"/>
        </pc:sldMkLst>
        <pc:spChg chg="mod">
          <ac:chgData name="Rebecca Rutherfoord" userId="S::brutherf@kennesaw.edu::325a6e00-f78e-40c6-8ffc-7d6ed3e37625" providerId="AD" clId="Web-{8DF6F77D-1493-E842-46E0-C4CF58B92089}" dt="2022-04-19T22:03:01.442" v="429" actId="20577"/>
          <ac:spMkLst>
            <pc:docMk/>
            <pc:sldMk cId="4222378313" sldId="296"/>
            <ac:spMk id="2" creationId="{D800F32E-FADA-8124-0CEC-FBF2B9437CD9}"/>
          </ac:spMkLst>
        </pc:spChg>
        <pc:spChg chg="mod">
          <ac:chgData name="Rebecca Rutherfoord" userId="S::brutherf@kennesaw.edu::325a6e00-f78e-40c6-8ffc-7d6ed3e37625" providerId="AD" clId="Web-{8DF6F77D-1493-E842-46E0-C4CF58B92089}" dt="2022-04-19T22:04:29.245" v="545" actId="20577"/>
          <ac:spMkLst>
            <pc:docMk/>
            <pc:sldMk cId="4222378313" sldId="296"/>
            <ac:spMk id="3" creationId="{A1CA91E0-C138-B075-45CD-F462E9C1230E}"/>
          </ac:spMkLst>
        </pc:spChg>
      </pc:sldChg>
    </pc:docChg>
  </pc:docChgLst>
  <pc:docChgLst>
    <pc:chgData name="Sumanth Yenduri" userId="S::syenduri@kennesaw.edu::080dbff5-ef73-4316-a068-5d42746fc4b2" providerId="AD" clId="Web-{C0044BDE-1C91-1B9E-CC26-ABDA1054061D}"/>
    <pc:docChg chg="delSld modSld sldOrd">
      <pc:chgData name="Sumanth Yenduri" userId="S::syenduri@kennesaw.edu::080dbff5-ef73-4316-a068-5d42746fc4b2" providerId="AD" clId="Web-{C0044BDE-1C91-1B9E-CC26-ABDA1054061D}" dt="2022-04-21T19:29:43.854" v="110"/>
      <pc:docMkLst>
        <pc:docMk/>
      </pc:docMkLst>
      <pc:sldChg chg="modSp">
        <pc:chgData name="Sumanth Yenduri" userId="S::syenduri@kennesaw.edu::080dbff5-ef73-4316-a068-5d42746fc4b2" providerId="AD" clId="Web-{C0044BDE-1C91-1B9E-CC26-ABDA1054061D}" dt="2022-04-21T19:21:06.624" v="62" actId="20577"/>
        <pc:sldMkLst>
          <pc:docMk/>
          <pc:sldMk cId="795903053" sldId="258"/>
        </pc:sldMkLst>
        <pc:spChg chg="mod">
          <ac:chgData name="Sumanth Yenduri" userId="S::syenduri@kennesaw.edu::080dbff5-ef73-4316-a068-5d42746fc4b2" providerId="AD" clId="Web-{C0044BDE-1C91-1B9E-CC26-ABDA1054061D}" dt="2022-04-21T19:21:06.624" v="62" actId="20577"/>
          <ac:spMkLst>
            <pc:docMk/>
            <pc:sldMk cId="795903053" sldId="258"/>
            <ac:spMk id="5" creationId="{015342FC-E144-704E-9273-5B2F6EF1B537}"/>
          </ac:spMkLst>
        </pc:spChg>
      </pc:sldChg>
      <pc:sldChg chg="delSp del ord">
        <pc:chgData name="Sumanth Yenduri" userId="S::syenduri@kennesaw.edu::080dbff5-ef73-4316-a068-5d42746fc4b2" providerId="AD" clId="Web-{C0044BDE-1C91-1B9E-CC26-ABDA1054061D}" dt="2022-04-21T19:11:30.455" v="11"/>
        <pc:sldMkLst>
          <pc:docMk/>
          <pc:sldMk cId="1428246704" sldId="260"/>
        </pc:sldMkLst>
        <pc:picChg chg="del">
          <ac:chgData name="Sumanth Yenduri" userId="S::syenduri@kennesaw.edu::080dbff5-ef73-4316-a068-5d42746fc4b2" providerId="AD" clId="Web-{C0044BDE-1C91-1B9E-CC26-ABDA1054061D}" dt="2022-04-21T19:11:21.548" v="8"/>
          <ac:picMkLst>
            <pc:docMk/>
            <pc:sldMk cId="1428246704" sldId="260"/>
            <ac:picMk id="4" creationId="{26BA4DD1-4EC0-1988-CE7E-F23D585E17C0}"/>
          </ac:picMkLst>
        </pc:picChg>
      </pc:sldChg>
      <pc:sldChg chg="modSp del">
        <pc:chgData name="Sumanth Yenduri" userId="S::syenduri@kennesaw.edu::080dbff5-ef73-4316-a068-5d42746fc4b2" providerId="AD" clId="Web-{C0044BDE-1C91-1B9E-CC26-ABDA1054061D}" dt="2022-04-21T19:23:27.674" v="68"/>
        <pc:sldMkLst>
          <pc:docMk/>
          <pc:sldMk cId="740871874" sldId="262"/>
        </pc:sldMkLst>
        <pc:spChg chg="mod">
          <ac:chgData name="Sumanth Yenduri" userId="S::syenduri@kennesaw.edu::080dbff5-ef73-4316-a068-5d42746fc4b2" providerId="AD" clId="Web-{C0044BDE-1C91-1B9E-CC26-ABDA1054061D}" dt="2022-04-21T19:23:26.658" v="67" actId="20577"/>
          <ac:spMkLst>
            <pc:docMk/>
            <pc:sldMk cId="740871874" sldId="262"/>
            <ac:spMk id="3" creationId="{3A5051D4-AD50-A643-BC9A-F36FDAEE2C7E}"/>
          </ac:spMkLst>
        </pc:spChg>
      </pc:sldChg>
      <pc:sldChg chg="modSp ord">
        <pc:chgData name="Sumanth Yenduri" userId="S::syenduri@kennesaw.edu::080dbff5-ef73-4316-a068-5d42746fc4b2" providerId="AD" clId="Web-{C0044BDE-1C91-1B9E-CC26-ABDA1054061D}" dt="2022-04-21T19:16:55.774" v="52" actId="14100"/>
        <pc:sldMkLst>
          <pc:docMk/>
          <pc:sldMk cId="1883159328" sldId="263"/>
        </pc:sldMkLst>
        <pc:picChg chg="mod">
          <ac:chgData name="Sumanth Yenduri" userId="S::syenduri@kennesaw.edu::080dbff5-ef73-4316-a068-5d42746fc4b2" providerId="AD" clId="Web-{C0044BDE-1C91-1B9E-CC26-ABDA1054061D}" dt="2022-04-21T19:16:55.774" v="52" actId="14100"/>
          <ac:picMkLst>
            <pc:docMk/>
            <pc:sldMk cId="1883159328" sldId="263"/>
            <ac:picMk id="2" creationId="{50668332-3DFA-AF9D-4C10-833350CC4E50}"/>
          </ac:picMkLst>
        </pc:picChg>
      </pc:sldChg>
      <pc:sldChg chg="del">
        <pc:chgData name="Sumanth Yenduri" userId="S::syenduri@kennesaw.edu::080dbff5-ef73-4316-a068-5d42746fc4b2" providerId="AD" clId="Web-{C0044BDE-1C91-1B9E-CC26-ABDA1054061D}" dt="2022-04-21T19:15:55.882" v="45"/>
        <pc:sldMkLst>
          <pc:docMk/>
          <pc:sldMk cId="3832861829" sldId="265"/>
        </pc:sldMkLst>
      </pc:sldChg>
      <pc:sldChg chg="addSp delSp modSp mod setBg setClrOvrMap">
        <pc:chgData name="Sumanth Yenduri" userId="S::syenduri@kennesaw.edu::080dbff5-ef73-4316-a068-5d42746fc4b2" providerId="AD" clId="Web-{C0044BDE-1C91-1B9E-CC26-ABDA1054061D}" dt="2022-04-21T19:25:39.864" v="79"/>
        <pc:sldMkLst>
          <pc:docMk/>
          <pc:sldMk cId="3284789143" sldId="269"/>
        </pc:sldMkLst>
        <pc:spChg chg="mod">
          <ac:chgData name="Sumanth Yenduri" userId="S::syenduri@kennesaw.edu::080dbff5-ef73-4316-a068-5d42746fc4b2" providerId="AD" clId="Web-{C0044BDE-1C91-1B9E-CC26-ABDA1054061D}" dt="2022-04-21T19:25:39.864" v="79"/>
          <ac:spMkLst>
            <pc:docMk/>
            <pc:sldMk cId="3284789143" sldId="269"/>
            <ac:spMk id="2" creationId="{5F0E8142-A73D-44D5-A857-F33A6E249FDE}"/>
          </ac:spMkLst>
        </pc:spChg>
        <pc:spChg chg="mod">
          <ac:chgData name="Sumanth Yenduri" userId="S::syenduri@kennesaw.edu::080dbff5-ef73-4316-a068-5d42746fc4b2" providerId="AD" clId="Web-{C0044BDE-1C91-1B9E-CC26-ABDA1054061D}" dt="2022-04-21T19:25:39.864" v="79"/>
          <ac:spMkLst>
            <pc:docMk/>
            <pc:sldMk cId="3284789143" sldId="269"/>
            <ac:spMk id="3" creationId="{649303C3-5F9A-4F53-A49D-EDCC97867859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25:39.864" v="79"/>
          <ac:spMkLst>
            <pc:docMk/>
            <pc:sldMk cId="3284789143" sldId="269"/>
            <ac:spMk id="12" creationId="{EBB6D9F6-3E47-45AD-8461-718A3C87E3E8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25:39.864" v="79"/>
          <ac:spMkLst>
            <pc:docMk/>
            <pc:sldMk cId="3284789143" sldId="269"/>
            <ac:spMk id="14" creationId="{A3B16A00-A549-4B07-B8C2-4B3A966D9E26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25:39.864" v="79"/>
          <ac:spMkLst>
            <pc:docMk/>
            <pc:sldMk cId="3284789143" sldId="269"/>
            <ac:spMk id="16" creationId="{33B86BAE-87B4-4192-ABB2-627FFC965AC7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25:39.864" v="79"/>
          <ac:spMkLst>
            <pc:docMk/>
            <pc:sldMk cId="3284789143" sldId="269"/>
            <ac:spMk id="18" creationId="{22BB4F03-4463-45CC-89A7-8E03412EDDBF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25:39.864" v="79"/>
          <ac:spMkLst>
            <pc:docMk/>
            <pc:sldMk cId="3284789143" sldId="269"/>
            <ac:spMk id="20" creationId="{80E1AEAE-1F52-4C29-925C-27738417E9F5}"/>
          </ac:spMkLst>
        </pc:spChg>
        <pc:picChg chg="mod ord">
          <ac:chgData name="Sumanth Yenduri" userId="S::syenduri@kennesaw.edu::080dbff5-ef73-4316-a068-5d42746fc4b2" providerId="AD" clId="Web-{C0044BDE-1C91-1B9E-CC26-ABDA1054061D}" dt="2022-04-21T19:25:39.864" v="79"/>
          <ac:picMkLst>
            <pc:docMk/>
            <pc:sldMk cId="3284789143" sldId="269"/>
            <ac:picMk id="4" creationId="{F6CB35B3-8C28-BDDB-56B0-39CB5F91C04E}"/>
          </ac:picMkLst>
        </pc:picChg>
        <pc:picChg chg="mod">
          <ac:chgData name="Sumanth Yenduri" userId="S::syenduri@kennesaw.edu::080dbff5-ef73-4316-a068-5d42746fc4b2" providerId="AD" clId="Web-{C0044BDE-1C91-1B9E-CC26-ABDA1054061D}" dt="2022-04-21T19:25:39.864" v="79"/>
          <ac:picMkLst>
            <pc:docMk/>
            <pc:sldMk cId="3284789143" sldId="269"/>
            <ac:picMk id="5" creationId="{707D861E-4B72-3433-7EBF-C433A0A25C5D}"/>
          </ac:picMkLst>
        </pc:picChg>
        <pc:picChg chg="mod">
          <ac:chgData name="Sumanth Yenduri" userId="S::syenduri@kennesaw.edu::080dbff5-ef73-4316-a068-5d42746fc4b2" providerId="AD" clId="Web-{C0044BDE-1C91-1B9E-CC26-ABDA1054061D}" dt="2022-04-21T19:25:39.864" v="79"/>
          <ac:picMkLst>
            <pc:docMk/>
            <pc:sldMk cId="3284789143" sldId="269"/>
            <ac:picMk id="6" creationId="{2F6B1412-290B-8AD4-DCA4-5339A95F4434}"/>
          </ac:picMkLst>
        </pc:picChg>
        <pc:picChg chg="mod">
          <ac:chgData name="Sumanth Yenduri" userId="S::syenduri@kennesaw.edu::080dbff5-ef73-4316-a068-5d42746fc4b2" providerId="AD" clId="Web-{C0044BDE-1C91-1B9E-CC26-ABDA1054061D}" dt="2022-04-21T19:25:39.864" v="79"/>
          <ac:picMkLst>
            <pc:docMk/>
            <pc:sldMk cId="3284789143" sldId="269"/>
            <ac:picMk id="7" creationId="{B0F53FF9-44C8-D017-E9C9-413907AB444A}"/>
          </ac:picMkLst>
        </pc:picChg>
      </pc:sldChg>
      <pc:sldChg chg="addSp delSp modSp mod setBg">
        <pc:chgData name="Sumanth Yenduri" userId="S::syenduri@kennesaw.edu::080dbff5-ef73-4316-a068-5d42746fc4b2" providerId="AD" clId="Web-{C0044BDE-1C91-1B9E-CC26-ABDA1054061D}" dt="2022-04-21T19:14:31.771" v="44" actId="20577"/>
        <pc:sldMkLst>
          <pc:docMk/>
          <pc:sldMk cId="1611264663" sldId="272"/>
        </pc:sldMkLst>
        <pc:spChg chg="mod">
          <ac:chgData name="Sumanth Yenduri" userId="S::syenduri@kennesaw.edu::080dbff5-ef73-4316-a068-5d42746fc4b2" providerId="AD" clId="Web-{C0044BDE-1C91-1B9E-CC26-ABDA1054061D}" dt="2022-04-21T19:14:18.661" v="40"/>
          <ac:spMkLst>
            <pc:docMk/>
            <pc:sldMk cId="1611264663" sldId="272"/>
            <ac:spMk id="2" creationId="{2640DC3D-453D-024F-5EEE-D7927D4D0BD6}"/>
          </ac:spMkLst>
        </pc:spChg>
        <pc:spChg chg="add del mod">
          <ac:chgData name="Sumanth Yenduri" userId="S::syenduri@kennesaw.edu::080dbff5-ef73-4316-a068-5d42746fc4b2" providerId="AD" clId="Web-{C0044BDE-1C91-1B9E-CC26-ABDA1054061D}" dt="2022-04-21T19:14:31.771" v="44" actId="20577"/>
          <ac:spMkLst>
            <pc:docMk/>
            <pc:sldMk cId="1611264663" sldId="272"/>
            <ac:spMk id="3" creationId="{C0284449-037A-E337-2C01-784C8D711BC5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3:40.614" v="34"/>
          <ac:spMkLst>
            <pc:docMk/>
            <pc:sldMk cId="1611264663" sldId="272"/>
            <ac:spMk id="9" creationId="{35DB3719-6FDC-4E5D-891D-FF40B7300F64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3:40.614" v="34"/>
          <ac:spMkLst>
            <pc:docMk/>
            <pc:sldMk cId="1611264663" sldId="272"/>
            <ac:spMk id="11" creationId="{E0CBAC23-2E3F-4A90-BA59-F8299F6A5439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3:43.208" v="36"/>
          <ac:spMkLst>
            <pc:docMk/>
            <pc:sldMk cId="1611264663" sldId="272"/>
            <ac:spMk id="13" creationId="{46C2E80F-49A6-4372-B103-219D417A55ED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3:53.208" v="38"/>
          <ac:spMkLst>
            <pc:docMk/>
            <pc:sldMk cId="1611264663" sldId="272"/>
            <ac:spMk id="16" creationId="{F13C74B1-5B17-4795-BED0-7140497B445A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3:53.208" v="38"/>
          <ac:spMkLst>
            <pc:docMk/>
            <pc:sldMk cId="1611264663" sldId="272"/>
            <ac:spMk id="17" creationId="{D4974D33-8DC5-464E-8C6D-BE58F0669C17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3:53.208" v="38"/>
          <ac:spMkLst>
            <pc:docMk/>
            <pc:sldMk cId="1611264663" sldId="272"/>
            <ac:spMk id="18" creationId="{C0284449-037A-E337-2C01-784C8D711BC5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4:18.661" v="40"/>
          <ac:spMkLst>
            <pc:docMk/>
            <pc:sldMk cId="1611264663" sldId="272"/>
            <ac:spMk id="21" creationId="{35DB3719-6FDC-4E5D-891D-FF40B7300F64}"/>
          </ac:spMkLst>
        </pc:spChg>
        <pc:spChg chg="add del">
          <ac:chgData name="Sumanth Yenduri" userId="S::syenduri@kennesaw.edu::080dbff5-ef73-4316-a068-5d42746fc4b2" providerId="AD" clId="Web-{C0044BDE-1C91-1B9E-CC26-ABDA1054061D}" dt="2022-04-21T19:14:18.661" v="40"/>
          <ac:spMkLst>
            <pc:docMk/>
            <pc:sldMk cId="1611264663" sldId="272"/>
            <ac:spMk id="22" creationId="{E0CBAC23-2E3F-4A90-BA59-F8299F6A5439}"/>
          </ac:spMkLst>
        </pc:spChg>
        <pc:graphicFrameChg chg="add del">
          <ac:chgData name="Sumanth Yenduri" userId="S::syenduri@kennesaw.edu::080dbff5-ef73-4316-a068-5d42746fc4b2" providerId="AD" clId="Web-{C0044BDE-1C91-1B9E-CC26-ABDA1054061D}" dt="2022-04-21T19:13:40.614" v="34"/>
          <ac:graphicFrameMkLst>
            <pc:docMk/>
            <pc:sldMk cId="1611264663" sldId="272"/>
            <ac:graphicFrameMk id="5" creationId="{0D9967E5-3B4A-A458-8854-FB240A3739E8}"/>
          </ac:graphicFrameMkLst>
        </pc:graphicFrameChg>
        <pc:graphicFrameChg chg="add del">
          <ac:chgData name="Sumanth Yenduri" userId="S::syenduri@kennesaw.edu::080dbff5-ef73-4316-a068-5d42746fc4b2" providerId="AD" clId="Web-{C0044BDE-1C91-1B9E-CC26-ABDA1054061D}" dt="2022-04-21T19:13:43.208" v="36"/>
          <ac:graphicFrameMkLst>
            <pc:docMk/>
            <pc:sldMk cId="1611264663" sldId="272"/>
            <ac:graphicFrameMk id="14" creationId="{3CDD9471-E7AC-0ADE-9960-B3C42950231D}"/>
          </ac:graphicFrameMkLst>
        </pc:graphicFrameChg>
        <pc:graphicFrameChg chg="add del">
          <ac:chgData name="Sumanth Yenduri" userId="S::syenduri@kennesaw.edu::080dbff5-ef73-4316-a068-5d42746fc4b2" providerId="AD" clId="Web-{C0044BDE-1C91-1B9E-CC26-ABDA1054061D}" dt="2022-04-21T19:14:18.661" v="40"/>
          <ac:graphicFrameMkLst>
            <pc:docMk/>
            <pc:sldMk cId="1611264663" sldId="272"/>
            <ac:graphicFrameMk id="23" creationId="{0D9967E5-3B4A-A458-8854-FB240A3739E8}"/>
          </ac:graphicFrameMkLst>
        </pc:graphicFrameChg>
        <pc:picChg chg="add del">
          <ac:chgData name="Sumanth Yenduri" userId="S::syenduri@kennesaw.edu::080dbff5-ef73-4316-a068-5d42746fc4b2" providerId="AD" clId="Web-{C0044BDE-1C91-1B9E-CC26-ABDA1054061D}" dt="2022-04-21T19:13:53.208" v="38"/>
          <ac:picMkLst>
            <pc:docMk/>
            <pc:sldMk cId="1611264663" sldId="272"/>
            <ac:picMk id="19" creationId="{398C0621-56FB-67E3-AF56-CB1089706404}"/>
          </ac:picMkLst>
        </pc:picChg>
      </pc:sldChg>
      <pc:sldChg chg="addSp modSp">
        <pc:chgData name="Sumanth Yenduri" userId="S::syenduri@kennesaw.edu::080dbff5-ef73-4316-a068-5d42746fc4b2" providerId="AD" clId="Web-{C0044BDE-1C91-1B9E-CC26-ABDA1054061D}" dt="2022-04-21T19:11:27.595" v="10" actId="1076"/>
        <pc:sldMkLst>
          <pc:docMk/>
          <pc:sldMk cId="3037738557" sldId="274"/>
        </pc:sldMkLst>
        <pc:picChg chg="add mod">
          <ac:chgData name="Sumanth Yenduri" userId="S::syenduri@kennesaw.edu::080dbff5-ef73-4316-a068-5d42746fc4b2" providerId="AD" clId="Web-{C0044BDE-1C91-1B9E-CC26-ABDA1054061D}" dt="2022-04-21T19:11:27.595" v="10" actId="1076"/>
          <ac:picMkLst>
            <pc:docMk/>
            <pc:sldMk cId="3037738557" sldId="274"/>
            <ac:picMk id="6" creationId="{8427459D-0CE9-8860-17CE-ED3603FC4370}"/>
          </ac:picMkLst>
        </pc:picChg>
      </pc:sldChg>
      <pc:sldChg chg="ord">
        <pc:chgData name="Sumanth Yenduri" userId="S::syenduri@kennesaw.edu::080dbff5-ef73-4316-a068-5d42746fc4b2" providerId="AD" clId="Web-{C0044BDE-1C91-1B9E-CC26-ABDA1054061D}" dt="2022-04-21T19:18:28.355" v="59"/>
        <pc:sldMkLst>
          <pc:docMk/>
          <pc:sldMk cId="92491494" sldId="275"/>
        </pc:sldMkLst>
      </pc:sldChg>
      <pc:sldChg chg="del">
        <pc:chgData name="Sumanth Yenduri" userId="S::syenduri@kennesaw.edu::080dbff5-ef73-4316-a068-5d42746fc4b2" providerId="AD" clId="Web-{C0044BDE-1C91-1B9E-CC26-ABDA1054061D}" dt="2022-04-21T19:26:08.615" v="80"/>
        <pc:sldMkLst>
          <pc:docMk/>
          <pc:sldMk cId="409661938" sldId="277"/>
        </pc:sldMkLst>
      </pc:sldChg>
      <pc:sldChg chg="ord">
        <pc:chgData name="Sumanth Yenduri" userId="S::syenduri@kennesaw.edu::080dbff5-ef73-4316-a068-5d42746fc4b2" providerId="AD" clId="Web-{C0044BDE-1C91-1B9E-CC26-ABDA1054061D}" dt="2022-04-21T19:08:21.185" v="2"/>
        <pc:sldMkLst>
          <pc:docMk/>
          <pc:sldMk cId="1384667716" sldId="278"/>
        </pc:sldMkLst>
      </pc:sldChg>
      <pc:sldChg chg="modSp">
        <pc:chgData name="Sumanth Yenduri" userId="S::syenduri@kennesaw.edu::080dbff5-ef73-4316-a068-5d42746fc4b2" providerId="AD" clId="Web-{C0044BDE-1C91-1B9E-CC26-ABDA1054061D}" dt="2022-04-21T19:24:08.721" v="76" actId="20577"/>
        <pc:sldMkLst>
          <pc:docMk/>
          <pc:sldMk cId="109599813" sldId="279"/>
        </pc:sldMkLst>
        <pc:spChg chg="mod">
          <ac:chgData name="Sumanth Yenduri" userId="S::syenduri@kennesaw.edu::080dbff5-ef73-4316-a068-5d42746fc4b2" providerId="AD" clId="Web-{C0044BDE-1C91-1B9E-CC26-ABDA1054061D}" dt="2022-04-21T19:24:08.721" v="76" actId="20577"/>
          <ac:spMkLst>
            <pc:docMk/>
            <pc:sldMk cId="109599813" sldId="279"/>
            <ac:spMk id="2" creationId="{0C67CA86-96EA-A7DA-0336-94CBC651CD11}"/>
          </ac:spMkLst>
        </pc:spChg>
        <pc:spChg chg="mod">
          <ac:chgData name="Sumanth Yenduri" userId="S::syenduri@kennesaw.edu::080dbff5-ef73-4316-a068-5d42746fc4b2" providerId="AD" clId="Web-{C0044BDE-1C91-1B9E-CC26-ABDA1054061D}" dt="2022-04-21T19:24:02.924" v="73" actId="20577"/>
          <ac:spMkLst>
            <pc:docMk/>
            <pc:sldMk cId="109599813" sldId="279"/>
            <ac:spMk id="3" creationId="{52D64FCD-C1D5-04E6-2743-70B48764BC5F}"/>
          </ac:spMkLst>
        </pc:spChg>
      </pc:sldChg>
      <pc:sldChg chg="del">
        <pc:chgData name="Sumanth Yenduri" userId="S::syenduri@kennesaw.edu::080dbff5-ef73-4316-a068-5d42746fc4b2" providerId="AD" clId="Web-{C0044BDE-1C91-1B9E-CC26-ABDA1054061D}" dt="2022-04-21T19:29:43.854" v="110"/>
        <pc:sldMkLst>
          <pc:docMk/>
          <pc:sldMk cId="2338167039" sldId="282"/>
        </pc:sldMkLst>
      </pc:sldChg>
      <pc:sldChg chg="del">
        <pc:chgData name="Sumanth Yenduri" userId="S::syenduri@kennesaw.edu::080dbff5-ef73-4316-a068-5d42746fc4b2" providerId="AD" clId="Web-{C0044BDE-1C91-1B9E-CC26-ABDA1054061D}" dt="2022-04-21T19:24:26.550" v="77"/>
        <pc:sldMkLst>
          <pc:docMk/>
          <pc:sldMk cId="2134508712" sldId="285"/>
        </pc:sldMkLst>
      </pc:sldChg>
      <pc:sldChg chg="ord">
        <pc:chgData name="Sumanth Yenduri" userId="S::syenduri@kennesaw.edu::080dbff5-ef73-4316-a068-5d42746fc4b2" providerId="AD" clId="Web-{C0044BDE-1C91-1B9E-CC26-ABDA1054061D}" dt="2022-04-21T19:07:06.716" v="0"/>
        <pc:sldMkLst>
          <pc:docMk/>
          <pc:sldMk cId="279952352" sldId="288"/>
        </pc:sldMkLst>
      </pc:sldChg>
      <pc:sldChg chg="del">
        <pc:chgData name="Sumanth Yenduri" userId="S::syenduri@kennesaw.edu::080dbff5-ef73-4316-a068-5d42746fc4b2" providerId="AD" clId="Web-{C0044BDE-1C91-1B9E-CC26-ABDA1054061D}" dt="2022-04-21T19:26:41.131" v="85"/>
        <pc:sldMkLst>
          <pc:docMk/>
          <pc:sldMk cId="2950129118" sldId="289"/>
        </pc:sldMkLst>
      </pc:sldChg>
      <pc:sldChg chg="del">
        <pc:chgData name="Sumanth Yenduri" userId="S::syenduri@kennesaw.edu::080dbff5-ef73-4316-a068-5d42746fc4b2" providerId="AD" clId="Web-{C0044BDE-1C91-1B9E-CC26-ABDA1054061D}" dt="2022-04-21T19:26:19.490" v="81"/>
        <pc:sldMkLst>
          <pc:docMk/>
          <pc:sldMk cId="1590498857" sldId="290"/>
        </pc:sldMkLst>
      </pc:sldChg>
      <pc:sldChg chg="modSp">
        <pc:chgData name="Sumanth Yenduri" userId="S::syenduri@kennesaw.edu::080dbff5-ef73-4316-a068-5d42746fc4b2" providerId="AD" clId="Web-{C0044BDE-1C91-1B9E-CC26-ABDA1054061D}" dt="2022-04-21T19:27:41.695" v="97" actId="20577"/>
        <pc:sldMkLst>
          <pc:docMk/>
          <pc:sldMk cId="1734904863" sldId="292"/>
        </pc:sldMkLst>
        <pc:spChg chg="mod">
          <ac:chgData name="Sumanth Yenduri" userId="S::syenduri@kennesaw.edu::080dbff5-ef73-4316-a068-5d42746fc4b2" providerId="AD" clId="Web-{C0044BDE-1C91-1B9E-CC26-ABDA1054061D}" dt="2022-04-21T19:27:41.695" v="97" actId="20577"/>
          <ac:spMkLst>
            <pc:docMk/>
            <pc:sldMk cId="1734904863" sldId="292"/>
            <ac:spMk id="2" creationId="{7792D0A9-CDA9-8C86-7F0E-380228265DDC}"/>
          </ac:spMkLst>
        </pc:spChg>
      </pc:sldChg>
      <pc:sldChg chg="modSp del">
        <pc:chgData name="Sumanth Yenduri" userId="S::syenduri@kennesaw.edu::080dbff5-ef73-4316-a068-5d42746fc4b2" providerId="AD" clId="Web-{C0044BDE-1C91-1B9E-CC26-ABDA1054061D}" dt="2022-04-21T19:28:20.790" v="101"/>
        <pc:sldMkLst>
          <pc:docMk/>
          <pc:sldMk cId="36069315" sldId="294"/>
        </pc:sldMkLst>
        <pc:spChg chg="mod">
          <ac:chgData name="Sumanth Yenduri" userId="S::syenduri@kennesaw.edu::080dbff5-ef73-4316-a068-5d42746fc4b2" providerId="AD" clId="Web-{C0044BDE-1C91-1B9E-CC26-ABDA1054061D}" dt="2022-04-21T19:28:17.180" v="100" actId="20577"/>
          <ac:spMkLst>
            <pc:docMk/>
            <pc:sldMk cId="36069315" sldId="294"/>
            <ac:spMk id="3" creationId="{118103D6-D4CE-C109-008C-18ABCFD8C194}"/>
          </ac:spMkLst>
        </pc:spChg>
      </pc:sldChg>
      <pc:sldChg chg="modSp">
        <pc:chgData name="Sumanth Yenduri" userId="S::syenduri@kennesaw.edu::080dbff5-ef73-4316-a068-5d42746fc4b2" providerId="AD" clId="Web-{C0044BDE-1C91-1B9E-CC26-ABDA1054061D}" dt="2022-04-21T19:28:58.853" v="108" actId="14100"/>
        <pc:sldMkLst>
          <pc:docMk/>
          <pc:sldMk cId="3630251773" sldId="295"/>
        </pc:sldMkLst>
        <pc:spChg chg="mod">
          <ac:chgData name="Sumanth Yenduri" userId="S::syenduri@kennesaw.edu::080dbff5-ef73-4316-a068-5d42746fc4b2" providerId="AD" clId="Web-{C0044BDE-1C91-1B9E-CC26-ABDA1054061D}" dt="2022-04-21T19:28:58.853" v="108" actId="14100"/>
          <ac:spMkLst>
            <pc:docMk/>
            <pc:sldMk cId="3630251773" sldId="295"/>
            <ac:spMk id="3" creationId="{913D1143-7E97-C6EB-8BFB-8ED660DB463E}"/>
          </ac:spMkLst>
        </pc:spChg>
      </pc:sldChg>
      <pc:sldChg chg="del">
        <pc:chgData name="Sumanth Yenduri" userId="S::syenduri@kennesaw.edu::080dbff5-ef73-4316-a068-5d42746fc4b2" providerId="AD" clId="Web-{C0044BDE-1C91-1B9E-CC26-ABDA1054061D}" dt="2022-04-21T19:29:10.009" v="109"/>
        <pc:sldMkLst>
          <pc:docMk/>
          <pc:sldMk cId="4222378313" sldId="296"/>
        </pc:sldMkLst>
      </pc:sldChg>
      <pc:sldChg chg="modSp">
        <pc:chgData name="Sumanth Yenduri" userId="S::syenduri@kennesaw.edu::080dbff5-ef73-4316-a068-5d42746fc4b2" providerId="AD" clId="Web-{C0044BDE-1C91-1B9E-CC26-ABDA1054061D}" dt="2022-04-21T19:26:33.162" v="84" actId="20577"/>
        <pc:sldMkLst>
          <pc:docMk/>
          <pc:sldMk cId="2295761275" sldId="298"/>
        </pc:sldMkLst>
        <pc:spChg chg="mod">
          <ac:chgData name="Sumanth Yenduri" userId="S::syenduri@kennesaw.edu::080dbff5-ef73-4316-a068-5d42746fc4b2" providerId="AD" clId="Web-{C0044BDE-1C91-1B9E-CC26-ABDA1054061D}" dt="2022-04-21T19:26:33.162" v="84" actId="20577"/>
          <ac:spMkLst>
            <pc:docMk/>
            <pc:sldMk cId="2295761275" sldId="298"/>
            <ac:spMk id="3" creationId="{89EE68F9-67BD-FA44-AAB2-A45457501FDC}"/>
          </ac:spMkLst>
        </pc:spChg>
      </pc:sldChg>
      <pc:sldChg chg="ord">
        <pc:chgData name="Sumanth Yenduri" userId="S::syenduri@kennesaw.edu::080dbff5-ef73-4316-a068-5d42746fc4b2" providerId="AD" clId="Web-{C0044BDE-1C91-1B9E-CC26-ABDA1054061D}" dt="2022-04-21T19:21:12.811" v="63"/>
        <pc:sldMkLst>
          <pc:docMk/>
          <pc:sldMk cId="2902639094" sldId="301"/>
        </pc:sldMkLst>
      </pc:sldChg>
      <pc:sldChg chg="modSp">
        <pc:chgData name="Sumanth Yenduri" userId="S::syenduri@kennesaw.edu::080dbff5-ef73-4316-a068-5d42746fc4b2" providerId="AD" clId="Web-{C0044BDE-1C91-1B9E-CC26-ABDA1054061D}" dt="2022-04-21T19:18:12.198" v="57" actId="20577"/>
        <pc:sldMkLst>
          <pc:docMk/>
          <pc:sldMk cId="4249508960" sldId="308"/>
        </pc:sldMkLst>
        <pc:spChg chg="mod">
          <ac:chgData name="Sumanth Yenduri" userId="S::syenduri@kennesaw.edu::080dbff5-ef73-4316-a068-5d42746fc4b2" providerId="AD" clId="Web-{C0044BDE-1C91-1B9E-CC26-ABDA1054061D}" dt="2022-04-21T19:18:12.198" v="57" actId="20577"/>
          <ac:spMkLst>
            <pc:docMk/>
            <pc:sldMk cId="4249508960" sldId="308"/>
            <ac:spMk id="7" creationId="{C5712976-DE81-4884-AA67-8DA31B470E28}"/>
          </ac:spMkLst>
        </pc:spChg>
      </pc:sldChg>
      <pc:sldChg chg="del">
        <pc:chgData name="Sumanth Yenduri" userId="S::syenduri@kennesaw.edu::080dbff5-ef73-4316-a068-5d42746fc4b2" providerId="AD" clId="Web-{C0044BDE-1C91-1B9E-CC26-ABDA1054061D}" dt="2022-04-21T19:08:37.873" v="3"/>
        <pc:sldMkLst>
          <pc:docMk/>
          <pc:sldMk cId="3356501714" sldId="309"/>
        </pc:sldMkLst>
      </pc:sldChg>
      <pc:sldChg chg="del">
        <pc:chgData name="Sumanth Yenduri" userId="S::syenduri@kennesaw.edu::080dbff5-ef73-4316-a068-5d42746fc4b2" providerId="AD" clId="Web-{C0044BDE-1C91-1B9E-CC26-ABDA1054061D}" dt="2022-04-21T19:09:20.139" v="4"/>
        <pc:sldMkLst>
          <pc:docMk/>
          <pc:sldMk cId="3804037177" sldId="310"/>
        </pc:sldMkLst>
      </pc:sldChg>
      <pc:sldChg chg="del">
        <pc:chgData name="Sumanth Yenduri" userId="S::syenduri@kennesaw.edu::080dbff5-ef73-4316-a068-5d42746fc4b2" providerId="AD" clId="Web-{C0044BDE-1C91-1B9E-CC26-ABDA1054061D}" dt="2022-04-21T19:09:28.077" v="5"/>
        <pc:sldMkLst>
          <pc:docMk/>
          <pc:sldMk cId="83110130" sldId="311"/>
        </pc:sldMkLst>
      </pc:sldChg>
      <pc:sldChg chg="del ord">
        <pc:chgData name="Sumanth Yenduri" userId="S::syenduri@kennesaw.edu::080dbff5-ef73-4316-a068-5d42746fc4b2" providerId="AD" clId="Web-{C0044BDE-1C91-1B9E-CC26-ABDA1054061D}" dt="2022-04-21T19:18:40.902" v="60"/>
        <pc:sldMkLst>
          <pc:docMk/>
          <pc:sldMk cId="2712683145" sldId="312"/>
        </pc:sldMkLst>
      </pc:sldChg>
      <pc:sldChg chg="ord">
        <pc:chgData name="Sumanth Yenduri" userId="S::syenduri@kennesaw.edu::080dbff5-ef73-4316-a068-5d42746fc4b2" providerId="AD" clId="Web-{C0044BDE-1C91-1B9E-CC26-ABDA1054061D}" dt="2022-04-21T19:07:31.606" v="1"/>
        <pc:sldMkLst>
          <pc:docMk/>
          <pc:sldMk cId="3498196209" sldId="313"/>
        </pc:sldMkLst>
      </pc:sldChg>
    </pc:docChg>
  </pc:docChgLst>
  <pc:docChgLst>
    <pc:chgData name="Svetlana Peltsverger" userId="S::speltsve@kennesaw.edu::32af9bca-8d3c-40cb-8681-053c6f036a7e" providerId="AD" clId="Web-{95437E94-33FD-C24A-892C-89E1A5E6D2D9}"/>
    <pc:docChg chg="addSld modSld sldOrd">
      <pc:chgData name="Svetlana Peltsverger" userId="S::speltsve@kennesaw.edu::32af9bca-8d3c-40cb-8681-053c6f036a7e" providerId="AD" clId="Web-{95437E94-33FD-C24A-892C-89E1A5E6D2D9}" dt="2022-04-21T22:18:10.977" v="563"/>
      <pc:docMkLst>
        <pc:docMk/>
      </pc:docMkLst>
      <pc:sldChg chg="addSp delSp modSp">
        <pc:chgData name="Svetlana Peltsverger" userId="S::speltsve@kennesaw.edu::32af9bca-8d3c-40cb-8681-053c6f036a7e" providerId="AD" clId="Web-{95437E94-33FD-C24A-892C-89E1A5E6D2D9}" dt="2022-04-21T21:19:18.118" v="234" actId="1076"/>
        <pc:sldMkLst>
          <pc:docMk/>
          <pc:sldMk cId="1883159328" sldId="263"/>
        </pc:sldMkLst>
        <pc:spChg chg="add mod">
          <ac:chgData name="Svetlana Peltsverger" userId="S::speltsve@kennesaw.edu::32af9bca-8d3c-40cb-8681-053c6f036a7e" providerId="AD" clId="Web-{95437E94-33FD-C24A-892C-89E1A5E6D2D9}" dt="2022-04-21T21:19:10.415" v="233" actId="20577"/>
          <ac:spMkLst>
            <pc:docMk/>
            <pc:sldMk cId="1883159328" sldId="263"/>
            <ac:spMk id="4" creationId="{6BE4DD01-6B6A-B103-AD91-EA4F087E3189}"/>
          </ac:spMkLst>
        </pc:spChg>
        <pc:spChg chg="mod">
          <ac:chgData name="Svetlana Peltsverger" userId="S::speltsve@kennesaw.edu::32af9bca-8d3c-40cb-8681-053c6f036a7e" providerId="AD" clId="Web-{95437E94-33FD-C24A-892C-89E1A5E6D2D9}" dt="2022-04-21T21:18:30.210" v="218" actId="20577"/>
          <ac:spMkLst>
            <pc:docMk/>
            <pc:sldMk cId="1883159328" sldId="263"/>
            <ac:spMk id="5" creationId="{00000000-0000-0000-0000-000000000000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1:18:48.570" v="223"/>
          <ac:spMkLst>
            <pc:docMk/>
            <pc:sldMk cId="1883159328" sldId="263"/>
            <ac:spMk id="31" creationId="{00000000-0000-0000-0000-000000000000}"/>
          </ac:spMkLst>
        </pc:spChg>
        <pc:picChg chg="del">
          <ac:chgData name="Svetlana Peltsverger" userId="S::speltsve@kennesaw.edu::32af9bca-8d3c-40cb-8681-053c6f036a7e" providerId="AD" clId="Web-{95437E94-33FD-C24A-892C-89E1A5E6D2D9}" dt="2022-04-21T21:18:09.241" v="213"/>
          <ac:picMkLst>
            <pc:docMk/>
            <pc:sldMk cId="1883159328" sldId="263"/>
            <ac:picMk id="2" creationId="{50668332-3DFA-AF9D-4C10-833350CC4E50}"/>
          </ac:picMkLst>
        </pc:picChg>
        <pc:picChg chg="add mod">
          <ac:chgData name="Svetlana Peltsverger" userId="S::speltsve@kennesaw.edu::32af9bca-8d3c-40cb-8681-053c6f036a7e" providerId="AD" clId="Web-{95437E94-33FD-C24A-892C-89E1A5E6D2D9}" dt="2022-04-21T21:18:35.648" v="219" actId="14100"/>
          <ac:picMkLst>
            <pc:docMk/>
            <pc:sldMk cId="1883159328" sldId="263"/>
            <ac:picMk id="3" creationId="{AFE88576-2C96-CAC6-C8AD-C0F837856343}"/>
          </ac:picMkLst>
        </pc:picChg>
        <pc:picChg chg="mod">
          <ac:chgData name="Svetlana Peltsverger" userId="S::speltsve@kennesaw.edu::32af9bca-8d3c-40cb-8681-053c6f036a7e" providerId="AD" clId="Web-{95437E94-33FD-C24A-892C-89E1A5E6D2D9}" dt="2022-04-21T21:19:18.118" v="234" actId="1076"/>
          <ac:picMkLst>
            <pc:docMk/>
            <pc:sldMk cId="1883159328" sldId="263"/>
            <ac:picMk id="7" creationId="{266C4562-D4B9-46B1-8F75-A20ECDA45EEE}"/>
          </ac:picMkLst>
        </pc:picChg>
        <pc:picChg chg="mod">
          <ac:chgData name="Svetlana Peltsverger" userId="S::speltsve@kennesaw.edu::32af9bca-8d3c-40cb-8681-053c6f036a7e" providerId="AD" clId="Web-{95437E94-33FD-C24A-892C-89E1A5E6D2D9}" dt="2022-04-21T21:15:35.017" v="210" actId="1076"/>
          <ac:picMkLst>
            <pc:docMk/>
            <pc:sldMk cId="1883159328" sldId="263"/>
            <ac:picMk id="41" creationId="{56E54604-4604-4EF2-8D26-02359F708BBE}"/>
          </ac:picMkLst>
        </pc:picChg>
      </pc:sldChg>
      <pc:sldChg chg="addSp delSp modSp">
        <pc:chgData name="Svetlana Peltsverger" userId="S::speltsve@kennesaw.edu::32af9bca-8d3c-40cb-8681-053c6f036a7e" providerId="AD" clId="Web-{95437E94-33FD-C24A-892C-89E1A5E6D2D9}" dt="2022-04-21T21:23:19.189" v="275" actId="20577"/>
        <pc:sldMkLst>
          <pc:docMk/>
          <pc:sldMk cId="3497221647" sldId="264"/>
        </pc:sldMkLst>
        <pc:spChg chg="mod">
          <ac:chgData name="Svetlana Peltsverger" userId="S::speltsve@kennesaw.edu::32af9bca-8d3c-40cb-8681-053c6f036a7e" providerId="AD" clId="Web-{95437E94-33FD-C24A-892C-89E1A5E6D2D9}" dt="2022-04-21T21:23:19.189" v="275" actId="20577"/>
          <ac:spMkLst>
            <pc:docMk/>
            <pc:sldMk cId="3497221647" sldId="264"/>
            <ac:spMk id="6" creationId="{00000000-0000-0000-0000-000000000000}"/>
          </ac:spMkLst>
        </pc:spChg>
        <pc:picChg chg="add mod">
          <ac:chgData name="Svetlana Peltsverger" userId="S::speltsve@kennesaw.edu::32af9bca-8d3c-40cb-8681-053c6f036a7e" providerId="AD" clId="Web-{95437E94-33FD-C24A-892C-89E1A5E6D2D9}" dt="2022-04-21T21:22:25.531" v="256" actId="1076"/>
          <ac:picMkLst>
            <pc:docMk/>
            <pc:sldMk cId="3497221647" sldId="264"/>
            <ac:picMk id="2" creationId="{DD1FCF36-91E4-8CE5-0E75-678498241E1B}"/>
          </ac:picMkLst>
        </pc:picChg>
        <pc:picChg chg="add mod">
          <ac:chgData name="Svetlana Peltsverger" userId="S::speltsve@kennesaw.edu::32af9bca-8d3c-40cb-8681-053c6f036a7e" providerId="AD" clId="Web-{95437E94-33FD-C24A-892C-89E1A5E6D2D9}" dt="2022-04-21T21:22:49.453" v="259" actId="14100"/>
          <ac:picMkLst>
            <pc:docMk/>
            <pc:sldMk cId="3497221647" sldId="264"/>
            <ac:picMk id="3" creationId="{539D9C03-0C19-A833-5851-CB2AF79E8DDC}"/>
          </ac:picMkLst>
        </pc:picChg>
        <pc:picChg chg="del mod">
          <ac:chgData name="Svetlana Peltsverger" userId="S::speltsve@kennesaw.edu::32af9bca-8d3c-40cb-8681-053c6f036a7e" providerId="AD" clId="Web-{95437E94-33FD-C24A-892C-89E1A5E6D2D9}" dt="2022-04-21T21:22:08.765" v="250"/>
          <ac:picMkLst>
            <pc:docMk/>
            <pc:sldMk cId="3497221647" sldId="264"/>
            <ac:picMk id="5" creationId="{E4C5AB48-5456-4897-96EE-011E359F9859}"/>
          </ac:picMkLst>
        </pc:picChg>
      </pc:sldChg>
      <pc:sldChg chg="addSp delSp modSp mod ord setBg setClrOvrMap delCm">
        <pc:chgData name="Svetlana Peltsverger" userId="S::speltsve@kennesaw.edu::32af9bca-8d3c-40cb-8681-053c6f036a7e" providerId="AD" clId="Web-{95437E94-33FD-C24A-892C-89E1A5E6D2D9}" dt="2022-04-21T21:13:51.404" v="204" actId="14100"/>
        <pc:sldMkLst>
          <pc:docMk/>
          <pc:sldMk cId="3284789143" sldId="269"/>
        </pc:sldMkLst>
        <pc:spChg chg="mod">
          <ac:chgData name="Svetlana Peltsverger" userId="S::speltsve@kennesaw.edu::32af9bca-8d3c-40cb-8681-053c6f036a7e" providerId="AD" clId="Web-{95437E94-33FD-C24A-892C-89E1A5E6D2D9}" dt="2022-04-21T21:13:51.404" v="204" actId="14100"/>
          <ac:spMkLst>
            <pc:docMk/>
            <pc:sldMk cId="3284789143" sldId="269"/>
            <ac:spMk id="2" creationId="{5F0E8142-A73D-44D5-A857-F33A6E249FDE}"/>
          </ac:spMkLst>
        </pc:spChg>
        <pc:spChg chg="mod ord">
          <ac:chgData name="Svetlana Peltsverger" userId="S::speltsve@kennesaw.edu::32af9bca-8d3c-40cb-8681-053c6f036a7e" providerId="AD" clId="Web-{95437E94-33FD-C24A-892C-89E1A5E6D2D9}" dt="2022-04-21T21:13:35.263" v="201" actId="14100"/>
          <ac:spMkLst>
            <pc:docMk/>
            <pc:sldMk cId="3284789143" sldId="269"/>
            <ac:spMk id="3" creationId="{649303C3-5F9A-4F53-A49D-EDCC97867859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1:12:43.933" v="184"/>
          <ac:spMkLst>
            <pc:docMk/>
            <pc:sldMk cId="3284789143" sldId="269"/>
            <ac:spMk id="9" creationId="{0ED52484-C939-4951-85D6-79046BBC644D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1:12:43.933" v="184"/>
          <ac:spMkLst>
            <pc:docMk/>
            <pc:sldMk cId="3284789143" sldId="269"/>
            <ac:spMk id="10" creationId="{123AC743-1CAC-4594-8F81-8E5C1E45BA7B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1:12:43.933" v="184"/>
          <ac:spMkLst>
            <pc:docMk/>
            <pc:sldMk cId="3284789143" sldId="269"/>
            <ac:spMk id="11" creationId="{3DF8EA8C-4EAB-49EE-BBAB-78BE910D2232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1:12:43.933" v="184"/>
          <ac:spMkLst>
            <pc:docMk/>
            <pc:sldMk cId="3284789143" sldId="269"/>
            <ac:spMk id="13" creationId="{9973AF05-1CBD-4B57-BB0F-EAEF9F8FB679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12:43.949" v="185"/>
          <ac:spMkLst>
            <pc:docMk/>
            <pc:sldMk cId="3284789143" sldId="269"/>
            <ac:spMk id="15" creationId="{A7AE9375-4664-4DB2-922D-2782A6E439AC}"/>
          </ac:spMkLst>
        </pc:spChg>
        <pc:picChg chg="mod ord">
          <ac:chgData name="Svetlana Peltsverger" userId="S::speltsve@kennesaw.edu::32af9bca-8d3c-40cb-8681-053c6f036a7e" providerId="AD" clId="Web-{95437E94-33FD-C24A-892C-89E1A5E6D2D9}" dt="2022-04-21T21:12:43.949" v="185"/>
          <ac:picMkLst>
            <pc:docMk/>
            <pc:sldMk cId="3284789143" sldId="269"/>
            <ac:picMk id="4" creationId="{F6CB35B3-8C28-BDDB-56B0-39CB5F91C04E}"/>
          </ac:picMkLst>
        </pc:picChg>
        <pc:picChg chg="mod">
          <ac:chgData name="Svetlana Peltsverger" userId="S::speltsve@kennesaw.edu::32af9bca-8d3c-40cb-8681-053c6f036a7e" providerId="AD" clId="Web-{95437E94-33FD-C24A-892C-89E1A5E6D2D9}" dt="2022-04-21T21:12:43.949" v="185"/>
          <ac:picMkLst>
            <pc:docMk/>
            <pc:sldMk cId="3284789143" sldId="269"/>
            <ac:picMk id="5" creationId="{707D861E-4B72-3433-7EBF-C433A0A25C5D}"/>
          </ac:picMkLst>
        </pc:picChg>
        <pc:picChg chg="mod ord">
          <ac:chgData name="Svetlana Peltsverger" userId="S::speltsve@kennesaw.edu::32af9bca-8d3c-40cb-8681-053c6f036a7e" providerId="AD" clId="Web-{95437E94-33FD-C24A-892C-89E1A5E6D2D9}" dt="2022-04-21T21:12:43.949" v="185"/>
          <ac:picMkLst>
            <pc:docMk/>
            <pc:sldMk cId="3284789143" sldId="269"/>
            <ac:picMk id="6" creationId="{2F6B1412-290B-8AD4-DCA4-5339A95F4434}"/>
          </ac:picMkLst>
        </pc:picChg>
        <pc:picChg chg="mod ord">
          <ac:chgData name="Svetlana Peltsverger" userId="S::speltsve@kennesaw.edu::32af9bca-8d3c-40cb-8681-053c6f036a7e" providerId="AD" clId="Web-{95437E94-33FD-C24A-892C-89E1A5E6D2D9}" dt="2022-04-21T21:12:43.949" v="185"/>
          <ac:picMkLst>
            <pc:docMk/>
            <pc:sldMk cId="3284789143" sldId="269"/>
            <ac:picMk id="7" creationId="{B0F53FF9-44C8-D017-E9C9-413907AB444A}"/>
          </ac:picMkLst>
        </pc:picChg>
        <pc:cxnChg chg="add">
          <ac:chgData name="Svetlana Peltsverger" userId="S::speltsve@kennesaw.edu::32af9bca-8d3c-40cb-8681-053c6f036a7e" providerId="AD" clId="Web-{95437E94-33FD-C24A-892C-89E1A5E6D2D9}" dt="2022-04-21T21:12:43.949" v="185"/>
          <ac:cxnSpMkLst>
            <pc:docMk/>
            <pc:sldMk cId="3284789143" sldId="269"/>
            <ac:cxnSpMk id="17" creationId="{EE504C98-6397-41C1-A8D8-2D9C4ED307E0}"/>
          </ac:cxnSpMkLst>
        </pc:cxnChg>
        <pc:cxnChg chg="add">
          <ac:chgData name="Svetlana Peltsverger" userId="S::speltsve@kennesaw.edu::32af9bca-8d3c-40cb-8681-053c6f036a7e" providerId="AD" clId="Web-{95437E94-33FD-C24A-892C-89E1A5E6D2D9}" dt="2022-04-21T21:12:43.949" v="185"/>
          <ac:cxnSpMkLst>
            <pc:docMk/>
            <pc:sldMk cId="3284789143" sldId="269"/>
            <ac:cxnSpMk id="19" creationId="{B7188D9B-1674-419B-A379-D1632A7EC3A2}"/>
          </ac:cxnSpMkLst>
        </pc:cxnChg>
      </pc:sldChg>
      <pc:sldChg chg="addSp delSp modSp mod setBg">
        <pc:chgData name="Svetlana Peltsverger" userId="S::speltsve@kennesaw.edu::32af9bca-8d3c-40cb-8681-053c6f036a7e" providerId="AD" clId="Web-{95437E94-33FD-C24A-892C-89E1A5E6D2D9}" dt="2022-04-21T21:14:51.594" v="206"/>
        <pc:sldMkLst>
          <pc:docMk/>
          <pc:sldMk cId="1611264663" sldId="272"/>
        </pc:sldMkLst>
        <pc:spChg chg="mod">
          <ac:chgData name="Svetlana Peltsverger" userId="S::speltsve@kennesaw.edu::32af9bca-8d3c-40cb-8681-053c6f036a7e" providerId="AD" clId="Web-{95437E94-33FD-C24A-892C-89E1A5E6D2D9}" dt="2022-04-21T21:14:51.594" v="206"/>
          <ac:spMkLst>
            <pc:docMk/>
            <pc:sldMk cId="1611264663" sldId="272"/>
            <ac:spMk id="2" creationId="{2640DC3D-453D-024F-5EEE-D7927D4D0BD6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3:57.834" v="11"/>
          <ac:spMkLst>
            <pc:docMk/>
            <pc:sldMk cId="1611264663" sldId="272"/>
            <ac:spMk id="3" creationId="{C0284449-037A-E337-2C01-784C8D711BC5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8" creationId="{BACC6370-2D7E-4714-9D71-7542949D7D5D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10" creationId="{F68B3F68-107C-434F-AA38-110D5EA91B85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12" creationId="{AAD0DBB9-1A4B-4391-81D4-CB19F9AB918A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15" creationId="{063BBA22-50EA-4C4D-BE05-F1CE4E63AA56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52" v="49"/>
          <ac:spMkLst>
            <pc:docMk/>
            <pc:sldMk cId="1611264663" sldId="272"/>
            <ac:spMk id="25" creationId="{2B566528-1B12-4246-9431-5C2D7D081168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52" v="49"/>
          <ac:spMkLst>
            <pc:docMk/>
            <pc:sldMk cId="1611264663" sldId="272"/>
            <ac:spMk id="27" creationId="{2E80C965-DB6D-4F81-9E9E-B027384D0BD6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52" v="49"/>
          <ac:spMkLst>
            <pc:docMk/>
            <pc:sldMk cId="1611264663" sldId="272"/>
            <ac:spMk id="29" creationId="{A580F890-B085-4E95-96AA-55AEBEC5CE6E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52" v="49"/>
          <ac:spMkLst>
            <pc:docMk/>
            <pc:sldMk cId="1611264663" sldId="272"/>
            <ac:spMk id="31" creationId="{D3F51FEB-38FB-4F6C-9F7B-2F2AFAB65463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0:55:14.852" v="49"/>
          <ac:spMkLst>
            <pc:docMk/>
            <pc:sldMk cId="1611264663" sldId="272"/>
            <ac:spMk id="33" creationId="{1E547BA6-BAE0-43BB-A7CA-60F69CE252F0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35" creationId="{BACC6370-2D7E-4714-9D71-7542949D7D5D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36" creationId="{F68B3F68-107C-434F-AA38-110D5EA91B85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37" creationId="{AAD0DBB9-1A4B-4391-81D4-CB19F9AB918A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0:55:14.899" v="50"/>
          <ac:spMkLst>
            <pc:docMk/>
            <pc:sldMk cId="1611264663" sldId="272"/>
            <ac:spMk id="38" creationId="{063BBA22-50EA-4C4D-BE05-F1CE4E63AA56}"/>
          </ac:spMkLst>
        </pc:spChg>
        <pc:graphicFrameChg chg="add del">
          <ac:chgData name="Svetlana Peltsverger" userId="S::speltsve@kennesaw.edu::32af9bca-8d3c-40cb-8681-053c6f036a7e" providerId="AD" clId="Web-{95437E94-33FD-C24A-892C-89E1A5E6D2D9}" dt="2022-04-21T20:53:57.802" v="10"/>
          <ac:graphicFrameMkLst>
            <pc:docMk/>
            <pc:sldMk cId="1611264663" sldId="272"/>
            <ac:graphicFrameMk id="6" creationId="{63C2B895-0B32-1B4F-EADF-DA4949BFB87D}"/>
          </ac:graphicFrameMkLst>
        </pc:graphicFrameChg>
        <pc:graphicFrameChg chg="add mod modGraphic">
          <ac:chgData name="Svetlana Peltsverger" userId="S::speltsve@kennesaw.edu::32af9bca-8d3c-40cb-8681-053c6f036a7e" providerId="AD" clId="Web-{95437E94-33FD-C24A-892C-89E1A5E6D2D9}" dt="2022-04-21T20:55:14.899" v="50"/>
          <ac:graphicFrameMkLst>
            <pc:docMk/>
            <pc:sldMk cId="1611264663" sldId="272"/>
            <ac:graphicFrameMk id="20" creationId="{E56298F5-BAB7-09DD-4470-C1342C37EC22}"/>
          </ac:graphicFrameMkLst>
        </pc:graphicFrameChg>
      </pc:sldChg>
      <pc:sldChg chg="addSp delSp modSp">
        <pc:chgData name="Svetlana Peltsverger" userId="S::speltsve@kennesaw.edu::32af9bca-8d3c-40cb-8681-053c6f036a7e" providerId="AD" clId="Web-{95437E94-33FD-C24A-892C-89E1A5E6D2D9}" dt="2022-04-21T21:05:01.981" v="151"/>
        <pc:sldMkLst>
          <pc:docMk/>
          <pc:sldMk cId="3037738557" sldId="274"/>
        </pc:sldMkLst>
        <pc:spChg chg="mod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2" creationId="{83250A40-CCF3-D790-8364-1D6A6E0CA83D}"/>
          </ac:spMkLst>
        </pc:spChg>
        <pc:spChg chg="mod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3" creationId="{079D79AD-6DA6-0118-66E1-564EA27AD6E5}"/>
          </ac:spMkLst>
        </pc:spChg>
        <pc:spChg chg="del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32" creationId="{A7AE9375-4664-4DB2-922D-2782A6E439AC}"/>
          </ac:spMkLst>
        </pc:spChg>
        <pc:spChg chg="del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34" creationId="{C87417AF-190E-4D6E-AFA6-7D3E84B0B430}"/>
          </ac:spMkLst>
        </pc:spChg>
        <pc:spChg chg="del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35" creationId="{80B30ED8-273E-4C07-8568-2FE5CC5C483D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40" creationId="{A7AE9375-4664-4DB2-922D-2782A6E439AC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44" creationId="{C87417AF-190E-4D6E-AFA6-7D3E84B0B430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05:01.981" v="151"/>
          <ac:spMkLst>
            <pc:docMk/>
            <pc:sldMk cId="3037738557" sldId="274"/>
            <ac:spMk id="46" creationId="{80B30ED8-273E-4C07-8568-2FE5CC5C483D}"/>
          </ac:spMkLst>
        </pc:spChg>
        <pc:picChg chg="mod">
          <ac:chgData name="Svetlana Peltsverger" userId="S::speltsve@kennesaw.edu::32af9bca-8d3c-40cb-8681-053c6f036a7e" providerId="AD" clId="Web-{95437E94-33FD-C24A-892C-89E1A5E6D2D9}" dt="2022-04-21T21:05:01.981" v="151"/>
          <ac:picMkLst>
            <pc:docMk/>
            <pc:sldMk cId="3037738557" sldId="274"/>
            <ac:picMk id="4" creationId="{D86A5C86-A7EF-32C5-E4A3-55E0F6C9C5F8}"/>
          </ac:picMkLst>
        </pc:picChg>
        <pc:picChg chg="del">
          <ac:chgData name="Svetlana Peltsverger" userId="S::speltsve@kennesaw.edu::32af9bca-8d3c-40cb-8681-053c6f036a7e" providerId="AD" clId="Web-{95437E94-33FD-C24A-892C-89E1A5E6D2D9}" dt="2022-04-21T21:04:44.386" v="149"/>
          <ac:picMkLst>
            <pc:docMk/>
            <pc:sldMk cId="3037738557" sldId="274"/>
            <ac:picMk id="5" creationId="{D1EDE74C-8B10-F72C-ED31-028F0A43B985}"/>
          </ac:picMkLst>
        </pc:picChg>
        <pc:picChg chg="mod">
          <ac:chgData name="Svetlana Peltsverger" userId="S::speltsve@kennesaw.edu::32af9bca-8d3c-40cb-8681-053c6f036a7e" providerId="AD" clId="Web-{95437E94-33FD-C24A-892C-89E1A5E6D2D9}" dt="2022-04-21T21:05:01.981" v="151"/>
          <ac:picMkLst>
            <pc:docMk/>
            <pc:sldMk cId="3037738557" sldId="274"/>
            <ac:picMk id="6" creationId="{8427459D-0CE9-8860-17CE-ED3603FC4370}"/>
          </ac:picMkLst>
        </pc:picChg>
        <pc:cxnChg chg="del">
          <ac:chgData name="Svetlana Peltsverger" userId="S::speltsve@kennesaw.edu::32af9bca-8d3c-40cb-8681-053c6f036a7e" providerId="AD" clId="Web-{95437E94-33FD-C24A-892C-89E1A5E6D2D9}" dt="2022-04-21T21:05:01.981" v="151"/>
          <ac:cxnSpMkLst>
            <pc:docMk/>
            <pc:sldMk cId="3037738557" sldId="274"/>
            <ac:cxnSpMk id="33" creationId="{EE504C98-6397-41C1-A8D8-2D9C4ED307E0}"/>
          </ac:cxnSpMkLst>
        </pc:cxnChg>
        <pc:cxnChg chg="add">
          <ac:chgData name="Svetlana Peltsverger" userId="S::speltsve@kennesaw.edu::32af9bca-8d3c-40cb-8681-053c6f036a7e" providerId="AD" clId="Web-{95437E94-33FD-C24A-892C-89E1A5E6D2D9}" dt="2022-04-21T21:05:01.981" v="151"/>
          <ac:cxnSpMkLst>
            <pc:docMk/>
            <pc:sldMk cId="3037738557" sldId="274"/>
            <ac:cxnSpMk id="42" creationId="{EE504C98-6397-41C1-A8D8-2D9C4ED307E0}"/>
          </ac:cxnSpMkLst>
        </pc:cxnChg>
      </pc:sldChg>
      <pc:sldChg chg="addSp delSp modSp mod setClrOvrMap">
        <pc:chgData name="Svetlana Peltsverger" userId="S::speltsve@kennesaw.edu::32af9bca-8d3c-40cb-8681-053c6f036a7e" providerId="AD" clId="Web-{95437E94-33FD-C24A-892C-89E1A5E6D2D9}" dt="2022-04-21T21:29:03.606" v="418" actId="20577"/>
        <pc:sldMkLst>
          <pc:docMk/>
          <pc:sldMk cId="1384667716" sldId="278"/>
        </pc:sldMkLst>
        <pc:spChg chg="mod">
          <ac:chgData name="Svetlana Peltsverger" userId="S::speltsve@kennesaw.edu::32af9bca-8d3c-40cb-8681-053c6f036a7e" providerId="AD" clId="Web-{95437E94-33FD-C24A-892C-89E1A5E6D2D9}" dt="2022-04-21T21:26:10.632" v="400" actId="20577"/>
          <ac:spMkLst>
            <pc:docMk/>
            <pc:sldMk cId="1384667716" sldId="278"/>
            <ac:spMk id="2" creationId="{2D0D93F3-E1F4-77E8-5ABE-18FC22B117F2}"/>
          </ac:spMkLst>
        </pc:spChg>
        <pc:spChg chg="add del mod">
          <ac:chgData name="Svetlana Peltsverger" userId="S::speltsve@kennesaw.edu::32af9bca-8d3c-40cb-8681-053c6f036a7e" providerId="AD" clId="Web-{95437E94-33FD-C24A-892C-89E1A5E6D2D9}" dt="2022-04-21T21:26:03.319" v="399"/>
          <ac:spMkLst>
            <pc:docMk/>
            <pc:sldMk cId="1384667716" sldId="278"/>
            <ac:spMk id="3" creationId="{33E3D171-1447-456E-F30C-BBAC7EB6C21D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1:26:03.319" v="399"/>
          <ac:spMkLst>
            <pc:docMk/>
            <pc:sldMk cId="1384667716" sldId="278"/>
            <ac:spMk id="8" creationId="{E8A8EAB8-D2FF-444D-B34B-7D32F106AD0E}"/>
          </ac:spMkLst>
        </pc:spChg>
        <pc:spChg chg="add del">
          <ac:chgData name="Svetlana Peltsverger" userId="S::speltsve@kennesaw.edu::32af9bca-8d3c-40cb-8681-053c6f036a7e" providerId="AD" clId="Web-{95437E94-33FD-C24A-892C-89E1A5E6D2D9}" dt="2022-04-21T21:26:03.257" v="398"/>
          <ac:spMkLst>
            <pc:docMk/>
            <pc:sldMk cId="1384667716" sldId="278"/>
            <ac:spMk id="19" creationId="{C5E6CFF1-2F42-4E10-9A97-F116F46F53FE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26:03.319" v="399"/>
          <ac:spMkLst>
            <pc:docMk/>
            <pc:sldMk cId="1384667716" sldId="278"/>
            <ac:spMk id="23" creationId="{9228552E-C8B1-4A80-8448-0787CE0FC704}"/>
          </ac:spMkLst>
        </pc:spChg>
        <pc:graphicFrameChg chg="add del">
          <ac:chgData name="Svetlana Peltsverger" userId="S::speltsve@kennesaw.edu::32af9bca-8d3c-40cb-8681-053c6f036a7e" providerId="AD" clId="Web-{95437E94-33FD-C24A-892C-89E1A5E6D2D9}" dt="2022-04-21T21:26:03.257" v="398"/>
          <ac:graphicFrameMkLst>
            <pc:docMk/>
            <pc:sldMk cId="1384667716" sldId="278"/>
            <ac:graphicFrameMk id="14" creationId="{E7FEC095-CC7D-51BE-5DDA-9F0774444BFB}"/>
          </ac:graphicFrameMkLst>
        </pc:graphicFrameChg>
        <pc:graphicFrameChg chg="add modGraphic">
          <ac:chgData name="Svetlana Peltsverger" userId="S::speltsve@kennesaw.edu::32af9bca-8d3c-40cb-8681-053c6f036a7e" providerId="AD" clId="Web-{95437E94-33FD-C24A-892C-89E1A5E6D2D9}" dt="2022-04-21T21:29:03.606" v="418" actId="20577"/>
          <ac:graphicFrameMkLst>
            <pc:docMk/>
            <pc:sldMk cId="1384667716" sldId="278"/>
            <ac:graphicFrameMk id="25" creationId="{B4AA5335-E517-A95E-9311-6A20DF34E091}"/>
          </ac:graphicFrameMkLst>
        </pc:graphicFrameChg>
        <pc:picChg chg="add del">
          <ac:chgData name="Svetlana Peltsverger" userId="S::speltsve@kennesaw.edu::32af9bca-8d3c-40cb-8681-053c6f036a7e" providerId="AD" clId="Web-{95437E94-33FD-C24A-892C-89E1A5E6D2D9}" dt="2022-04-21T21:26:03.257" v="398"/>
          <ac:picMkLst>
            <pc:docMk/>
            <pc:sldMk cId="1384667716" sldId="278"/>
            <ac:picMk id="15" creationId="{0DE351FC-A2D0-2776-4DC1-9B33A8BB9AA9}"/>
          </ac:picMkLst>
        </pc:picChg>
        <pc:picChg chg="add">
          <ac:chgData name="Svetlana Peltsverger" userId="S::speltsve@kennesaw.edu::32af9bca-8d3c-40cb-8681-053c6f036a7e" providerId="AD" clId="Web-{95437E94-33FD-C24A-892C-89E1A5E6D2D9}" dt="2022-04-21T21:26:03.319" v="399"/>
          <ac:picMkLst>
            <pc:docMk/>
            <pc:sldMk cId="1384667716" sldId="278"/>
            <ac:picMk id="24" creationId="{37EA6DE9-B995-33D2-DE99-30054CB95244}"/>
          </ac:picMkLst>
        </pc:picChg>
        <pc:cxnChg chg="add del">
          <ac:chgData name="Svetlana Peltsverger" userId="S::speltsve@kennesaw.edu::32af9bca-8d3c-40cb-8681-053c6f036a7e" providerId="AD" clId="Web-{95437E94-33FD-C24A-892C-89E1A5E6D2D9}" dt="2022-04-21T21:26:03.319" v="399"/>
          <ac:cxnSpMkLst>
            <pc:docMk/>
            <pc:sldMk cId="1384667716" sldId="278"/>
            <ac:cxnSpMk id="10" creationId="{067633D1-6EE6-4118-B9F0-B363477BEE7A}"/>
          </ac:cxnSpMkLst>
        </pc:cxnChg>
        <pc:cxnChg chg="add del">
          <ac:chgData name="Svetlana Peltsverger" userId="S::speltsve@kennesaw.edu::32af9bca-8d3c-40cb-8681-053c6f036a7e" providerId="AD" clId="Web-{95437E94-33FD-C24A-892C-89E1A5E6D2D9}" dt="2022-04-21T21:26:03.319" v="399"/>
          <ac:cxnSpMkLst>
            <pc:docMk/>
            <pc:sldMk cId="1384667716" sldId="278"/>
            <ac:cxnSpMk id="12" creationId="{4AD7FFC6-42A9-49CB-B5E9-B3F6B038331B}"/>
          </ac:cxnSpMkLst>
        </pc:cxnChg>
        <pc:cxnChg chg="add del">
          <ac:chgData name="Svetlana Peltsverger" userId="S::speltsve@kennesaw.edu::32af9bca-8d3c-40cb-8681-053c6f036a7e" providerId="AD" clId="Web-{95437E94-33FD-C24A-892C-89E1A5E6D2D9}" dt="2022-04-21T21:26:03.257" v="398"/>
          <ac:cxnSpMkLst>
            <pc:docMk/>
            <pc:sldMk cId="1384667716" sldId="278"/>
            <ac:cxnSpMk id="21" creationId="{67182200-4859-4C8D-BCBB-55B245C28BA3}"/>
          </ac:cxnSpMkLst>
        </pc:cxnChg>
      </pc:sldChg>
      <pc:sldChg chg="modSp">
        <pc:chgData name="Svetlana Peltsverger" userId="S::speltsve@kennesaw.edu::32af9bca-8d3c-40cb-8681-053c6f036a7e" providerId="AD" clId="Web-{95437E94-33FD-C24A-892C-89E1A5E6D2D9}" dt="2022-04-21T21:33:52.850" v="513" actId="20577"/>
        <pc:sldMkLst>
          <pc:docMk/>
          <pc:sldMk cId="109599813" sldId="279"/>
        </pc:sldMkLst>
        <pc:spChg chg="mod">
          <ac:chgData name="Svetlana Peltsverger" userId="S::speltsve@kennesaw.edu::32af9bca-8d3c-40cb-8681-053c6f036a7e" providerId="AD" clId="Web-{95437E94-33FD-C24A-892C-89E1A5E6D2D9}" dt="2022-04-21T21:33:52.850" v="513" actId="20577"/>
          <ac:spMkLst>
            <pc:docMk/>
            <pc:sldMk cId="109599813" sldId="279"/>
            <ac:spMk id="3" creationId="{52D64FCD-C1D5-04E6-2743-70B48764BC5F}"/>
          </ac:spMkLst>
        </pc:spChg>
      </pc:sldChg>
      <pc:sldChg chg="modSp">
        <pc:chgData name="Svetlana Peltsverger" userId="S::speltsve@kennesaw.edu::32af9bca-8d3c-40cb-8681-053c6f036a7e" providerId="AD" clId="Web-{95437E94-33FD-C24A-892C-89E1A5E6D2D9}" dt="2022-04-21T21:33:05.224" v="499"/>
        <pc:sldMkLst>
          <pc:docMk/>
          <pc:sldMk cId="2787732530" sldId="281"/>
        </pc:sldMkLst>
        <pc:spChg chg="mod">
          <ac:chgData name="Svetlana Peltsverger" userId="S::speltsve@kennesaw.edu::32af9bca-8d3c-40cb-8681-053c6f036a7e" providerId="AD" clId="Web-{95437E94-33FD-C24A-892C-89E1A5E6D2D9}" dt="2022-04-21T21:33:05.224" v="499"/>
          <ac:spMkLst>
            <pc:docMk/>
            <pc:sldMk cId="2787732530" sldId="281"/>
            <ac:spMk id="3" creationId="{6BC59EFA-B274-435B-B8F9-3C9755B44CB0}"/>
          </ac:spMkLst>
        </pc:spChg>
      </pc:sldChg>
      <pc:sldChg chg="addSp delSp modSp mod setBg addAnim delAnim setClrOvrMap">
        <pc:chgData name="Svetlana Peltsverger" userId="S::speltsve@kennesaw.edu::32af9bca-8d3c-40cb-8681-053c6f036a7e" providerId="AD" clId="Web-{95437E94-33FD-C24A-892C-89E1A5E6D2D9}" dt="2022-04-21T21:06:51.031" v="157"/>
        <pc:sldMkLst>
          <pc:docMk/>
          <pc:sldMk cId="4179229423" sldId="286"/>
        </pc:sldMkLst>
        <pc:spChg chg="mod">
          <ac:chgData name="Svetlana Peltsverger" userId="S::speltsve@kennesaw.edu::32af9bca-8d3c-40cb-8681-053c6f036a7e" providerId="AD" clId="Web-{95437E94-33FD-C24A-892C-89E1A5E6D2D9}" dt="2022-04-21T21:06:51.031" v="156"/>
          <ac:spMkLst>
            <pc:docMk/>
            <pc:sldMk cId="4179229423" sldId="286"/>
            <ac:spMk id="2" creationId="{3E49C306-EF01-58E3-EAC7-C9ACEACF3E62}"/>
          </ac:spMkLst>
        </pc:spChg>
        <pc:spChg chg="mod">
          <ac:chgData name="Svetlana Peltsverger" userId="S::speltsve@kennesaw.edu::32af9bca-8d3c-40cb-8681-053c6f036a7e" providerId="AD" clId="Web-{95437E94-33FD-C24A-892C-89E1A5E6D2D9}" dt="2022-04-21T21:06:51.031" v="156"/>
          <ac:spMkLst>
            <pc:docMk/>
            <pc:sldMk cId="4179229423" sldId="286"/>
            <ac:spMk id="3" creationId="{E20A9382-2C1F-15B9-0A59-50670206A870}"/>
          </ac:spMkLst>
        </pc:spChg>
        <pc:spChg chg="del">
          <ac:chgData name="Svetlana Peltsverger" userId="S::speltsve@kennesaw.edu::32af9bca-8d3c-40cb-8681-053c6f036a7e" providerId="AD" clId="Web-{95437E94-33FD-C24A-892C-89E1A5E6D2D9}" dt="2022-04-21T21:06:51.031" v="156"/>
          <ac:spMkLst>
            <pc:docMk/>
            <pc:sldMk cId="4179229423" sldId="286"/>
            <ac:spMk id="9" creationId="{C1DD1A8A-57D5-4A81-AD04-532B043C5611}"/>
          </ac:spMkLst>
        </pc:spChg>
        <pc:spChg chg="del">
          <ac:chgData name="Svetlana Peltsverger" userId="S::speltsve@kennesaw.edu::32af9bca-8d3c-40cb-8681-053c6f036a7e" providerId="AD" clId="Web-{95437E94-33FD-C24A-892C-89E1A5E6D2D9}" dt="2022-04-21T21:06:51.031" v="156"/>
          <ac:spMkLst>
            <pc:docMk/>
            <pc:sldMk cId="4179229423" sldId="286"/>
            <ac:spMk id="11" creationId="{007891EC-4501-44ED-A8C8-B11B6DB767AB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06:51.031" v="156"/>
          <ac:spMkLst>
            <pc:docMk/>
            <pc:sldMk cId="4179229423" sldId="286"/>
            <ac:spMk id="16" creationId="{71B2258F-86CA-4D4D-8270-BC05FCDEBFB3}"/>
          </ac:spMkLst>
        </pc:spChg>
        <pc:picChg chg="add mod ord">
          <ac:chgData name="Svetlana Peltsverger" userId="S::speltsve@kennesaw.edu::32af9bca-8d3c-40cb-8681-053c6f036a7e" providerId="AD" clId="Web-{95437E94-33FD-C24A-892C-89E1A5E6D2D9}" dt="2022-04-21T21:06:51.031" v="156"/>
          <ac:picMkLst>
            <pc:docMk/>
            <pc:sldMk cId="4179229423" sldId="286"/>
            <ac:picMk id="4" creationId="{E0149D35-16F1-3AE3-D025-8FCB216752EA}"/>
          </ac:picMkLst>
        </pc:picChg>
        <pc:picChg chg="del">
          <ac:chgData name="Svetlana Peltsverger" userId="S::speltsve@kennesaw.edu::32af9bca-8d3c-40cb-8681-053c6f036a7e" providerId="AD" clId="Web-{95437E94-33FD-C24A-892C-89E1A5E6D2D9}" dt="2022-04-21T21:05:41.326" v="153"/>
          <ac:picMkLst>
            <pc:docMk/>
            <pc:sldMk cId="4179229423" sldId="286"/>
            <ac:picMk id="5" creationId="{72D404AF-56BA-EFE8-F021-935B6FA388BD}"/>
          </ac:picMkLst>
        </pc:picChg>
      </pc:sldChg>
      <pc:sldChg chg="delSp modSp">
        <pc:chgData name="Svetlana Peltsverger" userId="S::speltsve@kennesaw.edu::32af9bca-8d3c-40cb-8681-053c6f036a7e" providerId="AD" clId="Web-{95437E94-33FD-C24A-892C-89E1A5E6D2D9}" dt="2022-04-21T21:25:00.942" v="391"/>
        <pc:sldMkLst>
          <pc:docMk/>
          <pc:sldMk cId="314360290" sldId="287"/>
        </pc:sldMkLst>
        <pc:spChg chg="del">
          <ac:chgData name="Svetlana Peltsverger" userId="S::speltsve@kennesaw.edu::32af9bca-8d3c-40cb-8681-053c6f036a7e" providerId="AD" clId="Web-{95437E94-33FD-C24A-892C-89E1A5E6D2D9}" dt="2022-04-21T21:24:11.378" v="289"/>
          <ac:spMkLst>
            <pc:docMk/>
            <pc:sldMk cId="314360290" sldId="287"/>
            <ac:spMk id="6" creationId="{ABA1D05F-1A2A-EFAC-900F-F39777E6498D}"/>
          </ac:spMkLst>
        </pc:spChg>
        <pc:graphicFrameChg chg="mod modGraphic">
          <ac:chgData name="Svetlana Peltsverger" userId="S::speltsve@kennesaw.edu::32af9bca-8d3c-40cb-8681-053c6f036a7e" providerId="AD" clId="Web-{95437E94-33FD-C24A-892C-89E1A5E6D2D9}" dt="2022-04-21T21:25:00.942" v="391"/>
          <ac:graphicFrameMkLst>
            <pc:docMk/>
            <pc:sldMk cId="314360290" sldId="287"/>
            <ac:graphicFrameMk id="5" creationId="{325E078A-157E-CA6D-2BA4-EAAAFCBD8F85}"/>
          </ac:graphicFrameMkLst>
        </pc:graphicFrameChg>
      </pc:sldChg>
      <pc:sldChg chg="modSp">
        <pc:chgData name="Svetlana Peltsverger" userId="S::speltsve@kennesaw.edu::32af9bca-8d3c-40cb-8681-053c6f036a7e" providerId="AD" clId="Web-{95437E94-33FD-C24A-892C-89E1A5E6D2D9}" dt="2022-04-21T21:00:45.253" v="72" actId="1076"/>
        <pc:sldMkLst>
          <pc:docMk/>
          <pc:sldMk cId="1473522700" sldId="293"/>
        </pc:sldMkLst>
        <pc:spChg chg="mod">
          <ac:chgData name="Svetlana Peltsverger" userId="S::speltsve@kennesaw.edu::32af9bca-8d3c-40cb-8681-053c6f036a7e" providerId="AD" clId="Web-{95437E94-33FD-C24A-892C-89E1A5E6D2D9}" dt="2022-04-21T21:00:45.253" v="72" actId="1076"/>
          <ac:spMkLst>
            <pc:docMk/>
            <pc:sldMk cId="1473522700" sldId="293"/>
            <ac:spMk id="3" creationId="{BCAC5A1B-409F-2B6B-7315-7EC6FDA9282B}"/>
          </ac:spMkLst>
        </pc:spChg>
      </pc:sldChg>
      <pc:sldChg chg="addSp modSp">
        <pc:chgData name="Svetlana Peltsverger" userId="S::speltsve@kennesaw.edu::32af9bca-8d3c-40cb-8681-053c6f036a7e" providerId="AD" clId="Web-{95437E94-33FD-C24A-892C-89E1A5E6D2D9}" dt="2022-04-21T21:00:26.409" v="71" actId="20577"/>
        <pc:sldMkLst>
          <pc:docMk/>
          <pc:sldMk cId="1404727555" sldId="302"/>
        </pc:sldMkLst>
        <pc:spChg chg="add">
          <ac:chgData name="Svetlana Peltsverger" userId="S::speltsve@kennesaw.edu::32af9bca-8d3c-40cb-8681-053c6f036a7e" providerId="AD" clId="Web-{95437E94-33FD-C24A-892C-89E1A5E6D2D9}" dt="2022-04-21T20:59:56.533" v="52"/>
          <ac:spMkLst>
            <pc:docMk/>
            <pc:sldMk cId="1404727555" sldId="302"/>
            <ac:spMk id="3" creationId="{028507AE-FBD8-9CFB-3197-3E35F5FFC2A0}"/>
          </ac:spMkLst>
        </pc:spChg>
        <pc:spChg chg="add mod">
          <ac:chgData name="Svetlana Peltsverger" userId="S::speltsve@kennesaw.edu::32af9bca-8d3c-40cb-8681-053c6f036a7e" providerId="AD" clId="Web-{95437E94-33FD-C24A-892C-89E1A5E6D2D9}" dt="2022-04-21T21:00:26.409" v="71" actId="20577"/>
          <ac:spMkLst>
            <pc:docMk/>
            <pc:sldMk cId="1404727555" sldId="302"/>
            <ac:spMk id="5" creationId="{379E5F03-472F-97AF-BFD3-E4B7E68AB8FE}"/>
          </ac:spMkLst>
        </pc:spChg>
        <pc:picChg chg="mod">
          <ac:chgData name="Svetlana Peltsverger" userId="S::speltsve@kennesaw.edu::32af9bca-8d3c-40cb-8681-053c6f036a7e" providerId="AD" clId="Web-{95437E94-33FD-C24A-892C-89E1A5E6D2D9}" dt="2022-04-21T20:59:52.986" v="51" actId="1076"/>
          <ac:picMkLst>
            <pc:docMk/>
            <pc:sldMk cId="1404727555" sldId="302"/>
            <ac:picMk id="4" creationId="{48213D47-A329-F1B2-3F8D-819613015D8A}"/>
          </ac:picMkLst>
        </pc:picChg>
      </pc:sldChg>
      <pc:sldChg chg="modSp">
        <pc:chgData name="Svetlana Peltsverger" userId="S::speltsve@kennesaw.edu::32af9bca-8d3c-40cb-8681-053c6f036a7e" providerId="AD" clId="Web-{95437E94-33FD-C24A-892C-89E1A5E6D2D9}" dt="2022-04-21T21:19:43.025" v="237" actId="14100"/>
        <pc:sldMkLst>
          <pc:docMk/>
          <pc:sldMk cId="835191214" sldId="306"/>
        </pc:sldMkLst>
        <pc:spChg chg="mod">
          <ac:chgData name="Svetlana Peltsverger" userId="S::speltsve@kennesaw.edu::32af9bca-8d3c-40cb-8681-053c6f036a7e" providerId="AD" clId="Web-{95437E94-33FD-C24A-892C-89E1A5E6D2D9}" dt="2022-04-21T21:19:43.025" v="237" actId="14100"/>
          <ac:spMkLst>
            <pc:docMk/>
            <pc:sldMk cId="835191214" sldId="306"/>
            <ac:spMk id="20" creationId="{B12A112F-EE8B-4AE4-87D3-CD07A7D3C399}"/>
          </ac:spMkLst>
        </pc:spChg>
      </pc:sldChg>
      <pc:sldChg chg="addSp delSp modSp mod setBg">
        <pc:chgData name="Svetlana Peltsverger" userId="S::speltsve@kennesaw.edu::32af9bca-8d3c-40cb-8681-053c6f036a7e" providerId="AD" clId="Web-{95437E94-33FD-C24A-892C-89E1A5E6D2D9}" dt="2022-04-21T21:32:32.051" v="497" actId="14100"/>
        <pc:sldMkLst>
          <pc:docMk/>
          <pc:sldMk cId="4249508960" sldId="308"/>
        </pc:sldMkLst>
        <pc:spChg chg="mod">
          <ac:chgData name="Svetlana Peltsverger" userId="S::speltsve@kennesaw.edu::32af9bca-8d3c-40cb-8681-053c6f036a7e" providerId="AD" clId="Web-{95437E94-33FD-C24A-892C-89E1A5E6D2D9}" dt="2022-04-21T21:32:32.051" v="497" actId="14100"/>
          <ac:spMkLst>
            <pc:docMk/>
            <pc:sldMk cId="4249508960" sldId="308"/>
            <ac:spMk id="7" creationId="{C5712976-DE81-4884-AA67-8DA31B470E28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31:27.908" v="486"/>
          <ac:spMkLst>
            <pc:docMk/>
            <pc:sldMk cId="4249508960" sldId="308"/>
            <ac:spMk id="12" creationId="{D2B783EE-0239-4717-BBEA-8C9EAC61C824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31:27.908" v="486"/>
          <ac:spMkLst>
            <pc:docMk/>
            <pc:sldMk cId="4249508960" sldId="308"/>
            <ac:spMk id="14" creationId="{A7B99495-F43F-4D80-A44F-2CB4764EB90B}"/>
          </ac:spMkLst>
        </pc:spChg>
        <pc:spChg chg="add">
          <ac:chgData name="Svetlana Peltsverger" userId="S::speltsve@kennesaw.edu::32af9bca-8d3c-40cb-8681-053c6f036a7e" providerId="AD" clId="Web-{95437E94-33FD-C24A-892C-89E1A5E6D2D9}" dt="2022-04-21T21:31:27.908" v="486"/>
          <ac:spMkLst>
            <pc:docMk/>
            <pc:sldMk cId="4249508960" sldId="308"/>
            <ac:spMk id="16" creationId="{70BEB1E7-2F88-40BC-B73D-42E5B6F80BFC}"/>
          </ac:spMkLst>
        </pc:spChg>
        <pc:picChg chg="add mod">
          <ac:chgData name="Svetlana Peltsverger" userId="S::speltsve@kennesaw.edu::32af9bca-8d3c-40cb-8681-053c6f036a7e" providerId="AD" clId="Web-{95437E94-33FD-C24A-892C-89E1A5E6D2D9}" dt="2022-04-21T21:31:27.908" v="486"/>
          <ac:picMkLst>
            <pc:docMk/>
            <pc:sldMk cId="4249508960" sldId="308"/>
            <ac:picMk id="2" creationId="{A04CB861-9EDB-B510-75C6-8CFFF86D0DE0}"/>
          </ac:picMkLst>
        </pc:picChg>
        <pc:picChg chg="del mod">
          <ac:chgData name="Svetlana Peltsverger" userId="S::speltsve@kennesaw.edu::32af9bca-8d3c-40cb-8681-053c6f036a7e" providerId="AD" clId="Web-{95437E94-33FD-C24A-892C-89E1A5E6D2D9}" dt="2022-04-21T21:31:04.017" v="475"/>
          <ac:picMkLst>
            <pc:docMk/>
            <pc:sldMk cId="4249508960" sldId="308"/>
            <ac:picMk id="3" creationId="{B0C83E4C-9263-432A-BCDD-576714F5BC31}"/>
          </ac:picMkLst>
        </pc:picChg>
        <pc:picChg chg="add mod">
          <ac:chgData name="Svetlana Peltsverger" userId="S::speltsve@kennesaw.edu::32af9bca-8d3c-40cb-8681-053c6f036a7e" providerId="AD" clId="Web-{95437E94-33FD-C24A-892C-89E1A5E6D2D9}" dt="2022-04-21T21:31:27.908" v="486"/>
          <ac:picMkLst>
            <pc:docMk/>
            <pc:sldMk cId="4249508960" sldId="308"/>
            <ac:picMk id="4" creationId="{3885B905-9512-D58B-A305-74B25626EF78}"/>
          </ac:picMkLst>
        </pc:picChg>
      </pc:sldChg>
      <pc:sldChg chg="modSp add">
        <pc:chgData name="Svetlana Peltsverger" userId="S::speltsve@kennesaw.edu::32af9bca-8d3c-40cb-8681-053c6f036a7e" providerId="AD" clId="Web-{95437E94-33FD-C24A-892C-89E1A5E6D2D9}" dt="2022-04-21T21:08:05.893" v="162" actId="20577"/>
        <pc:sldMkLst>
          <pc:docMk/>
          <pc:sldMk cId="1447031645" sldId="314"/>
        </pc:sldMkLst>
        <pc:spChg chg="mod">
          <ac:chgData name="Svetlana Peltsverger" userId="S::speltsve@kennesaw.edu::32af9bca-8d3c-40cb-8681-053c6f036a7e" providerId="AD" clId="Web-{95437E94-33FD-C24A-892C-89E1A5E6D2D9}" dt="2022-04-21T21:08:05.893" v="162" actId="20577"/>
          <ac:spMkLst>
            <pc:docMk/>
            <pc:sldMk cId="1447031645" sldId="314"/>
            <ac:spMk id="293" creationId="{00000000-0000-0000-0000-000000000000}"/>
          </ac:spMkLst>
        </pc:spChg>
      </pc:sldChg>
      <pc:sldChg chg="addSp delSp modSp new">
        <pc:chgData name="Svetlana Peltsverger" userId="S::speltsve@kennesaw.edu::32af9bca-8d3c-40cb-8681-053c6f036a7e" providerId="AD" clId="Web-{95437E94-33FD-C24A-892C-89E1A5E6D2D9}" dt="2022-04-21T22:18:10.977" v="563"/>
        <pc:sldMkLst>
          <pc:docMk/>
          <pc:sldMk cId="2125299438" sldId="315"/>
        </pc:sldMkLst>
        <pc:spChg chg="mod">
          <ac:chgData name="Svetlana Peltsverger" userId="S::speltsve@kennesaw.edu::32af9bca-8d3c-40cb-8681-053c6f036a7e" providerId="AD" clId="Web-{95437E94-33FD-C24A-892C-89E1A5E6D2D9}" dt="2022-04-21T21:39:18.814" v="527" actId="20577"/>
          <ac:spMkLst>
            <pc:docMk/>
            <pc:sldMk cId="2125299438" sldId="315"/>
            <ac:spMk id="2" creationId="{F8CDC352-480F-F04E-1552-8692D09FB3F7}"/>
          </ac:spMkLst>
        </pc:spChg>
        <pc:spChg chg="del">
          <ac:chgData name="Svetlana Peltsverger" userId="S::speltsve@kennesaw.edu::32af9bca-8d3c-40cb-8681-053c6f036a7e" providerId="AD" clId="Web-{95437E94-33FD-C24A-892C-89E1A5E6D2D9}" dt="2022-04-21T22:13:41" v="528"/>
          <ac:spMkLst>
            <pc:docMk/>
            <pc:sldMk cId="2125299438" sldId="315"/>
            <ac:spMk id="3" creationId="{68D8C2C9-AE08-CD8A-BF16-DBB14598906D}"/>
          </ac:spMkLst>
        </pc:spChg>
        <pc:graphicFrameChg chg="add mod modGraphic">
          <ac:chgData name="Svetlana Peltsverger" userId="S::speltsve@kennesaw.edu::32af9bca-8d3c-40cb-8681-053c6f036a7e" providerId="AD" clId="Web-{95437E94-33FD-C24A-892C-89E1A5E6D2D9}" dt="2022-04-21T22:18:10.977" v="563"/>
          <ac:graphicFrameMkLst>
            <pc:docMk/>
            <pc:sldMk cId="2125299438" sldId="315"/>
            <ac:graphicFrameMk id="6" creationId="{A9D90259-F072-36C4-6818-73C17DD8675B}"/>
          </ac:graphicFrameMkLst>
        </pc:graphicFrameChg>
        <pc:picChg chg="add mod ord">
          <ac:chgData name="Svetlana Peltsverger" userId="S::speltsve@kennesaw.edu::32af9bca-8d3c-40cb-8681-053c6f036a7e" providerId="AD" clId="Web-{95437E94-33FD-C24A-892C-89E1A5E6D2D9}" dt="2022-04-21T22:13:49.407" v="530" actId="14100"/>
          <ac:picMkLst>
            <pc:docMk/>
            <pc:sldMk cId="2125299438" sldId="315"/>
            <ac:picMk id="4" creationId="{448337CA-247A-A1A0-813C-ABA2DF037498}"/>
          </ac:picMkLst>
        </pc:picChg>
      </pc:sldChg>
      <pc:sldMasterChg chg="addSldLayout">
        <pc:chgData name="Svetlana Peltsverger" userId="S::speltsve@kennesaw.edu::32af9bca-8d3c-40cb-8681-053c6f036a7e" providerId="AD" clId="Web-{95437E94-33FD-C24A-892C-89E1A5E6D2D9}" dt="2022-04-21T21:07:21.782" v="158"/>
        <pc:sldMasterMkLst>
          <pc:docMk/>
          <pc:sldMasterMk cId="3543424244" sldId="2147483660"/>
        </pc:sldMasterMkLst>
        <pc:sldLayoutChg chg="add">
          <pc:chgData name="Svetlana Peltsverger" userId="S::speltsve@kennesaw.edu::32af9bca-8d3c-40cb-8681-053c6f036a7e" providerId="AD" clId="Web-{95437E94-33FD-C24A-892C-89E1A5E6D2D9}" dt="2022-04-21T21:07:21.782" v="158"/>
          <pc:sldLayoutMkLst>
            <pc:docMk/>
            <pc:sldMasterMk cId="3543424244" sldId="2147483660"/>
            <pc:sldLayoutMk cId="2680051009" sldId="2147483672"/>
          </pc:sldLayoutMkLst>
        </pc:sldLayoutChg>
      </pc:sldMasterChg>
    </pc:docChg>
  </pc:docChgLst>
  <pc:docChgLst>
    <pc:chgData name="Svetlana Peltsverger" userId="S::speltsve@kennesaw.edu::32af9bca-8d3c-40cb-8681-053c6f036a7e" providerId="AD" clId="Web-{73F3A8FA-D48A-A50C-2A63-EE595D73478A}"/>
    <pc:docChg chg="addSld modSld">
      <pc:chgData name="Svetlana Peltsverger" userId="S::speltsve@kennesaw.edu::32af9bca-8d3c-40cb-8681-053c6f036a7e" providerId="AD" clId="Web-{73F3A8FA-D48A-A50C-2A63-EE595D73478A}" dt="2022-11-10T16:14:33.153" v="47"/>
      <pc:docMkLst>
        <pc:docMk/>
      </pc:docMkLst>
      <pc:sldChg chg="addSp modSp">
        <pc:chgData name="Svetlana Peltsverger" userId="S::speltsve@kennesaw.edu::32af9bca-8d3c-40cb-8681-053c6f036a7e" providerId="AD" clId="Web-{73F3A8FA-D48A-A50C-2A63-EE595D73478A}" dt="2022-11-09T22:32:54.876" v="42" actId="1076"/>
        <pc:sldMkLst>
          <pc:docMk/>
          <pc:sldMk cId="1447031645" sldId="314"/>
        </pc:sldMkLst>
        <pc:spChg chg="add mod">
          <ac:chgData name="Svetlana Peltsverger" userId="S::speltsve@kennesaw.edu::32af9bca-8d3c-40cb-8681-053c6f036a7e" providerId="AD" clId="Web-{73F3A8FA-D48A-A50C-2A63-EE595D73478A}" dt="2022-11-09T22:32:54.876" v="42" actId="1076"/>
          <ac:spMkLst>
            <pc:docMk/>
            <pc:sldMk cId="1447031645" sldId="314"/>
            <ac:spMk id="2" creationId="{0E28C9ED-C07F-4B2A-85CA-28F421E916CC}"/>
          </ac:spMkLst>
        </pc:spChg>
      </pc:sldChg>
      <pc:sldChg chg="add">
        <pc:chgData name="Svetlana Peltsverger" userId="S::speltsve@kennesaw.edu::32af9bca-8d3c-40cb-8681-053c6f036a7e" providerId="AD" clId="Web-{73F3A8FA-D48A-A50C-2A63-EE595D73478A}" dt="2022-11-10T16:14:33.028" v="43"/>
        <pc:sldMkLst>
          <pc:docMk/>
          <pc:sldMk cId="3871582452" sldId="327"/>
        </pc:sldMkLst>
      </pc:sldChg>
      <pc:sldChg chg="add">
        <pc:chgData name="Svetlana Peltsverger" userId="S::speltsve@kennesaw.edu::32af9bca-8d3c-40cb-8681-053c6f036a7e" providerId="AD" clId="Web-{73F3A8FA-D48A-A50C-2A63-EE595D73478A}" dt="2022-11-10T16:14:33.059" v="44"/>
        <pc:sldMkLst>
          <pc:docMk/>
          <pc:sldMk cId="3371192654" sldId="328"/>
        </pc:sldMkLst>
      </pc:sldChg>
      <pc:sldChg chg="add">
        <pc:chgData name="Svetlana Peltsverger" userId="S::speltsve@kennesaw.edu::32af9bca-8d3c-40cb-8681-053c6f036a7e" providerId="AD" clId="Web-{73F3A8FA-D48A-A50C-2A63-EE595D73478A}" dt="2022-11-10T16:14:33.090" v="45"/>
        <pc:sldMkLst>
          <pc:docMk/>
          <pc:sldMk cId="1858079212" sldId="329"/>
        </pc:sldMkLst>
      </pc:sldChg>
      <pc:sldChg chg="add">
        <pc:chgData name="Svetlana Peltsverger" userId="S::speltsve@kennesaw.edu::32af9bca-8d3c-40cb-8681-053c6f036a7e" providerId="AD" clId="Web-{73F3A8FA-D48A-A50C-2A63-EE595D73478A}" dt="2022-11-10T16:14:33.122" v="46"/>
        <pc:sldMkLst>
          <pc:docMk/>
          <pc:sldMk cId="618978249" sldId="330"/>
        </pc:sldMkLst>
      </pc:sldChg>
      <pc:sldChg chg="add">
        <pc:chgData name="Svetlana Peltsverger" userId="S::speltsve@kennesaw.edu::32af9bca-8d3c-40cb-8681-053c6f036a7e" providerId="AD" clId="Web-{73F3A8FA-D48A-A50C-2A63-EE595D73478A}" dt="2022-11-10T16:14:33.153" v="47"/>
        <pc:sldMkLst>
          <pc:docMk/>
          <pc:sldMk cId="3881000272" sldId="331"/>
        </pc:sldMkLst>
      </pc:sldChg>
    </pc:docChg>
  </pc:docChgLst>
  <pc:docChgLst>
    <pc:chgData name="Sherrill Hayes" userId="S::shayes32@kennesaw.edu::3ca9845c-c7f5-4982-b948-515deb25054f" providerId="AD" clId="Web-{61C2B25C-3AED-7B8B-363C-AE64E485D88A}"/>
    <pc:docChg chg="addSld modSld">
      <pc:chgData name="Sherrill Hayes" userId="S::shayes32@kennesaw.edu::3ca9845c-c7f5-4982-b948-515deb25054f" providerId="AD" clId="Web-{61C2B25C-3AED-7B8B-363C-AE64E485D88A}" dt="2022-04-20T22:21:00.154" v="78" actId="20577"/>
      <pc:docMkLst>
        <pc:docMk/>
      </pc:docMkLst>
      <pc:sldChg chg="addSp modSp new">
        <pc:chgData name="Sherrill Hayes" userId="S::shayes32@kennesaw.edu::3ca9845c-c7f5-4982-b948-515deb25054f" providerId="AD" clId="Web-{61C2B25C-3AED-7B8B-363C-AE64E485D88A}" dt="2022-04-20T22:21:00.154" v="78" actId="20577"/>
        <pc:sldMkLst>
          <pc:docMk/>
          <pc:sldMk cId="242038748" sldId="303"/>
        </pc:sldMkLst>
        <pc:spChg chg="mod">
          <ac:chgData name="Sherrill Hayes" userId="S::shayes32@kennesaw.edu::3ca9845c-c7f5-4982-b948-515deb25054f" providerId="AD" clId="Web-{61C2B25C-3AED-7B8B-363C-AE64E485D88A}" dt="2022-04-20T22:21:00.154" v="78" actId="20577"/>
          <ac:spMkLst>
            <pc:docMk/>
            <pc:sldMk cId="242038748" sldId="303"/>
            <ac:spMk id="2" creationId="{CC970948-9B52-4D62-AF8C-0178663058D8}"/>
          </ac:spMkLst>
        </pc:spChg>
        <pc:spChg chg="mod">
          <ac:chgData name="Sherrill Hayes" userId="S::shayes32@kennesaw.edu::3ca9845c-c7f5-4982-b948-515deb25054f" providerId="AD" clId="Web-{61C2B25C-3AED-7B8B-363C-AE64E485D88A}" dt="2022-04-20T22:20:50.278" v="75" actId="20577"/>
          <ac:spMkLst>
            <pc:docMk/>
            <pc:sldMk cId="242038748" sldId="303"/>
            <ac:spMk id="3" creationId="{12316F4D-BA86-D7A2-E273-D68C23BEC7E9}"/>
          </ac:spMkLst>
        </pc:spChg>
        <pc:picChg chg="add mod">
          <ac:chgData name="Sherrill Hayes" userId="S::shayes32@kennesaw.edu::3ca9845c-c7f5-4982-b948-515deb25054f" providerId="AD" clId="Web-{61C2B25C-3AED-7B8B-363C-AE64E485D88A}" dt="2022-04-20T22:20:55.935" v="77" actId="1076"/>
          <ac:picMkLst>
            <pc:docMk/>
            <pc:sldMk cId="242038748" sldId="303"/>
            <ac:picMk id="4" creationId="{1F44C222-60D6-034B-26CD-7EEA83237550}"/>
          </ac:picMkLst>
        </pc:picChg>
      </pc:sldChg>
    </pc:docChg>
  </pc:docChgLst>
  <pc:docChgLst>
    <pc:chgData name="Svetlana Peltsverger" userId="S::speltsve@kennesaw.edu::32af9bca-8d3c-40cb-8681-053c6f036a7e" providerId="AD" clId="Web-{89798962-66B4-2556-2D23-5FCFC9CE092A}"/>
    <pc:docChg chg="addSld">
      <pc:chgData name="Svetlana Peltsverger" userId="S::speltsve@kennesaw.edu::32af9bca-8d3c-40cb-8681-053c6f036a7e" providerId="AD" clId="Web-{89798962-66B4-2556-2D23-5FCFC9CE092A}" dt="2022-04-18T22:57:36.778" v="3"/>
      <pc:docMkLst>
        <pc:docMk/>
      </pc:docMkLst>
      <pc:sldChg chg="add">
        <pc:chgData name="Svetlana Peltsverger" userId="S::speltsve@kennesaw.edu::32af9bca-8d3c-40cb-8681-053c6f036a7e" providerId="AD" clId="Web-{89798962-66B4-2556-2D23-5FCFC9CE092A}" dt="2022-04-18T22:57:33.935" v="0"/>
        <pc:sldMkLst>
          <pc:docMk/>
          <pc:sldMk cId="1883159328" sldId="263"/>
        </pc:sldMkLst>
      </pc:sldChg>
      <pc:sldChg chg="add">
        <pc:chgData name="Svetlana Peltsverger" userId="S::speltsve@kennesaw.edu::32af9bca-8d3c-40cb-8681-053c6f036a7e" providerId="AD" clId="Web-{89798962-66B4-2556-2D23-5FCFC9CE092A}" dt="2022-04-18T22:57:34.903" v="1"/>
        <pc:sldMkLst>
          <pc:docMk/>
          <pc:sldMk cId="3497221647" sldId="264"/>
        </pc:sldMkLst>
      </pc:sldChg>
      <pc:sldChg chg="add">
        <pc:chgData name="Svetlana Peltsverger" userId="S::speltsve@kennesaw.edu::32af9bca-8d3c-40cb-8681-053c6f036a7e" providerId="AD" clId="Web-{89798962-66B4-2556-2D23-5FCFC9CE092A}" dt="2022-04-18T22:57:36.200" v="2"/>
        <pc:sldMkLst>
          <pc:docMk/>
          <pc:sldMk cId="3832861829" sldId="265"/>
        </pc:sldMkLst>
      </pc:sldChg>
      <pc:sldChg chg="add">
        <pc:chgData name="Svetlana Peltsverger" userId="S::speltsve@kennesaw.edu::32af9bca-8d3c-40cb-8681-053c6f036a7e" providerId="AD" clId="Web-{89798962-66B4-2556-2D23-5FCFC9CE092A}" dt="2022-04-18T22:57:36.778" v="3"/>
        <pc:sldMkLst>
          <pc:docMk/>
          <pc:sldMk cId="3053482672" sldId="266"/>
        </pc:sldMkLst>
      </pc:sldChg>
    </pc:docChg>
  </pc:docChgLst>
  <pc:docChgLst>
    <pc:chgData name="Svetlana Peltsverger" userId="S::speltsve@kennesaw.edu::32af9bca-8d3c-40cb-8681-053c6f036a7e" providerId="AD" clId="Web-{933B1FE7-FDAC-7851-0187-E05F3330A5AA}"/>
    <pc:docChg chg="mod addSld delSld modSld sldOrd">
      <pc:chgData name="Svetlana Peltsverger" userId="S::speltsve@kennesaw.edu::32af9bca-8d3c-40cb-8681-053c6f036a7e" providerId="AD" clId="Web-{933B1FE7-FDAC-7851-0187-E05F3330A5AA}" dt="2022-04-20T22:11:26.521" v="470" actId="20577"/>
      <pc:docMkLst>
        <pc:docMk/>
      </pc:docMkLst>
      <pc:sldChg chg="addSp modSp">
        <pc:chgData name="Svetlana Peltsverger" userId="S::speltsve@kennesaw.edu::32af9bca-8d3c-40cb-8681-053c6f036a7e" providerId="AD" clId="Web-{933B1FE7-FDAC-7851-0187-E05F3330A5AA}" dt="2022-04-20T22:07:31.389" v="467" actId="14100"/>
        <pc:sldMkLst>
          <pc:docMk/>
          <pc:sldMk cId="870604809" sldId="267"/>
        </pc:sldMkLst>
        <pc:picChg chg="add mod">
          <ac:chgData name="Svetlana Peltsverger" userId="S::speltsve@kennesaw.edu::32af9bca-8d3c-40cb-8681-053c6f036a7e" providerId="AD" clId="Web-{933B1FE7-FDAC-7851-0187-E05F3330A5AA}" dt="2022-04-20T22:07:31.389" v="467" actId="14100"/>
          <ac:picMkLst>
            <pc:docMk/>
            <pc:sldMk cId="870604809" sldId="267"/>
            <ac:picMk id="4" creationId="{C4A9326F-CD65-0754-CDED-9561EF53DC53}"/>
          </ac:picMkLst>
        </pc:picChg>
      </pc:sldChg>
      <pc:sldChg chg="del">
        <pc:chgData name="Svetlana Peltsverger" userId="S::speltsve@kennesaw.edu::32af9bca-8d3c-40cb-8681-053c6f036a7e" providerId="AD" clId="Web-{933B1FE7-FDAC-7851-0187-E05F3330A5AA}" dt="2022-04-20T22:05:43.152" v="454"/>
        <pc:sldMkLst>
          <pc:docMk/>
          <pc:sldMk cId="1966395012" sldId="268"/>
        </pc:sldMkLst>
      </pc:sldChg>
      <pc:sldChg chg="addSp modSp addCm modCm">
        <pc:chgData name="Svetlana Peltsverger" userId="S::speltsve@kennesaw.edu::32af9bca-8d3c-40cb-8681-053c6f036a7e" providerId="AD" clId="Web-{933B1FE7-FDAC-7851-0187-E05F3330A5AA}" dt="2022-04-19T18:59:34.259" v="106" actId="1076"/>
        <pc:sldMkLst>
          <pc:docMk/>
          <pc:sldMk cId="3284789143" sldId="269"/>
        </pc:sldMkLst>
        <pc:picChg chg="add mod">
          <ac:chgData name="Svetlana Peltsverger" userId="S::speltsve@kennesaw.edu::32af9bca-8d3c-40cb-8681-053c6f036a7e" providerId="AD" clId="Web-{933B1FE7-FDAC-7851-0187-E05F3330A5AA}" dt="2022-04-19T18:58:27.570" v="94" actId="14100"/>
          <ac:picMkLst>
            <pc:docMk/>
            <pc:sldMk cId="3284789143" sldId="269"/>
            <ac:picMk id="4" creationId="{F6CB35B3-8C28-BDDB-56B0-39CB5F91C04E}"/>
          </ac:picMkLst>
        </pc:picChg>
        <pc:picChg chg="add mod">
          <ac:chgData name="Svetlana Peltsverger" userId="S::speltsve@kennesaw.edu::32af9bca-8d3c-40cb-8681-053c6f036a7e" providerId="AD" clId="Web-{933B1FE7-FDAC-7851-0187-E05F3330A5AA}" dt="2022-04-19T18:58:55.993" v="98" actId="1076"/>
          <ac:picMkLst>
            <pc:docMk/>
            <pc:sldMk cId="3284789143" sldId="269"/>
            <ac:picMk id="5" creationId="{707D861E-4B72-3433-7EBF-C433A0A25C5D}"/>
          </ac:picMkLst>
        </pc:picChg>
        <pc:picChg chg="add mod">
          <ac:chgData name="Svetlana Peltsverger" userId="S::speltsve@kennesaw.edu::32af9bca-8d3c-40cb-8681-053c6f036a7e" providerId="AD" clId="Web-{933B1FE7-FDAC-7851-0187-E05F3330A5AA}" dt="2022-04-19T18:59:14.071" v="102"/>
          <ac:picMkLst>
            <pc:docMk/>
            <pc:sldMk cId="3284789143" sldId="269"/>
            <ac:picMk id="6" creationId="{2F6B1412-290B-8AD4-DCA4-5339A95F4434}"/>
          </ac:picMkLst>
        </pc:picChg>
        <pc:picChg chg="add mod">
          <ac:chgData name="Svetlana Peltsverger" userId="S::speltsve@kennesaw.edu::32af9bca-8d3c-40cb-8681-053c6f036a7e" providerId="AD" clId="Web-{933B1FE7-FDAC-7851-0187-E05F3330A5AA}" dt="2022-04-19T18:59:34.259" v="106" actId="1076"/>
          <ac:picMkLst>
            <pc:docMk/>
            <pc:sldMk cId="3284789143" sldId="269"/>
            <ac:picMk id="7" creationId="{B0F53FF9-44C8-D017-E9C9-413907AB444A}"/>
          </ac:picMkLst>
        </pc:picChg>
      </pc:sldChg>
      <pc:sldChg chg="addSp modSp">
        <pc:chgData name="Svetlana Peltsverger" userId="S::speltsve@kennesaw.edu::32af9bca-8d3c-40cb-8681-053c6f036a7e" providerId="AD" clId="Web-{933B1FE7-FDAC-7851-0187-E05F3330A5AA}" dt="2022-04-19T19:41:00.972" v="113"/>
        <pc:sldMkLst>
          <pc:docMk/>
          <pc:sldMk cId="3590874653" sldId="270"/>
        </pc:sldMkLst>
        <pc:picChg chg="add mod">
          <ac:chgData name="Svetlana Peltsverger" userId="S::speltsve@kennesaw.edu::32af9bca-8d3c-40cb-8681-053c6f036a7e" providerId="AD" clId="Web-{933B1FE7-FDAC-7851-0187-E05F3330A5AA}" dt="2022-04-19T19:41:00.972" v="113"/>
          <ac:picMkLst>
            <pc:docMk/>
            <pc:sldMk cId="3590874653" sldId="270"/>
            <ac:picMk id="4" creationId="{1F9458B3-0A2D-E5C8-F006-946167029884}"/>
          </ac:picMkLst>
        </pc:picChg>
      </pc:sldChg>
      <pc:sldChg chg="modSp">
        <pc:chgData name="Svetlana Peltsverger" userId="S::speltsve@kennesaw.edu::32af9bca-8d3c-40cb-8681-053c6f036a7e" providerId="AD" clId="Web-{933B1FE7-FDAC-7851-0187-E05F3330A5AA}" dt="2022-04-19T14:33:03.938" v="25" actId="20577"/>
        <pc:sldMkLst>
          <pc:docMk/>
          <pc:sldMk cId="407339575" sldId="271"/>
        </pc:sldMkLst>
        <pc:spChg chg="mod">
          <ac:chgData name="Svetlana Peltsverger" userId="S::speltsve@kennesaw.edu::32af9bca-8d3c-40cb-8681-053c6f036a7e" providerId="AD" clId="Web-{933B1FE7-FDAC-7851-0187-E05F3330A5AA}" dt="2022-04-19T14:33:03.938" v="25" actId="20577"/>
          <ac:spMkLst>
            <pc:docMk/>
            <pc:sldMk cId="407339575" sldId="271"/>
            <ac:spMk id="2" creationId="{14EE5275-E067-4871-8E4A-A92DB90796B4}"/>
          </ac:spMkLst>
        </pc:spChg>
      </pc:sldChg>
      <pc:sldChg chg="modSp">
        <pc:chgData name="Svetlana Peltsverger" userId="S::speltsve@kennesaw.edu::32af9bca-8d3c-40cb-8681-053c6f036a7e" providerId="AD" clId="Web-{933B1FE7-FDAC-7851-0187-E05F3330A5AA}" dt="2022-04-19T21:25:27.733" v="181" actId="20577"/>
        <pc:sldMkLst>
          <pc:docMk/>
          <pc:sldMk cId="1611264663" sldId="272"/>
        </pc:sldMkLst>
        <pc:spChg chg="mod">
          <ac:chgData name="Svetlana Peltsverger" userId="S::speltsve@kennesaw.edu::32af9bca-8d3c-40cb-8681-053c6f036a7e" providerId="AD" clId="Web-{933B1FE7-FDAC-7851-0187-E05F3330A5AA}" dt="2022-04-19T21:25:27.733" v="181" actId="20577"/>
          <ac:spMkLst>
            <pc:docMk/>
            <pc:sldMk cId="1611264663" sldId="272"/>
            <ac:spMk id="3" creationId="{C0284449-037A-E337-2C01-784C8D711BC5}"/>
          </ac:spMkLst>
        </pc:spChg>
      </pc:sldChg>
      <pc:sldChg chg="del">
        <pc:chgData name="Svetlana Peltsverger" userId="S::speltsve@kennesaw.edu::32af9bca-8d3c-40cb-8681-053c6f036a7e" providerId="AD" clId="Web-{933B1FE7-FDAC-7851-0187-E05F3330A5AA}" dt="2022-04-19T14:26:56.427" v="15"/>
        <pc:sldMkLst>
          <pc:docMk/>
          <pc:sldMk cId="561369221" sldId="273"/>
        </pc:sldMkLst>
      </pc:sldChg>
      <pc:sldChg chg="addSp modSp new">
        <pc:chgData name="Svetlana Peltsverger" userId="S::speltsve@kennesaw.edu::32af9bca-8d3c-40cb-8681-053c6f036a7e" providerId="AD" clId="Web-{933B1FE7-FDAC-7851-0187-E05F3330A5AA}" dt="2022-04-19T13:34:27.422" v="14" actId="1076"/>
        <pc:sldMkLst>
          <pc:docMk/>
          <pc:sldMk cId="3037738557" sldId="274"/>
        </pc:sldMkLst>
        <pc:spChg chg="mod">
          <ac:chgData name="Svetlana Peltsverger" userId="S::speltsve@kennesaw.edu::32af9bca-8d3c-40cb-8681-053c6f036a7e" providerId="AD" clId="Web-{933B1FE7-FDAC-7851-0187-E05F3330A5AA}" dt="2022-04-19T13:32:33.137" v="3" actId="20577"/>
          <ac:spMkLst>
            <pc:docMk/>
            <pc:sldMk cId="3037738557" sldId="274"/>
            <ac:spMk id="2" creationId="{83250A40-CCF3-D790-8364-1D6A6E0CA83D}"/>
          </ac:spMkLst>
        </pc:spChg>
        <pc:spChg chg="mod">
          <ac:chgData name="Svetlana Peltsverger" userId="S::speltsve@kennesaw.edu::32af9bca-8d3c-40cb-8681-053c6f036a7e" providerId="AD" clId="Web-{933B1FE7-FDAC-7851-0187-E05F3330A5AA}" dt="2022-04-19T13:34:07.421" v="8" actId="20577"/>
          <ac:spMkLst>
            <pc:docMk/>
            <pc:sldMk cId="3037738557" sldId="274"/>
            <ac:spMk id="3" creationId="{079D79AD-6DA6-0118-66E1-564EA27AD6E5}"/>
          </ac:spMkLst>
        </pc:spChg>
        <pc:picChg chg="add mod">
          <ac:chgData name="Svetlana Peltsverger" userId="S::speltsve@kennesaw.edu::32af9bca-8d3c-40cb-8681-053c6f036a7e" providerId="AD" clId="Web-{933B1FE7-FDAC-7851-0187-E05F3330A5AA}" dt="2022-04-19T13:34:13.781" v="11" actId="1076"/>
          <ac:picMkLst>
            <pc:docMk/>
            <pc:sldMk cId="3037738557" sldId="274"/>
            <ac:picMk id="4" creationId="{D86A5C86-A7EF-32C5-E4A3-55E0F6C9C5F8}"/>
          </ac:picMkLst>
        </pc:picChg>
        <pc:picChg chg="add mod">
          <ac:chgData name="Svetlana Peltsverger" userId="S::speltsve@kennesaw.edu::32af9bca-8d3c-40cb-8681-053c6f036a7e" providerId="AD" clId="Web-{933B1FE7-FDAC-7851-0187-E05F3330A5AA}" dt="2022-04-19T13:34:27.422" v="14" actId="1076"/>
          <ac:picMkLst>
            <pc:docMk/>
            <pc:sldMk cId="3037738557" sldId="274"/>
            <ac:picMk id="5" creationId="{D1EDE74C-8B10-F72C-ED31-028F0A43B985}"/>
          </ac:picMkLst>
        </pc:picChg>
      </pc:sldChg>
      <pc:sldChg chg="addSp modSp new ord">
        <pc:chgData name="Svetlana Peltsverger" userId="S::speltsve@kennesaw.edu::32af9bca-8d3c-40cb-8681-053c6f036a7e" providerId="AD" clId="Web-{933B1FE7-FDAC-7851-0187-E05F3330A5AA}" dt="2022-04-20T22:05:01.213" v="446" actId="14100"/>
        <pc:sldMkLst>
          <pc:docMk/>
          <pc:sldMk cId="92491494" sldId="275"/>
        </pc:sldMkLst>
        <pc:spChg chg="mod">
          <ac:chgData name="Svetlana Peltsverger" userId="S::speltsve@kennesaw.edu::32af9bca-8d3c-40cb-8681-053c6f036a7e" providerId="AD" clId="Web-{933B1FE7-FDAC-7851-0187-E05F3330A5AA}" dt="2022-04-20T21:56:43.495" v="368" actId="20577"/>
          <ac:spMkLst>
            <pc:docMk/>
            <pc:sldMk cId="92491494" sldId="275"/>
            <ac:spMk id="2" creationId="{601AB71C-2DEE-9F19-B774-4FDDB9C985DE}"/>
          </ac:spMkLst>
        </pc:spChg>
        <pc:spChg chg="mod">
          <ac:chgData name="Svetlana Peltsverger" userId="S::speltsve@kennesaw.edu::32af9bca-8d3c-40cb-8681-053c6f036a7e" providerId="AD" clId="Web-{933B1FE7-FDAC-7851-0187-E05F3330A5AA}" dt="2022-04-20T22:04:30.368" v="443" actId="20577"/>
          <ac:spMkLst>
            <pc:docMk/>
            <pc:sldMk cId="92491494" sldId="275"/>
            <ac:spMk id="3" creationId="{3E65C188-65CB-F2D6-F107-116E986378B0}"/>
          </ac:spMkLst>
        </pc:spChg>
        <pc:picChg chg="add mod">
          <ac:chgData name="Svetlana Peltsverger" userId="S::speltsve@kennesaw.edu::32af9bca-8d3c-40cb-8681-053c6f036a7e" providerId="AD" clId="Web-{933B1FE7-FDAC-7851-0187-E05F3330A5AA}" dt="2022-04-20T22:05:01.213" v="446" actId="14100"/>
          <ac:picMkLst>
            <pc:docMk/>
            <pc:sldMk cId="92491494" sldId="275"/>
            <ac:picMk id="4" creationId="{9021007B-DFBA-BCC6-7648-B5A6867546D6}"/>
          </ac:picMkLst>
        </pc:picChg>
      </pc:sldChg>
      <pc:sldChg chg="modSp new del">
        <pc:chgData name="Svetlana Peltsverger" userId="S::speltsve@kennesaw.edu::32af9bca-8d3c-40cb-8681-053c6f036a7e" providerId="AD" clId="Web-{933B1FE7-FDAC-7851-0187-E05F3330A5AA}" dt="2022-04-19T21:25:51.015" v="182"/>
        <pc:sldMkLst>
          <pc:docMk/>
          <pc:sldMk cId="62498977" sldId="276"/>
        </pc:sldMkLst>
        <pc:spChg chg="mod">
          <ac:chgData name="Svetlana Peltsverger" userId="S::speltsve@kennesaw.edu::32af9bca-8d3c-40cb-8681-053c6f036a7e" providerId="AD" clId="Web-{933B1FE7-FDAC-7851-0187-E05F3330A5AA}" dt="2022-04-19T14:36:22.179" v="52" actId="20577"/>
          <ac:spMkLst>
            <pc:docMk/>
            <pc:sldMk cId="62498977" sldId="276"/>
            <ac:spMk id="3" creationId="{094FAB90-7953-5A90-4A7F-6E48B27F35C1}"/>
          </ac:spMkLst>
        </pc:spChg>
      </pc:sldChg>
      <pc:sldChg chg="modSp new mod modClrScheme chgLayout">
        <pc:chgData name="Svetlana Peltsverger" userId="S::speltsve@kennesaw.edu::32af9bca-8d3c-40cb-8681-053c6f036a7e" providerId="AD" clId="Web-{933B1FE7-FDAC-7851-0187-E05F3330A5AA}" dt="2022-04-19T21:29:02.661" v="243" actId="20577"/>
        <pc:sldMkLst>
          <pc:docMk/>
          <pc:sldMk cId="409661938" sldId="277"/>
        </pc:sldMkLst>
        <pc:spChg chg="mod ord">
          <ac:chgData name="Svetlana Peltsverger" userId="S::speltsve@kennesaw.edu::32af9bca-8d3c-40cb-8681-053c6f036a7e" providerId="AD" clId="Web-{933B1FE7-FDAC-7851-0187-E05F3330A5AA}" dt="2022-04-19T21:29:02.661" v="243" actId="20577"/>
          <ac:spMkLst>
            <pc:docMk/>
            <pc:sldMk cId="409661938" sldId="277"/>
            <ac:spMk id="2" creationId="{684242FD-9745-56C3-7984-6C7612D3EFC1}"/>
          </ac:spMkLst>
        </pc:spChg>
        <pc:spChg chg="mod ord">
          <ac:chgData name="Svetlana Peltsverger" userId="S::speltsve@kennesaw.edu::32af9bca-8d3c-40cb-8681-053c6f036a7e" providerId="AD" clId="Web-{933B1FE7-FDAC-7851-0187-E05F3330A5AA}" dt="2022-04-19T21:28:56.989" v="239"/>
          <ac:spMkLst>
            <pc:docMk/>
            <pc:sldMk cId="409661938" sldId="277"/>
            <ac:spMk id="3" creationId="{BEAF6E8E-3888-B2BF-78A6-FCAB6D3591A9}"/>
          </ac:spMkLst>
        </pc:spChg>
      </pc:sldChg>
      <pc:sldChg chg="modSp new ord">
        <pc:chgData name="Svetlana Peltsverger" userId="S::speltsve@kennesaw.edu::32af9bca-8d3c-40cb-8681-053c6f036a7e" providerId="AD" clId="Web-{933B1FE7-FDAC-7851-0187-E05F3330A5AA}" dt="2022-04-19T21:28:21.675" v="237" actId="20577"/>
        <pc:sldMkLst>
          <pc:docMk/>
          <pc:sldMk cId="1384667716" sldId="278"/>
        </pc:sldMkLst>
        <pc:spChg chg="mod">
          <ac:chgData name="Svetlana Peltsverger" userId="S::speltsve@kennesaw.edu::32af9bca-8d3c-40cb-8681-053c6f036a7e" providerId="AD" clId="Web-{933B1FE7-FDAC-7851-0187-E05F3330A5AA}" dt="2022-04-19T21:26:47.891" v="187" actId="20577"/>
          <ac:spMkLst>
            <pc:docMk/>
            <pc:sldMk cId="1384667716" sldId="278"/>
            <ac:spMk id="2" creationId="{2D0D93F3-E1F4-77E8-5ABE-18FC22B117F2}"/>
          </ac:spMkLst>
        </pc:spChg>
        <pc:spChg chg="mod">
          <ac:chgData name="Svetlana Peltsverger" userId="S::speltsve@kennesaw.edu::32af9bca-8d3c-40cb-8681-053c6f036a7e" providerId="AD" clId="Web-{933B1FE7-FDAC-7851-0187-E05F3330A5AA}" dt="2022-04-19T21:28:21.675" v="237" actId="20577"/>
          <ac:spMkLst>
            <pc:docMk/>
            <pc:sldMk cId="1384667716" sldId="278"/>
            <ac:spMk id="3" creationId="{33E3D171-1447-456E-F30C-BBAC7EB6C21D}"/>
          </ac:spMkLst>
        </pc:spChg>
      </pc:sldChg>
      <pc:sldChg chg="addSp modSp new ord">
        <pc:chgData name="Svetlana Peltsverger" userId="S::speltsve@kennesaw.edu::32af9bca-8d3c-40cb-8681-053c6f036a7e" providerId="AD" clId="Web-{933B1FE7-FDAC-7851-0187-E05F3330A5AA}" dt="2022-04-19T21:24:10.778" v="154"/>
        <pc:sldMkLst>
          <pc:docMk/>
          <pc:sldMk cId="109599813" sldId="279"/>
        </pc:sldMkLst>
        <pc:spChg chg="mod">
          <ac:chgData name="Svetlana Peltsverger" userId="S::speltsve@kennesaw.edu::32af9bca-8d3c-40cb-8681-053c6f036a7e" providerId="AD" clId="Web-{933B1FE7-FDAC-7851-0187-E05F3330A5AA}" dt="2022-04-19T18:14:44.867" v="78" actId="20577"/>
          <ac:spMkLst>
            <pc:docMk/>
            <pc:sldMk cId="109599813" sldId="279"/>
            <ac:spMk id="3" creationId="{52D64FCD-C1D5-04E6-2743-70B48764BC5F}"/>
          </ac:spMkLst>
        </pc:spChg>
        <pc:picChg chg="add mod">
          <ac:chgData name="Svetlana Peltsverger" userId="S::speltsve@kennesaw.edu::32af9bca-8d3c-40cb-8681-053c6f036a7e" providerId="AD" clId="Web-{933B1FE7-FDAC-7851-0187-E05F3330A5AA}" dt="2022-04-19T18:20:57.816" v="81" actId="1076"/>
          <ac:picMkLst>
            <pc:docMk/>
            <pc:sldMk cId="109599813" sldId="279"/>
            <ac:picMk id="4" creationId="{B4F800D0-A73F-9C70-30F2-833A1A671007}"/>
          </ac:picMkLst>
        </pc:picChg>
      </pc:sldChg>
      <pc:sldChg chg="addSp modSp new ord">
        <pc:chgData name="Svetlana Peltsverger" userId="S::speltsve@kennesaw.edu::32af9bca-8d3c-40cb-8681-053c6f036a7e" providerId="AD" clId="Web-{933B1FE7-FDAC-7851-0187-E05F3330A5AA}" dt="2022-04-19T21:24:18.450" v="155"/>
        <pc:sldMkLst>
          <pc:docMk/>
          <pc:sldMk cId="3541709753" sldId="280"/>
        </pc:sldMkLst>
        <pc:spChg chg="mod">
          <ac:chgData name="Svetlana Peltsverger" userId="S::speltsve@kennesaw.edu::32af9bca-8d3c-40cb-8681-053c6f036a7e" providerId="AD" clId="Web-{933B1FE7-FDAC-7851-0187-E05F3330A5AA}" dt="2022-04-19T19:01:02.043" v="110" actId="20577"/>
          <ac:spMkLst>
            <pc:docMk/>
            <pc:sldMk cId="3541709753" sldId="280"/>
            <ac:spMk id="3" creationId="{7EEFE44F-D452-8A18-6DD5-46617780D11F}"/>
          </ac:spMkLst>
        </pc:spChg>
        <pc:picChg chg="add mod">
          <ac:chgData name="Svetlana Peltsverger" userId="S::speltsve@kennesaw.edu::32af9bca-8d3c-40cb-8681-053c6f036a7e" providerId="AD" clId="Web-{933B1FE7-FDAC-7851-0187-E05F3330A5AA}" dt="2022-04-19T18:39:49.050" v="87" actId="1076"/>
          <ac:picMkLst>
            <pc:docMk/>
            <pc:sldMk cId="3541709753" sldId="280"/>
            <ac:picMk id="4" creationId="{62C16265-30B7-BD32-0234-A6BAECEEEC3B}"/>
          </ac:picMkLst>
        </pc:picChg>
        <pc:picChg chg="add mod">
          <ac:chgData name="Svetlana Peltsverger" userId="S::speltsve@kennesaw.edu::32af9bca-8d3c-40cb-8681-053c6f036a7e" providerId="AD" clId="Web-{933B1FE7-FDAC-7851-0187-E05F3330A5AA}" dt="2022-04-19T19:01:05.824" v="112" actId="1076"/>
          <ac:picMkLst>
            <pc:docMk/>
            <pc:sldMk cId="3541709753" sldId="280"/>
            <ac:picMk id="5" creationId="{72234969-EE32-4EF1-E412-6CE4DC624A43}"/>
          </ac:picMkLst>
        </pc:picChg>
      </pc:sldChg>
      <pc:sldChg chg="add">
        <pc:chgData name="Svetlana Peltsverger" userId="S::speltsve@kennesaw.edu::32af9bca-8d3c-40cb-8681-053c6f036a7e" providerId="AD" clId="Web-{933B1FE7-FDAC-7851-0187-E05F3330A5AA}" dt="2022-04-19T21:22:03.024" v="114"/>
        <pc:sldMkLst>
          <pc:docMk/>
          <pc:sldMk cId="2787732530" sldId="281"/>
        </pc:sldMkLst>
      </pc:sldChg>
      <pc:sldChg chg="modSp new mod ord modClrScheme chgLayout">
        <pc:chgData name="Svetlana Peltsverger" userId="S::speltsve@kennesaw.edu::32af9bca-8d3c-40cb-8681-053c6f036a7e" providerId="AD" clId="Web-{933B1FE7-FDAC-7851-0187-E05F3330A5AA}" dt="2022-04-19T21:22:48.822" v="129"/>
        <pc:sldMkLst>
          <pc:docMk/>
          <pc:sldMk cId="2338167039" sldId="282"/>
        </pc:sldMkLst>
        <pc:spChg chg="mod ord">
          <ac:chgData name="Svetlana Peltsverger" userId="S::speltsve@kennesaw.edu::32af9bca-8d3c-40cb-8681-053c6f036a7e" providerId="AD" clId="Web-{933B1FE7-FDAC-7851-0187-E05F3330A5AA}" dt="2022-04-19T21:22:43.432" v="128" actId="20577"/>
          <ac:spMkLst>
            <pc:docMk/>
            <pc:sldMk cId="2338167039" sldId="282"/>
            <ac:spMk id="2" creationId="{88E699D2-EF0A-AEA1-9298-7081565BDB97}"/>
          </ac:spMkLst>
        </pc:spChg>
        <pc:spChg chg="mod ord">
          <ac:chgData name="Svetlana Peltsverger" userId="S::speltsve@kennesaw.edu::32af9bca-8d3c-40cb-8681-053c6f036a7e" providerId="AD" clId="Web-{933B1FE7-FDAC-7851-0187-E05F3330A5AA}" dt="2022-04-19T21:22:31.088" v="116"/>
          <ac:spMkLst>
            <pc:docMk/>
            <pc:sldMk cId="2338167039" sldId="282"/>
            <ac:spMk id="3" creationId="{2711B64C-0740-0AD6-9EE5-60952B22E058}"/>
          </ac:spMkLst>
        </pc:spChg>
      </pc:sldChg>
      <pc:sldChg chg="addSp modSp new mod modClrScheme chgLayout">
        <pc:chgData name="Svetlana Peltsverger" userId="S::speltsve@kennesaw.edu::32af9bca-8d3c-40cb-8681-053c6f036a7e" providerId="AD" clId="Web-{933B1FE7-FDAC-7851-0187-E05F3330A5AA}" dt="2022-04-19T21:23:13.933" v="137" actId="20577"/>
        <pc:sldMkLst>
          <pc:docMk/>
          <pc:sldMk cId="1925948859" sldId="283"/>
        </pc:sldMkLst>
        <pc:spChg chg="add mod">
          <ac:chgData name="Svetlana Peltsverger" userId="S::speltsve@kennesaw.edu::32af9bca-8d3c-40cb-8681-053c6f036a7e" providerId="AD" clId="Web-{933B1FE7-FDAC-7851-0187-E05F3330A5AA}" dt="2022-04-19T21:23:13.933" v="137" actId="20577"/>
          <ac:spMkLst>
            <pc:docMk/>
            <pc:sldMk cId="1925948859" sldId="283"/>
            <ac:spMk id="2" creationId="{9E604F6B-4A71-633E-3570-EA7FA7CE0C2D}"/>
          </ac:spMkLst>
        </pc:spChg>
        <pc:spChg chg="add mod">
          <ac:chgData name="Svetlana Peltsverger" userId="S::speltsve@kennesaw.edu::32af9bca-8d3c-40cb-8681-053c6f036a7e" providerId="AD" clId="Web-{933B1FE7-FDAC-7851-0187-E05F3330A5AA}" dt="2022-04-19T21:23:05.870" v="131"/>
          <ac:spMkLst>
            <pc:docMk/>
            <pc:sldMk cId="1925948859" sldId="283"/>
            <ac:spMk id="3" creationId="{0F48BED0-10CF-CB50-7B0D-8D54801A6825}"/>
          </ac:spMkLst>
        </pc:spChg>
      </pc:sldChg>
      <pc:sldChg chg="modSp new mod modClrScheme chgLayout">
        <pc:chgData name="Svetlana Peltsverger" userId="S::speltsve@kennesaw.edu::32af9bca-8d3c-40cb-8681-053c6f036a7e" providerId="AD" clId="Web-{933B1FE7-FDAC-7851-0187-E05F3330A5AA}" dt="2022-04-19T21:23:41.730" v="145" actId="20577"/>
        <pc:sldMkLst>
          <pc:docMk/>
          <pc:sldMk cId="2835286458" sldId="284"/>
        </pc:sldMkLst>
        <pc:spChg chg="mod ord">
          <ac:chgData name="Svetlana Peltsverger" userId="S::speltsve@kennesaw.edu::32af9bca-8d3c-40cb-8681-053c6f036a7e" providerId="AD" clId="Web-{933B1FE7-FDAC-7851-0187-E05F3330A5AA}" dt="2022-04-19T21:23:41.730" v="145" actId="20577"/>
          <ac:spMkLst>
            <pc:docMk/>
            <pc:sldMk cId="2835286458" sldId="284"/>
            <ac:spMk id="2" creationId="{987A5DCB-A5FA-A7EB-33E1-16F1C3B4D4FE}"/>
          </ac:spMkLst>
        </pc:spChg>
        <pc:spChg chg="mod ord">
          <ac:chgData name="Svetlana Peltsverger" userId="S::speltsve@kennesaw.edu::32af9bca-8d3c-40cb-8681-053c6f036a7e" providerId="AD" clId="Web-{933B1FE7-FDAC-7851-0187-E05F3330A5AA}" dt="2022-04-19T21:23:30.105" v="139"/>
          <ac:spMkLst>
            <pc:docMk/>
            <pc:sldMk cId="2835286458" sldId="284"/>
            <ac:spMk id="3" creationId="{1762382C-FE3D-6BCB-BF71-54CEA5686E64}"/>
          </ac:spMkLst>
        </pc:spChg>
      </pc:sldChg>
      <pc:sldChg chg="modSp new mod modClrScheme chgLayout">
        <pc:chgData name="Svetlana Peltsverger" userId="S::speltsve@kennesaw.edu::32af9bca-8d3c-40cb-8681-053c6f036a7e" providerId="AD" clId="Web-{933B1FE7-FDAC-7851-0187-E05F3330A5AA}" dt="2022-04-19T21:24:03.512" v="153" actId="20577"/>
        <pc:sldMkLst>
          <pc:docMk/>
          <pc:sldMk cId="2134508712" sldId="285"/>
        </pc:sldMkLst>
        <pc:spChg chg="mod ord">
          <ac:chgData name="Svetlana Peltsverger" userId="S::speltsve@kennesaw.edu::32af9bca-8d3c-40cb-8681-053c6f036a7e" providerId="AD" clId="Web-{933B1FE7-FDAC-7851-0187-E05F3330A5AA}" dt="2022-04-19T21:24:03.512" v="153" actId="20577"/>
          <ac:spMkLst>
            <pc:docMk/>
            <pc:sldMk cId="2134508712" sldId="285"/>
            <ac:spMk id="2" creationId="{A0CDE377-B4AD-1EC0-A283-2D17A6046AF7}"/>
          </ac:spMkLst>
        </pc:spChg>
        <pc:spChg chg="mod ord">
          <ac:chgData name="Svetlana Peltsverger" userId="S::speltsve@kennesaw.edu::32af9bca-8d3c-40cb-8681-053c6f036a7e" providerId="AD" clId="Web-{933B1FE7-FDAC-7851-0187-E05F3330A5AA}" dt="2022-04-19T21:23:55.606" v="147"/>
          <ac:spMkLst>
            <pc:docMk/>
            <pc:sldMk cId="2134508712" sldId="285"/>
            <ac:spMk id="3" creationId="{ADFC3CCE-F716-9AF3-11F4-A7B9AF17FC37}"/>
          </ac:spMkLst>
        </pc:spChg>
      </pc:sldChg>
      <pc:sldChg chg="modSp new mod ord modClrScheme chgLayout">
        <pc:chgData name="Svetlana Peltsverger" userId="S::speltsve@kennesaw.edu::32af9bca-8d3c-40cb-8681-053c6f036a7e" providerId="AD" clId="Web-{933B1FE7-FDAC-7851-0187-E05F3330A5AA}" dt="2022-04-19T21:24:31.732" v="160" actId="20577"/>
        <pc:sldMkLst>
          <pc:docMk/>
          <pc:sldMk cId="4179229423" sldId="286"/>
        </pc:sldMkLst>
        <pc:spChg chg="mod ord">
          <ac:chgData name="Svetlana Peltsverger" userId="S::speltsve@kennesaw.edu::32af9bca-8d3c-40cb-8681-053c6f036a7e" providerId="AD" clId="Web-{933B1FE7-FDAC-7851-0187-E05F3330A5AA}" dt="2022-04-19T21:24:31.732" v="160" actId="20577"/>
          <ac:spMkLst>
            <pc:docMk/>
            <pc:sldMk cId="4179229423" sldId="286"/>
            <ac:spMk id="2" creationId="{3E49C306-EF01-58E3-EAC7-C9ACEACF3E62}"/>
          </ac:spMkLst>
        </pc:spChg>
        <pc:spChg chg="mod ord">
          <ac:chgData name="Svetlana Peltsverger" userId="S::speltsve@kennesaw.edu::32af9bca-8d3c-40cb-8681-053c6f036a7e" providerId="AD" clId="Web-{933B1FE7-FDAC-7851-0187-E05F3330A5AA}" dt="2022-04-19T21:24:27.341" v="158"/>
          <ac:spMkLst>
            <pc:docMk/>
            <pc:sldMk cId="4179229423" sldId="286"/>
            <ac:spMk id="3" creationId="{E20A9382-2C1F-15B9-0A59-50670206A870}"/>
          </ac:spMkLst>
        </pc:spChg>
      </pc:sldChg>
      <pc:sldChg chg="addSp delSp modSp new">
        <pc:chgData name="Svetlana Peltsverger" userId="S::speltsve@kennesaw.edu::32af9bca-8d3c-40cb-8681-053c6f036a7e" providerId="AD" clId="Web-{933B1FE7-FDAC-7851-0187-E05F3330A5AA}" dt="2022-04-20T21:54:00.724" v="363"/>
        <pc:sldMkLst>
          <pc:docMk/>
          <pc:sldMk cId="314360290" sldId="287"/>
        </pc:sldMkLst>
        <pc:spChg chg="mod">
          <ac:chgData name="Svetlana Peltsverger" userId="S::speltsve@kennesaw.edu::32af9bca-8d3c-40cb-8681-053c6f036a7e" providerId="AD" clId="Web-{933B1FE7-FDAC-7851-0187-E05F3330A5AA}" dt="2022-04-20T21:53:47.521" v="359" actId="20577"/>
          <ac:spMkLst>
            <pc:docMk/>
            <pc:sldMk cId="314360290" sldId="287"/>
            <ac:spMk id="2" creationId="{7069F20D-C2E7-9870-BF76-5B406DB2278F}"/>
          </ac:spMkLst>
        </pc:spChg>
        <pc:spChg chg="del mod">
          <ac:chgData name="Svetlana Peltsverger" userId="S::speltsve@kennesaw.edu::32af9bca-8d3c-40cb-8681-053c6f036a7e" providerId="AD" clId="Web-{933B1FE7-FDAC-7851-0187-E05F3330A5AA}" dt="2022-04-20T21:54:00.709" v="361"/>
          <ac:spMkLst>
            <pc:docMk/>
            <pc:sldMk cId="314360290" sldId="287"/>
            <ac:spMk id="3" creationId="{6A71969C-1B5F-36DB-BFF6-CC4C99ABE9A0}"/>
          </ac:spMkLst>
        </pc:spChg>
        <pc:spChg chg="add mod">
          <ac:chgData name="Svetlana Peltsverger" userId="S::speltsve@kennesaw.edu::32af9bca-8d3c-40cb-8681-053c6f036a7e" providerId="AD" clId="Web-{933B1FE7-FDAC-7851-0187-E05F3330A5AA}" dt="2022-04-20T21:54:00.724" v="363"/>
          <ac:spMkLst>
            <pc:docMk/>
            <pc:sldMk cId="314360290" sldId="287"/>
            <ac:spMk id="6" creationId="{ABA1D05F-1A2A-EFAC-900F-F39777E6498D}"/>
          </ac:spMkLst>
        </pc:spChg>
        <pc:graphicFrameChg chg="add mod ord modGraphic">
          <ac:chgData name="Svetlana Peltsverger" userId="S::speltsve@kennesaw.edu::32af9bca-8d3c-40cb-8681-053c6f036a7e" providerId="AD" clId="Web-{933B1FE7-FDAC-7851-0187-E05F3330A5AA}" dt="2022-04-20T21:54:00.709" v="361"/>
          <ac:graphicFrameMkLst>
            <pc:docMk/>
            <pc:sldMk cId="314360290" sldId="287"/>
            <ac:graphicFrameMk id="5" creationId="{325E078A-157E-CA6D-2BA4-EAAAFCBD8F85}"/>
          </ac:graphicFrameMkLst>
        </pc:graphicFrameChg>
      </pc:sldChg>
      <pc:sldChg chg="modSp new">
        <pc:chgData name="Svetlana Peltsverger" userId="S::speltsve@kennesaw.edu::32af9bca-8d3c-40cb-8681-053c6f036a7e" providerId="AD" clId="Web-{933B1FE7-FDAC-7851-0187-E05F3330A5AA}" dt="2022-04-20T21:54:41.632" v="366" actId="20577"/>
        <pc:sldMkLst>
          <pc:docMk/>
          <pc:sldMk cId="279952352" sldId="288"/>
        </pc:sldMkLst>
        <pc:spChg chg="mod">
          <ac:chgData name="Svetlana Peltsverger" userId="S::speltsve@kennesaw.edu::32af9bca-8d3c-40cb-8681-053c6f036a7e" providerId="AD" clId="Web-{933B1FE7-FDAC-7851-0187-E05F3330A5AA}" dt="2022-04-20T21:54:41.632" v="366" actId="20577"/>
          <ac:spMkLst>
            <pc:docMk/>
            <pc:sldMk cId="279952352" sldId="288"/>
            <ac:spMk id="2" creationId="{D8A8229B-91B0-6D20-471C-30764CE27822}"/>
          </ac:spMkLst>
        </pc:spChg>
        <pc:spChg chg="mod">
          <ac:chgData name="Svetlana Peltsverger" userId="S::speltsve@kennesaw.edu::32af9bca-8d3c-40cb-8681-053c6f036a7e" providerId="AD" clId="Web-{933B1FE7-FDAC-7851-0187-E05F3330A5AA}" dt="2022-04-19T21:24:53.560" v="169" actId="20577"/>
          <ac:spMkLst>
            <pc:docMk/>
            <pc:sldMk cId="279952352" sldId="288"/>
            <ac:spMk id="3" creationId="{929F1F60-9E91-C0BB-8B05-23BAE25D73B0}"/>
          </ac:spMkLst>
        </pc:spChg>
      </pc:sldChg>
      <pc:sldChg chg="modSp new mod ord modClrScheme modShow chgLayout">
        <pc:chgData name="Svetlana Peltsverger" userId="S::speltsve@kennesaw.edu::32af9bca-8d3c-40cb-8681-053c6f036a7e" providerId="AD" clId="Web-{933B1FE7-FDAC-7851-0187-E05F3330A5AA}" dt="2022-04-19T21:29:35.177" v="252" actId="20577"/>
        <pc:sldMkLst>
          <pc:docMk/>
          <pc:sldMk cId="2950129118" sldId="289"/>
        </pc:sldMkLst>
        <pc:spChg chg="mod ord">
          <ac:chgData name="Svetlana Peltsverger" userId="S::speltsve@kennesaw.edu::32af9bca-8d3c-40cb-8681-053c6f036a7e" providerId="AD" clId="Web-{933B1FE7-FDAC-7851-0187-E05F3330A5AA}" dt="2022-04-19T21:29:35.177" v="252" actId="20577"/>
          <ac:spMkLst>
            <pc:docMk/>
            <pc:sldMk cId="2950129118" sldId="289"/>
            <ac:spMk id="2" creationId="{9B3C9B05-8830-9556-BF73-20FE73185F1C}"/>
          </ac:spMkLst>
        </pc:spChg>
        <pc:spChg chg="mod ord">
          <ac:chgData name="Svetlana Peltsverger" userId="S::speltsve@kennesaw.edu::32af9bca-8d3c-40cb-8681-053c6f036a7e" providerId="AD" clId="Web-{933B1FE7-FDAC-7851-0187-E05F3330A5AA}" dt="2022-04-19T21:29:22.802" v="247"/>
          <ac:spMkLst>
            <pc:docMk/>
            <pc:sldMk cId="2950129118" sldId="289"/>
            <ac:spMk id="3" creationId="{1A4ECBD1-C9F6-E002-6C6C-2B09A3FF308E}"/>
          </ac:spMkLst>
        </pc:spChg>
      </pc:sldChg>
      <pc:sldChg chg="modSp new mod modClrScheme chgLayout">
        <pc:chgData name="Svetlana Peltsverger" userId="S::speltsve@kennesaw.edu::32af9bca-8d3c-40cb-8681-053c6f036a7e" providerId="AD" clId="Web-{933B1FE7-FDAC-7851-0187-E05F3330A5AA}" dt="2022-04-19T21:30:17.241" v="275" actId="20577"/>
        <pc:sldMkLst>
          <pc:docMk/>
          <pc:sldMk cId="1590498857" sldId="290"/>
        </pc:sldMkLst>
        <pc:spChg chg="mod ord">
          <ac:chgData name="Svetlana Peltsverger" userId="S::speltsve@kennesaw.edu::32af9bca-8d3c-40cb-8681-053c6f036a7e" providerId="AD" clId="Web-{933B1FE7-FDAC-7851-0187-E05F3330A5AA}" dt="2022-04-19T21:30:17.241" v="275" actId="20577"/>
          <ac:spMkLst>
            <pc:docMk/>
            <pc:sldMk cId="1590498857" sldId="290"/>
            <ac:spMk id="2" creationId="{6794946E-F218-04D1-F2C5-2AFFF3B4BE58}"/>
          </ac:spMkLst>
        </pc:spChg>
        <pc:spChg chg="mod ord">
          <ac:chgData name="Svetlana Peltsverger" userId="S::speltsve@kennesaw.edu::32af9bca-8d3c-40cb-8681-053c6f036a7e" providerId="AD" clId="Web-{933B1FE7-FDAC-7851-0187-E05F3330A5AA}" dt="2022-04-19T21:29:49.115" v="254"/>
          <ac:spMkLst>
            <pc:docMk/>
            <pc:sldMk cId="1590498857" sldId="290"/>
            <ac:spMk id="3" creationId="{B3737B6F-92D1-C1F0-7EAD-F5FA5BB4F2DB}"/>
          </ac:spMkLst>
        </pc:spChg>
      </pc:sldChg>
      <pc:sldChg chg="modSp new">
        <pc:chgData name="Svetlana Peltsverger" userId="S::speltsve@kennesaw.edu::32af9bca-8d3c-40cb-8681-053c6f036a7e" providerId="AD" clId="Web-{933B1FE7-FDAC-7851-0187-E05F3330A5AA}" dt="2022-04-19T21:30:26.663" v="278" actId="20577"/>
        <pc:sldMkLst>
          <pc:docMk/>
          <pc:sldMk cId="4190738452" sldId="291"/>
        </pc:sldMkLst>
        <pc:spChg chg="mod">
          <ac:chgData name="Svetlana Peltsverger" userId="S::speltsve@kennesaw.edu::32af9bca-8d3c-40cb-8681-053c6f036a7e" providerId="AD" clId="Web-{933B1FE7-FDAC-7851-0187-E05F3330A5AA}" dt="2022-04-19T21:30:26.663" v="278" actId="20577"/>
          <ac:spMkLst>
            <pc:docMk/>
            <pc:sldMk cId="4190738452" sldId="291"/>
            <ac:spMk id="3" creationId="{09AF82B1-EE35-0976-B7DE-C99C03009105}"/>
          </ac:spMkLst>
        </pc:spChg>
      </pc:sldChg>
      <pc:sldChg chg="modSp new">
        <pc:chgData name="Svetlana Peltsverger" userId="S::speltsve@kennesaw.edu::32af9bca-8d3c-40cb-8681-053c6f036a7e" providerId="AD" clId="Web-{933B1FE7-FDAC-7851-0187-E05F3330A5AA}" dt="2022-04-19T21:30:39.398" v="282" actId="20577"/>
        <pc:sldMkLst>
          <pc:docMk/>
          <pc:sldMk cId="1734904863" sldId="292"/>
        </pc:sldMkLst>
        <pc:spChg chg="mod">
          <ac:chgData name="Svetlana Peltsverger" userId="S::speltsve@kennesaw.edu::32af9bca-8d3c-40cb-8681-053c6f036a7e" providerId="AD" clId="Web-{933B1FE7-FDAC-7851-0187-E05F3330A5AA}" dt="2022-04-19T21:30:39.398" v="282" actId="20577"/>
          <ac:spMkLst>
            <pc:docMk/>
            <pc:sldMk cId="1734904863" sldId="292"/>
            <ac:spMk id="2" creationId="{7792D0A9-CDA9-8C86-7F0E-380228265DDC}"/>
          </ac:spMkLst>
        </pc:spChg>
      </pc:sldChg>
      <pc:sldChg chg="modSp new">
        <pc:chgData name="Svetlana Peltsverger" userId="S::speltsve@kennesaw.edu::32af9bca-8d3c-40cb-8681-053c6f036a7e" providerId="AD" clId="Web-{933B1FE7-FDAC-7851-0187-E05F3330A5AA}" dt="2022-04-19T21:49:16.835" v="342" actId="20577"/>
        <pc:sldMkLst>
          <pc:docMk/>
          <pc:sldMk cId="1473522700" sldId="293"/>
        </pc:sldMkLst>
        <pc:spChg chg="mod">
          <ac:chgData name="Svetlana Peltsverger" userId="S::speltsve@kennesaw.edu::32af9bca-8d3c-40cb-8681-053c6f036a7e" providerId="AD" clId="Web-{933B1FE7-FDAC-7851-0187-E05F3330A5AA}" dt="2022-04-19T21:48:24.536" v="292" actId="20577"/>
          <ac:spMkLst>
            <pc:docMk/>
            <pc:sldMk cId="1473522700" sldId="293"/>
            <ac:spMk id="2" creationId="{4AF37447-8DE0-2C33-D247-159E30594AC2}"/>
          </ac:spMkLst>
        </pc:spChg>
        <pc:spChg chg="mod">
          <ac:chgData name="Svetlana Peltsverger" userId="S::speltsve@kennesaw.edu::32af9bca-8d3c-40cb-8681-053c6f036a7e" providerId="AD" clId="Web-{933B1FE7-FDAC-7851-0187-E05F3330A5AA}" dt="2022-04-19T21:49:16.835" v="342" actId="20577"/>
          <ac:spMkLst>
            <pc:docMk/>
            <pc:sldMk cId="1473522700" sldId="293"/>
            <ac:spMk id="3" creationId="{BCAC5A1B-409F-2B6B-7315-7EC6FDA9282B}"/>
          </ac:spMkLst>
        </pc:spChg>
      </pc:sldChg>
      <pc:sldChg chg="addSp delSp modSp new ord">
        <pc:chgData name="Svetlana Peltsverger" userId="S::speltsve@kennesaw.edu::32af9bca-8d3c-40cb-8681-053c6f036a7e" providerId="AD" clId="Web-{933B1FE7-FDAC-7851-0187-E05F3330A5AA}" dt="2022-04-20T14:21:44.978" v="352" actId="20577"/>
        <pc:sldMkLst>
          <pc:docMk/>
          <pc:sldMk cId="1150260554" sldId="297"/>
        </pc:sldMkLst>
        <pc:spChg chg="mod">
          <ac:chgData name="Svetlana Peltsverger" userId="S::speltsve@kennesaw.edu::32af9bca-8d3c-40cb-8681-053c6f036a7e" providerId="AD" clId="Web-{933B1FE7-FDAC-7851-0187-E05F3330A5AA}" dt="2022-04-20T14:21:44.978" v="352" actId="20577"/>
          <ac:spMkLst>
            <pc:docMk/>
            <pc:sldMk cId="1150260554" sldId="297"/>
            <ac:spMk id="2" creationId="{5FB8131F-B675-7012-E962-A39AE340DB9B}"/>
          </ac:spMkLst>
        </pc:spChg>
        <pc:spChg chg="del">
          <ac:chgData name="Svetlana Peltsverger" userId="S::speltsve@kennesaw.edu::32af9bca-8d3c-40cb-8681-053c6f036a7e" providerId="AD" clId="Web-{933B1FE7-FDAC-7851-0187-E05F3330A5AA}" dt="2022-04-20T14:20:57.570" v="345"/>
          <ac:spMkLst>
            <pc:docMk/>
            <pc:sldMk cId="1150260554" sldId="297"/>
            <ac:spMk id="3" creationId="{A8C85103-901A-ADB8-E682-4D5CAAE71B78}"/>
          </ac:spMkLst>
        </pc:spChg>
        <pc:picChg chg="add mod ord">
          <ac:chgData name="Svetlana Peltsverger" userId="S::speltsve@kennesaw.edu::32af9bca-8d3c-40cb-8681-053c6f036a7e" providerId="AD" clId="Web-{933B1FE7-FDAC-7851-0187-E05F3330A5AA}" dt="2022-04-20T14:20:57.570" v="345"/>
          <ac:picMkLst>
            <pc:docMk/>
            <pc:sldMk cId="1150260554" sldId="297"/>
            <ac:picMk id="4" creationId="{67ABE719-4B4A-1D58-EBBC-1208BB303CC9}"/>
          </ac:picMkLst>
        </pc:picChg>
      </pc:sldChg>
      <pc:sldChg chg="modSp new del">
        <pc:chgData name="Svetlana Peltsverger" userId="S::speltsve@kennesaw.edu::32af9bca-8d3c-40cb-8681-053c6f036a7e" providerId="AD" clId="Web-{933B1FE7-FDAC-7851-0187-E05F3330A5AA}" dt="2022-04-20T22:05:56.964" v="456"/>
        <pc:sldMkLst>
          <pc:docMk/>
          <pc:sldMk cId="3326200156" sldId="300"/>
        </pc:sldMkLst>
        <pc:spChg chg="mod">
          <ac:chgData name="Svetlana Peltsverger" userId="S::speltsve@kennesaw.edu::32af9bca-8d3c-40cb-8681-053c6f036a7e" providerId="AD" clId="Web-{933B1FE7-FDAC-7851-0187-E05F3330A5AA}" dt="2022-04-20T22:05:16.479" v="453" actId="20577"/>
          <ac:spMkLst>
            <pc:docMk/>
            <pc:sldMk cId="3326200156" sldId="300"/>
            <ac:spMk id="3" creationId="{DB9FB8DA-3B59-3116-EE5E-992CD8A9F1BB}"/>
          </ac:spMkLst>
        </pc:spChg>
      </pc:sldChg>
      <pc:sldChg chg="addSp modSp add">
        <pc:chgData name="Svetlana Peltsverger" userId="S::speltsve@kennesaw.edu::32af9bca-8d3c-40cb-8681-053c6f036a7e" providerId="AD" clId="Web-{933B1FE7-FDAC-7851-0187-E05F3330A5AA}" dt="2022-04-20T22:06:34.387" v="464" actId="1076"/>
        <pc:sldMkLst>
          <pc:docMk/>
          <pc:sldMk cId="2902639094" sldId="301"/>
        </pc:sldMkLst>
        <pc:spChg chg="mod">
          <ac:chgData name="Svetlana Peltsverger" userId="S::speltsve@kennesaw.edu::32af9bca-8d3c-40cb-8681-053c6f036a7e" providerId="AD" clId="Web-{933B1FE7-FDAC-7851-0187-E05F3330A5AA}" dt="2022-04-20T22:06:04.027" v="462" actId="20577"/>
          <ac:spMkLst>
            <pc:docMk/>
            <pc:sldMk cId="2902639094" sldId="301"/>
            <ac:spMk id="2" creationId="{C4F77A99-1147-497D-A12A-A4088E34C7F9}"/>
          </ac:spMkLst>
        </pc:spChg>
        <pc:picChg chg="add mod">
          <ac:chgData name="Svetlana Peltsverger" userId="S::speltsve@kennesaw.edu::32af9bca-8d3c-40cb-8681-053c6f036a7e" providerId="AD" clId="Web-{933B1FE7-FDAC-7851-0187-E05F3330A5AA}" dt="2022-04-20T22:06:34.387" v="464" actId="1076"/>
          <ac:picMkLst>
            <pc:docMk/>
            <pc:sldMk cId="2902639094" sldId="301"/>
            <ac:picMk id="4" creationId="{C14938AD-4F5E-1885-CD88-4B19D353613E}"/>
          </ac:picMkLst>
        </pc:picChg>
      </pc:sldChg>
      <pc:sldChg chg="addSp delSp modSp new">
        <pc:chgData name="Svetlana Peltsverger" userId="S::speltsve@kennesaw.edu::32af9bca-8d3c-40cb-8681-053c6f036a7e" providerId="AD" clId="Web-{933B1FE7-FDAC-7851-0187-E05F3330A5AA}" dt="2022-04-20T22:11:26.521" v="470" actId="20577"/>
        <pc:sldMkLst>
          <pc:docMk/>
          <pc:sldMk cId="1404727555" sldId="302"/>
        </pc:sldMkLst>
        <pc:spChg chg="mod">
          <ac:chgData name="Svetlana Peltsverger" userId="S::speltsve@kennesaw.edu::32af9bca-8d3c-40cb-8681-053c6f036a7e" providerId="AD" clId="Web-{933B1FE7-FDAC-7851-0187-E05F3330A5AA}" dt="2022-04-20T22:11:26.521" v="470" actId="20577"/>
          <ac:spMkLst>
            <pc:docMk/>
            <pc:sldMk cId="1404727555" sldId="302"/>
            <ac:spMk id="2" creationId="{1927DDDB-4821-A927-B537-5146EC3A439C}"/>
          </ac:spMkLst>
        </pc:spChg>
        <pc:spChg chg="del">
          <ac:chgData name="Svetlana Peltsverger" userId="S::speltsve@kennesaw.edu::32af9bca-8d3c-40cb-8681-053c6f036a7e" providerId="AD" clId="Web-{933B1FE7-FDAC-7851-0187-E05F3330A5AA}" dt="2022-04-20T22:10:18.847" v="469"/>
          <ac:spMkLst>
            <pc:docMk/>
            <pc:sldMk cId="1404727555" sldId="302"/>
            <ac:spMk id="3" creationId="{1E404EFB-1FFE-8916-BFF6-C348226483C2}"/>
          </ac:spMkLst>
        </pc:spChg>
        <pc:picChg chg="add mod ord">
          <ac:chgData name="Svetlana Peltsverger" userId="S::speltsve@kennesaw.edu::32af9bca-8d3c-40cb-8681-053c6f036a7e" providerId="AD" clId="Web-{933B1FE7-FDAC-7851-0187-E05F3330A5AA}" dt="2022-04-20T22:10:18.847" v="469"/>
          <ac:picMkLst>
            <pc:docMk/>
            <pc:sldMk cId="1404727555" sldId="302"/>
            <ac:picMk id="4" creationId="{48213D47-A329-F1B2-3F8D-819613015D8A}"/>
          </ac:picMkLst>
        </pc:picChg>
      </pc:sldChg>
    </pc:docChg>
  </pc:docChgLst>
  <pc:docChgLst>
    <pc:chgData name="Lei Li" userId="S::lli13@kennesaw.edu::ef082f19-97a4-40f7-8ec1-0e91bb2b2192" providerId="AD" clId="Web-{5A05D28D-CA26-6486-A1F6-58EBBE710002}"/>
    <pc:docChg chg="modSld">
      <pc:chgData name="Lei Li" userId="S::lli13@kennesaw.edu::ef082f19-97a4-40f7-8ec1-0e91bb2b2192" providerId="AD" clId="Web-{5A05D28D-CA26-6486-A1F6-58EBBE710002}" dt="2022-04-21T20:56:58.397" v="144" actId="20577"/>
      <pc:docMkLst>
        <pc:docMk/>
      </pc:docMkLst>
      <pc:sldChg chg="modSp">
        <pc:chgData name="Lei Li" userId="S::lli13@kennesaw.edu::ef082f19-97a4-40f7-8ec1-0e91bb2b2192" providerId="AD" clId="Web-{5A05D28D-CA26-6486-A1F6-58EBBE710002}" dt="2022-04-21T20:56:58.397" v="144" actId="20577"/>
        <pc:sldMkLst>
          <pc:docMk/>
          <pc:sldMk cId="3037738557" sldId="274"/>
        </pc:sldMkLst>
        <pc:spChg chg="mod">
          <ac:chgData name="Lei Li" userId="S::lli13@kennesaw.edu::ef082f19-97a4-40f7-8ec1-0e91bb2b2192" providerId="AD" clId="Web-{5A05D28D-CA26-6486-A1F6-58EBBE710002}" dt="2022-04-21T20:56:58.397" v="144" actId="20577"/>
          <ac:spMkLst>
            <pc:docMk/>
            <pc:sldMk cId="3037738557" sldId="274"/>
            <ac:spMk id="3" creationId="{079D79AD-6DA6-0118-66E1-564EA27AD6E5}"/>
          </ac:spMkLst>
        </pc:spChg>
      </pc:sldChg>
    </pc:docChg>
  </pc:docChgLst>
  <pc:docChgLst>
    <pc:chgData name="Lei Li" userId="S::lli13@kennesaw.edu::ef082f19-97a4-40f7-8ec1-0e91bb2b2192" providerId="AD" clId="Web-{9836CC78-66B9-8644-A5BD-EB7132E59155}"/>
    <pc:docChg chg="addSld modSld sldOrd">
      <pc:chgData name="Lei Li" userId="S::lli13@kennesaw.edu::ef082f19-97a4-40f7-8ec1-0e91bb2b2192" providerId="AD" clId="Web-{9836CC78-66B9-8644-A5BD-EB7132E59155}" dt="2022-04-21T16:46:15.899" v="225" actId="1076"/>
      <pc:docMkLst>
        <pc:docMk/>
      </pc:docMkLst>
      <pc:sldChg chg="addSp modSp">
        <pc:chgData name="Lei Li" userId="S::lli13@kennesaw.edu::ef082f19-97a4-40f7-8ec1-0e91bb2b2192" providerId="AD" clId="Web-{9836CC78-66B9-8644-A5BD-EB7132E59155}" dt="2022-04-21T16:46:15.899" v="225" actId="1076"/>
        <pc:sldMkLst>
          <pc:docMk/>
          <pc:sldMk cId="1428246704" sldId="260"/>
        </pc:sldMkLst>
        <pc:picChg chg="add mod">
          <ac:chgData name="Lei Li" userId="S::lli13@kennesaw.edu::ef082f19-97a4-40f7-8ec1-0e91bb2b2192" providerId="AD" clId="Web-{9836CC78-66B9-8644-A5BD-EB7132E59155}" dt="2022-04-21T16:46:15.899" v="225" actId="1076"/>
          <ac:picMkLst>
            <pc:docMk/>
            <pc:sldMk cId="1428246704" sldId="260"/>
            <ac:picMk id="4" creationId="{26BA4DD1-4EC0-1988-CE7E-F23D585E17C0}"/>
          </ac:picMkLst>
        </pc:picChg>
      </pc:sldChg>
      <pc:sldChg chg="addSp delSp modSp new ord">
        <pc:chgData name="Lei Li" userId="S::lli13@kennesaw.edu::ef082f19-97a4-40f7-8ec1-0e91bb2b2192" providerId="AD" clId="Web-{9836CC78-66B9-8644-A5BD-EB7132E59155}" dt="2022-04-21T16:36:39.729" v="150" actId="1076"/>
        <pc:sldMkLst>
          <pc:docMk/>
          <pc:sldMk cId="3804037177" sldId="310"/>
        </pc:sldMkLst>
        <pc:spChg chg="mod">
          <ac:chgData name="Lei Li" userId="S::lli13@kennesaw.edu::ef082f19-97a4-40f7-8ec1-0e91bb2b2192" providerId="AD" clId="Web-{9836CC78-66B9-8644-A5BD-EB7132E59155}" dt="2022-04-21T16:28:39.374" v="10" actId="20577"/>
          <ac:spMkLst>
            <pc:docMk/>
            <pc:sldMk cId="3804037177" sldId="310"/>
            <ac:spMk id="2" creationId="{577B6459-A1F4-813F-95F5-0F92F2C4C765}"/>
          </ac:spMkLst>
        </pc:spChg>
        <pc:spChg chg="add del mod">
          <ac:chgData name="Lei Li" userId="S::lli13@kennesaw.edu::ef082f19-97a4-40f7-8ec1-0e91bb2b2192" providerId="AD" clId="Web-{9836CC78-66B9-8644-A5BD-EB7132E59155}" dt="2022-04-21T16:35:05.742" v="120"/>
          <ac:spMkLst>
            <pc:docMk/>
            <pc:sldMk cId="3804037177" sldId="310"/>
            <ac:spMk id="3" creationId="{2FA92AF3-E363-6C7D-4FF9-AAAD2B729C4B}"/>
          </ac:spMkLst>
        </pc:spChg>
        <pc:spChg chg="add mod">
          <ac:chgData name="Lei Li" userId="S::lli13@kennesaw.edu::ef082f19-97a4-40f7-8ec1-0e91bb2b2192" providerId="AD" clId="Web-{9836CC78-66B9-8644-A5BD-EB7132E59155}" dt="2022-04-21T16:35:16.946" v="122" actId="1076"/>
          <ac:spMkLst>
            <pc:docMk/>
            <pc:sldMk cId="3804037177" sldId="310"/>
            <ac:spMk id="7" creationId="{FD42004E-171F-4658-C2E0-9165C0E94617}"/>
          </ac:spMkLst>
        </pc:spChg>
        <pc:spChg chg="add mod">
          <ac:chgData name="Lei Li" userId="S::lli13@kennesaw.edu::ef082f19-97a4-40f7-8ec1-0e91bb2b2192" providerId="AD" clId="Web-{9836CC78-66B9-8644-A5BD-EB7132E59155}" dt="2022-04-21T16:35:26.227" v="124" actId="1076"/>
          <ac:spMkLst>
            <pc:docMk/>
            <pc:sldMk cId="3804037177" sldId="310"/>
            <ac:spMk id="9" creationId="{2881E272-2D7F-0B9F-55F3-A4EDAADCCE85}"/>
          </ac:spMkLst>
        </pc:spChg>
        <pc:spChg chg="add mod">
          <ac:chgData name="Lei Li" userId="S::lli13@kennesaw.edu::ef082f19-97a4-40f7-8ec1-0e91bb2b2192" providerId="AD" clId="Web-{9836CC78-66B9-8644-A5BD-EB7132E59155}" dt="2022-04-21T16:35:35.321" v="126" actId="1076"/>
          <ac:spMkLst>
            <pc:docMk/>
            <pc:sldMk cId="3804037177" sldId="310"/>
            <ac:spMk id="11" creationId="{736EFD77-6511-5CF3-A1E2-D6EBCEF83917}"/>
          </ac:spMkLst>
        </pc:spChg>
        <pc:spChg chg="add mod">
          <ac:chgData name="Lei Li" userId="S::lli13@kennesaw.edu::ef082f19-97a4-40f7-8ec1-0e91bb2b2192" providerId="AD" clId="Web-{9836CC78-66B9-8644-A5BD-EB7132E59155}" dt="2022-04-21T16:36:10.916" v="142" actId="20577"/>
          <ac:spMkLst>
            <pc:docMk/>
            <pc:sldMk cId="3804037177" sldId="310"/>
            <ac:spMk id="12" creationId="{06EE445F-42C9-D6C5-E130-9D723FE1EE78}"/>
          </ac:spMkLst>
        </pc:spChg>
        <pc:spChg chg="add del mod">
          <ac:chgData name="Lei Li" userId="S::lli13@kennesaw.edu::ef082f19-97a4-40f7-8ec1-0e91bb2b2192" providerId="AD" clId="Web-{9836CC78-66B9-8644-A5BD-EB7132E59155}" dt="2022-04-21T16:35:11.821" v="121"/>
          <ac:spMkLst>
            <pc:docMk/>
            <pc:sldMk cId="3804037177" sldId="310"/>
            <ac:spMk id="14" creationId="{316FD8F8-B24A-7967-C3EA-3C7548B04056}"/>
          </ac:spMkLst>
        </pc:spChg>
        <pc:picChg chg="add del mod ord">
          <ac:chgData name="Lei Li" userId="S::lli13@kennesaw.edu::ef082f19-97a4-40f7-8ec1-0e91bb2b2192" providerId="AD" clId="Web-{9836CC78-66B9-8644-A5BD-EB7132E59155}" dt="2022-04-21T16:30:14.767" v="16"/>
          <ac:picMkLst>
            <pc:docMk/>
            <pc:sldMk cId="3804037177" sldId="310"/>
            <ac:picMk id="4" creationId="{00F69A8C-E2AD-2602-9E86-EA96FF24B145}"/>
          </ac:picMkLst>
        </pc:picChg>
        <pc:picChg chg="add mod">
          <ac:chgData name="Lei Li" userId="S::lli13@kennesaw.edu::ef082f19-97a4-40f7-8ec1-0e91bb2b2192" providerId="AD" clId="Web-{9836CC78-66B9-8644-A5BD-EB7132E59155}" dt="2022-04-21T16:36:29.572" v="146" actId="14100"/>
          <ac:picMkLst>
            <pc:docMk/>
            <pc:sldMk cId="3804037177" sldId="310"/>
            <ac:picMk id="5" creationId="{05FBBAEF-D341-7C59-78AE-9F575EAC6546}"/>
          </ac:picMkLst>
        </pc:picChg>
        <pc:picChg chg="add mod">
          <ac:chgData name="Lei Li" userId="S::lli13@kennesaw.edu::ef082f19-97a4-40f7-8ec1-0e91bb2b2192" providerId="AD" clId="Web-{9836CC78-66B9-8644-A5BD-EB7132E59155}" dt="2022-04-21T16:36:32.135" v="147" actId="14100"/>
          <ac:picMkLst>
            <pc:docMk/>
            <pc:sldMk cId="3804037177" sldId="310"/>
            <ac:picMk id="8" creationId="{ADAC84D8-92F8-94A9-7D84-875DDC78B20A}"/>
          </ac:picMkLst>
        </pc:picChg>
        <pc:picChg chg="add mod">
          <ac:chgData name="Lei Li" userId="S::lli13@kennesaw.edu::ef082f19-97a4-40f7-8ec1-0e91bb2b2192" providerId="AD" clId="Web-{9836CC78-66B9-8644-A5BD-EB7132E59155}" dt="2022-04-21T16:36:34.854" v="148" actId="14100"/>
          <ac:picMkLst>
            <pc:docMk/>
            <pc:sldMk cId="3804037177" sldId="310"/>
            <ac:picMk id="10" creationId="{2969F81A-48E5-52C9-E028-2DF7D59A5F48}"/>
          </ac:picMkLst>
        </pc:picChg>
        <pc:picChg chg="add mod">
          <ac:chgData name="Lei Li" userId="S::lli13@kennesaw.edu::ef082f19-97a4-40f7-8ec1-0e91bb2b2192" providerId="AD" clId="Web-{9836CC78-66B9-8644-A5BD-EB7132E59155}" dt="2022-04-21T16:36:39.729" v="150" actId="1076"/>
          <ac:picMkLst>
            <pc:docMk/>
            <pc:sldMk cId="3804037177" sldId="310"/>
            <ac:picMk id="15" creationId="{DE9A82C6-8029-91E5-6C19-8CF6ED48FB3E}"/>
          </ac:picMkLst>
        </pc:picChg>
      </pc:sldChg>
      <pc:sldChg chg="addSp modSp new">
        <pc:chgData name="Lei Li" userId="S::lli13@kennesaw.edu::ef082f19-97a4-40f7-8ec1-0e91bb2b2192" providerId="AD" clId="Web-{9836CC78-66B9-8644-A5BD-EB7132E59155}" dt="2022-04-21T16:42:18.315" v="221" actId="1076"/>
        <pc:sldMkLst>
          <pc:docMk/>
          <pc:sldMk cId="83110130" sldId="311"/>
        </pc:sldMkLst>
        <pc:spChg chg="mod">
          <ac:chgData name="Lei Li" userId="S::lli13@kennesaw.edu::ef082f19-97a4-40f7-8ec1-0e91bb2b2192" providerId="AD" clId="Web-{9836CC78-66B9-8644-A5BD-EB7132E59155}" dt="2022-04-21T16:38:02.278" v="167" actId="20577"/>
          <ac:spMkLst>
            <pc:docMk/>
            <pc:sldMk cId="83110130" sldId="311"/>
            <ac:spMk id="2" creationId="{8F668021-0D30-DD01-725A-D37F777C59A0}"/>
          </ac:spMkLst>
        </pc:spChg>
        <pc:spChg chg="mod">
          <ac:chgData name="Lei Li" userId="S::lli13@kennesaw.edu::ef082f19-97a4-40f7-8ec1-0e91bb2b2192" providerId="AD" clId="Web-{9836CC78-66B9-8644-A5BD-EB7132E59155}" dt="2022-04-21T16:42:09.674" v="219" actId="1076"/>
          <ac:spMkLst>
            <pc:docMk/>
            <pc:sldMk cId="83110130" sldId="311"/>
            <ac:spMk id="3" creationId="{40069DE1-0D78-ED9A-D5EF-D6714F37F96F}"/>
          </ac:spMkLst>
        </pc:spChg>
        <pc:spChg chg="add mod">
          <ac:chgData name="Lei Li" userId="S::lli13@kennesaw.edu::ef082f19-97a4-40f7-8ec1-0e91bb2b2192" providerId="AD" clId="Web-{9836CC78-66B9-8644-A5BD-EB7132E59155}" dt="2022-04-21T16:40:58.469" v="216" actId="20577"/>
          <ac:spMkLst>
            <pc:docMk/>
            <pc:sldMk cId="83110130" sldId="311"/>
            <ac:spMk id="5" creationId="{F1B3F46C-DBD7-5FC4-7A65-A2FF5C7AAAE5}"/>
          </ac:spMkLst>
        </pc:spChg>
        <pc:picChg chg="add mod">
          <ac:chgData name="Lei Li" userId="S::lli13@kennesaw.edu::ef082f19-97a4-40f7-8ec1-0e91bb2b2192" providerId="AD" clId="Web-{9836CC78-66B9-8644-A5BD-EB7132E59155}" dt="2022-04-21T16:42:06.861" v="218" actId="1076"/>
          <ac:picMkLst>
            <pc:docMk/>
            <pc:sldMk cId="83110130" sldId="311"/>
            <ac:picMk id="6" creationId="{F793352C-2713-A1CC-5BE8-AE8D21985A04}"/>
          </ac:picMkLst>
        </pc:picChg>
        <pc:picChg chg="add mod">
          <ac:chgData name="Lei Li" userId="S::lli13@kennesaw.edu::ef082f19-97a4-40f7-8ec1-0e91bb2b2192" providerId="AD" clId="Web-{9836CC78-66B9-8644-A5BD-EB7132E59155}" dt="2022-04-21T16:42:18.315" v="221" actId="1076"/>
          <ac:picMkLst>
            <pc:docMk/>
            <pc:sldMk cId="83110130" sldId="311"/>
            <ac:picMk id="7" creationId="{35CB721C-D23D-B541-C935-394016853077}"/>
          </ac:picMkLst>
        </pc:picChg>
      </pc:sldChg>
    </pc:docChg>
  </pc:docChgLst>
  <pc:docChgLst>
    <pc:chgData name="Sumanth Yenduri" userId="S::syenduri@kennesaw.edu::080dbff5-ef73-4316-a068-5d42746fc4b2" providerId="AD" clId="Web-{73F7F88B-B08C-79BA-A719-1584D8A0DFBD}"/>
    <pc:docChg chg="modSld sldOrd modMainMaster">
      <pc:chgData name="Sumanth Yenduri" userId="S::syenduri@kennesaw.edu::080dbff5-ef73-4316-a068-5d42746fc4b2" providerId="AD" clId="Web-{73F7F88B-B08C-79BA-A719-1584D8A0DFBD}" dt="2022-04-22T00:20:18.008" v="83"/>
      <pc:docMkLst>
        <pc:docMk/>
      </pc:docMkLst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795903053" sldId="258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062463133" sldId="259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4070257080" sldId="261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1883159328" sldId="263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497221647" sldId="264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053482672" sldId="266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870604809" sldId="267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284789143" sldId="269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590874653" sldId="270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407339575" sldId="271"/>
        </pc:sldMkLst>
      </pc:sldChg>
      <pc:sldChg chg="modSp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1611264663" sldId="272"/>
        </pc:sldMkLst>
        <pc:graphicFrameChg chg="modGraphic">
          <ac:chgData name="Sumanth Yenduri" userId="S::syenduri@kennesaw.edu::080dbff5-ef73-4316-a068-5d42746fc4b2" providerId="AD" clId="Web-{73F7F88B-B08C-79BA-A719-1584D8A0DFBD}" dt="2022-04-22T00:05:03.445" v="10" actId="20577"/>
          <ac:graphicFrameMkLst>
            <pc:docMk/>
            <pc:sldMk cId="1611264663" sldId="272"/>
            <ac:graphicFrameMk id="20" creationId="{E56298F5-BAB7-09DD-4470-C1342C37EC22}"/>
          </ac:graphicFrameMkLst>
        </pc:graphicFrameChg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037738557" sldId="274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92491494" sldId="275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1384667716" sldId="278"/>
        </pc:sldMkLst>
      </pc:sldChg>
      <pc:sldChg chg="modSp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109599813" sldId="279"/>
        </pc:sldMkLst>
        <pc:spChg chg="mod">
          <ac:chgData name="Sumanth Yenduri" userId="S::syenduri@kennesaw.edu::080dbff5-ef73-4316-a068-5d42746fc4b2" providerId="AD" clId="Web-{73F7F88B-B08C-79BA-A719-1584D8A0DFBD}" dt="2022-04-22T00:08:22.121" v="25" actId="14100"/>
          <ac:spMkLst>
            <pc:docMk/>
            <pc:sldMk cId="109599813" sldId="279"/>
            <ac:spMk id="3" creationId="{52D64FCD-C1D5-04E6-2743-70B48764BC5F}"/>
          </ac:spMkLst>
        </pc:spChg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787732530" sldId="281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4179229423" sldId="286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14360290" sldId="287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79952352" sldId="288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1734904863" sldId="292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1473522700" sldId="293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630251773" sldId="295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295761275" sldId="298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4210456887" sldId="299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902639094" sldId="301"/>
        </pc:sldMkLst>
      </pc:sldChg>
      <pc:sldChg chg="modSp 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1404727555" sldId="302"/>
        </pc:sldMkLst>
        <pc:spChg chg="mod">
          <ac:chgData name="Sumanth Yenduri" userId="S::syenduri@kennesaw.edu::080dbff5-ef73-4316-a068-5d42746fc4b2" providerId="AD" clId="Web-{73F7F88B-B08C-79BA-A719-1584D8A0DFBD}" dt="2022-04-22T00:02:50.442" v="2" actId="20577"/>
          <ac:spMkLst>
            <pc:docMk/>
            <pc:sldMk cId="1404727555" sldId="302"/>
            <ac:spMk id="5" creationId="{379E5F03-472F-97AF-BFD3-E4B7E68AB8FE}"/>
          </ac:spMkLst>
        </pc:spChg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42038748" sldId="303"/>
        </pc:sldMkLst>
      </pc:sldChg>
      <pc:sldChg chg="modSp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436289396" sldId="305"/>
        </pc:sldMkLst>
        <pc:spChg chg="mod">
          <ac:chgData name="Sumanth Yenduri" userId="S::syenduri@kennesaw.edu::080dbff5-ef73-4316-a068-5d42746fc4b2" providerId="AD" clId="Web-{73F7F88B-B08C-79BA-A719-1584D8A0DFBD}" dt="2022-04-22T00:04:11.225" v="7" actId="20577"/>
          <ac:spMkLst>
            <pc:docMk/>
            <pc:sldMk cId="436289396" sldId="305"/>
            <ac:spMk id="3" creationId="{7EEFE44F-D452-8A18-6DD5-46617780D11F}"/>
          </ac:spMkLst>
        </pc:spChg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835191214" sldId="306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152703182" sldId="307"/>
        </pc:sldMkLst>
      </pc:sldChg>
      <pc:sldChg chg="modSp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4249508960" sldId="308"/>
        </pc:sldMkLst>
        <pc:spChg chg="mod">
          <ac:chgData name="Sumanth Yenduri" userId="S::syenduri@kennesaw.edu::080dbff5-ef73-4316-a068-5d42746fc4b2" providerId="AD" clId="Web-{73F7F88B-B08C-79BA-A719-1584D8A0DFBD}" dt="2022-04-22T00:06:39.431" v="14" actId="20577"/>
          <ac:spMkLst>
            <pc:docMk/>
            <pc:sldMk cId="4249508960" sldId="308"/>
            <ac:spMk id="7" creationId="{C5712976-DE81-4884-AA67-8DA31B470E28}"/>
          </ac:spMkLst>
        </pc:spChg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3498196209" sldId="313"/>
        </pc:sldMkLst>
      </pc:sldChg>
      <pc:sldChg chg="modTransition">
        <pc:chgData name="Sumanth Yenduri" userId="S::syenduri@kennesaw.edu::080dbff5-ef73-4316-a068-5d42746fc4b2" providerId="AD" clId="Web-{73F7F88B-B08C-79BA-A719-1584D8A0DFBD}" dt="2022-04-22T00:20:18.008" v="83"/>
        <pc:sldMkLst>
          <pc:docMk/>
          <pc:sldMk cId="1447031645" sldId="314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125299438" sldId="315"/>
        </pc:sldMkLst>
      </pc:sldChg>
      <pc:sldChg chg="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443869728" sldId="316"/>
        </pc:sldMkLst>
      </pc:sldChg>
      <pc:sldChg chg="modSp ord modTransition">
        <pc:chgData name="Sumanth Yenduri" userId="S::syenduri@kennesaw.edu::080dbff5-ef73-4316-a068-5d42746fc4b2" providerId="AD" clId="Web-{73F7F88B-B08C-79BA-A719-1584D8A0DFBD}" dt="2022-04-22T00:18:52.851" v="81"/>
        <pc:sldMkLst>
          <pc:docMk/>
          <pc:sldMk cId="297303386" sldId="317"/>
        </pc:sldMkLst>
        <pc:spChg chg="mod">
          <ac:chgData name="Sumanth Yenduri" userId="S::syenduri@kennesaw.edu::080dbff5-ef73-4316-a068-5d42746fc4b2" providerId="AD" clId="Web-{73F7F88B-B08C-79BA-A719-1584D8A0DFBD}" dt="2022-04-22T00:08:40.340" v="44" actId="20577"/>
          <ac:spMkLst>
            <pc:docMk/>
            <pc:sldMk cId="297303386" sldId="317"/>
            <ac:spMk id="5" creationId="{7B79AC2C-8C7D-4E07-BE0B-96420D846E8E}"/>
          </ac:spMkLst>
        </pc:spChg>
      </pc:sldChg>
      <pc:sldMasterChg chg="modTransition modSldLayout">
        <pc:chgData name="Sumanth Yenduri" userId="S::syenduri@kennesaw.edu::080dbff5-ef73-4316-a068-5d42746fc4b2" providerId="AD" clId="Web-{73F7F88B-B08C-79BA-A719-1584D8A0DFBD}" dt="2022-04-22T00:18:52.851" v="81"/>
        <pc:sldMasterMkLst>
          <pc:docMk/>
          <pc:sldMasterMk cId="3543424244" sldId="2147483660"/>
        </pc:sldMasterMkLst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156704344" sldId="2147483661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523822063" sldId="2147483662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898844050" sldId="2147483663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1864669370" sldId="2147483664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181323659" sldId="2147483665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653326698" sldId="2147483666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1983971320" sldId="2147483667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065882590" sldId="2147483668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491588496" sldId="2147483669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314641193" sldId="2147483670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934404307" sldId="2147483671"/>
          </pc:sldLayoutMkLst>
        </pc:sldLayoutChg>
        <pc:sldLayoutChg chg="modTransition">
          <pc:chgData name="Sumanth Yenduri" userId="S::syenduri@kennesaw.edu::080dbff5-ef73-4316-a068-5d42746fc4b2" providerId="AD" clId="Web-{73F7F88B-B08C-79BA-A719-1584D8A0DFBD}" dt="2022-04-22T00:18:52.851" v="81"/>
          <pc:sldLayoutMkLst>
            <pc:docMk/>
            <pc:sldMasterMk cId="3543424244" sldId="2147483660"/>
            <pc:sldLayoutMk cId="2680051009" sldId="2147483672"/>
          </pc:sldLayoutMkLst>
        </pc:sldLayoutChg>
      </pc:sldMasterChg>
    </pc:docChg>
  </pc:docChgLst>
  <pc:docChgLst>
    <pc:chgData name="Melissa Lappe" userId="S::mlappe@kennesaw.edu::aae297a8-1b1d-4341-a52c-03df3507330b" providerId="AD" clId="Web-{843DB210-B7FA-75F8-0124-CADE32FA4553}"/>
    <pc:docChg chg="modSld">
      <pc:chgData name="Melissa Lappe" userId="S::mlappe@kennesaw.edu::aae297a8-1b1d-4341-a52c-03df3507330b" providerId="AD" clId="Web-{843DB210-B7FA-75F8-0124-CADE32FA4553}" dt="2022-04-21T22:17:34.630" v="9" actId="20577"/>
      <pc:docMkLst>
        <pc:docMk/>
      </pc:docMkLst>
      <pc:sldChg chg="modSp">
        <pc:chgData name="Melissa Lappe" userId="S::mlappe@kennesaw.edu::aae297a8-1b1d-4341-a52c-03df3507330b" providerId="AD" clId="Web-{843DB210-B7FA-75F8-0124-CADE32FA4553}" dt="2022-04-21T22:17:34.630" v="9" actId="20577"/>
        <pc:sldMkLst>
          <pc:docMk/>
          <pc:sldMk cId="297303386" sldId="317"/>
        </pc:sldMkLst>
        <pc:spChg chg="mod">
          <ac:chgData name="Melissa Lappe" userId="S::mlappe@kennesaw.edu::aae297a8-1b1d-4341-a52c-03df3507330b" providerId="AD" clId="Web-{843DB210-B7FA-75F8-0124-CADE32FA4553}" dt="2022-04-21T22:17:34.630" v="9" actId="20577"/>
          <ac:spMkLst>
            <pc:docMk/>
            <pc:sldMk cId="297303386" sldId="317"/>
            <ac:spMk id="3" creationId="{80B941BF-233C-2D41-D4C2-28E7450CAB77}"/>
          </ac:spMkLst>
        </pc:spChg>
      </pc:sldChg>
    </pc:docChg>
  </pc:docChgLst>
  <pc:docChgLst>
    <pc:chgData name="Sandra Jones" userId="S::sjone383@kennesaw.edu::9339ec71-cebd-4e93-9f89-7b2be03f71c7" providerId="AD" clId="Web-{F6294043-3043-D12F-E7B7-718312CD78A1}"/>
    <pc:docChg chg="addSld delSld modSld">
      <pc:chgData name="Sandra Jones" userId="S::sjone383@kennesaw.edu::9339ec71-cebd-4e93-9f89-7b2be03f71c7" providerId="AD" clId="Web-{F6294043-3043-D12F-E7B7-718312CD78A1}" dt="2022-04-20T21:19:58.084" v="92" actId="20577"/>
      <pc:docMkLst>
        <pc:docMk/>
      </pc:docMkLst>
      <pc:sldChg chg="modSp del">
        <pc:chgData name="Sandra Jones" userId="S::sjone383@kennesaw.edu::9339ec71-cebd-4e93-9f89-7b2be03f71c7" providerId="AD" clId="Web-{F6294043-3043-D12F-E7B7-718312CD78A1}" dt="2022-04-20T21:19:18.192" v="84"/>
        <pc:sldMkLst>
          <pc:docMk/>
          <pc:sldMk cId="4190738452" sldId="291"/>
        </pc:sldMkLst>
        <pc:spChg chg="mod">
          <ac:chgData name="Sandra Jones" userId="S::sjone383@kennesaw.edu::9339ec71-cebd-4e93-9f89-7b2be03f71c7" providerId="AD" clId="Web-{F6294043-3043-D12F-E7B7-718312CD78A1}" dt="2022-04-20T21:16:20.406" v="16" actId="20577"/>
          <ac:spMkLst>
            <pc:docMk/>
            <pc:sldMk cId="4190738452" sldId="291"/>
            <ac:spMk id="3" creationId="{09AF82B1-EE35-0976-B7DE-C99C03009105}"/>
          </ac:spMkLst>
        </pc:spChg>
      </pc:sldChg>
      <pc:sldChg chg="addSp delSp modSp new">
        <pc:chgData name="Sandra Jones" userId="S::sjone383@kennesaw.edu::9339ec71-cebd-4e93-9f89-7b2be03f71c7" providerId="AD" clId="Web-{F6294043-3043-D12F-E7B7-718312CD78A1}" dt="2022-04-20T21:19:58.084" v="92" actId="20577"/>
        <pc:sldMkLst>
          <pc:docMk/>
          <pc:sldMk cId="2295761275" sldId="298"/>
        </pc:sldMkLst>
        <pc:spChg chg="mod">
          <ac:chgData name="Sandra Jones" userId="S::sjone383@kennesaw.edu::9339ec71-cebd-4e93-9f89-7b2be03f71c7" providerId="AD" clId="Web-{F6294043-3043-D12F-E7B7-718312CD78A1}" dt="2022-04-20T21:19:36.177" v="90" actId="20577"/>
          <ac:spMkLst>
            <pc:docMk/>
            <pc:sldMk cId="2295761275" sldId="298"/>
            <ac:spMk id="2" creationId="{249F08A6-DC4E-1F51-C224-C3F7F6B45314}"/>
          </ac:spMkLst>
        </pc:spChg>
        <pc:spChg chg="mod">
          <ac:chgData name="Sandra Jones" userId="S::sjone383@kennesaw.edu::9339ec71-cebd-4e93-9f89-7b2be03f71c7" providerId="AD" clId="Web-{F6294043-3043-D12F-E7B7-718312CD78A1}" dt="2022-04-20T21:19:58.084" v="92" actId="20577"/>
          <ac:spMkLst>
            <pc:docMk/>
            <pc:sldMk cId="2295761275" sldId="298"/>
            <ac:spMk id="3" creationId="{89EE68F9-67BD-FA44-AAB2-A45457501FDC}"/>
          </ac:spMkLst>
        </pc:spChg>
        <pc:spChg chg="del">
          <ac:chgData name="Sandra Jones" userId="S::sjone383@kennesaw.edu::9339ec71-cebd-4e93-9f89-7b2be03f71c7" providerId="AD" clId="Web-{F6294043-3043-D12F-E7B7-718312CD78A1}" dt="2022-04-20T21:15:34.905" v="12"/>
          <ac:spMkLst>
            <pc:docMk/>
            <pc:sldMk cId="2295761275" sldId="298"/>
            <ac:spMk id="4" creationId="{62A5AE4C-D3FA-61F8-46A4-67773CCDC6D0}"/>
          </ac:spMkLst>
        </pc:spChg>
        <pc:picChg chg="add mod ord">
          <ac:chgData name="Sandra Jones" userId="S::sjone383@kennesaw.edu::9339ec71-cebd-4e93-9f89-7b2be03f71c7" providerId="AD" clId="Web-{F6294043-3043-D12F-E7B7-718312CD78A1}" dt="2022-04-20T21:15:43.608" v="13" actId="1076"/>
          <ac:picMkLst>
            <pc:docMk/>
            <pc:sldMk cId="2295761275" sldId="298"/>
            <ac:picMk id="5" creationId="{404D8053-37E2-4508-E925-6575865CECF0}"/>
          </ac:picMkLst>
        </pc:picChg>
      </pc:sldChg>
    </pc:docChg>
  </pc:docChgLst>
  <pc:docChgLst>
    <pc:chgData name="Svetlana Peltsverger" userId="S::speltsve@kennesaw.edu::32af9bca-8d3c-40cb-8681-053c6f036a7e" providerId="AD" clId="Web-{54771820-CE86-71C3-8639-0A158BFB10D6}"/>
    <pc:docChg chg="delSld modSld">
      <pc:chgData name="Svetlana Peltsverger" userId="S::speltsve@kennesaw.edu::32af9bca-8d3c-40cb-8681-053c6f036a7e" providerId="AD" clId="Web-{54771820-CE86-71C3-8639-0A158BFB10D6}" dt="2022-11-11T01:47:04.086" v="139" actId="14100"/>
      <pc:docMkLst>
        <pc:docMk/>
      </pc:docMkLst>
      <pc:sldChg chg="modSp">
        <pc:chgData name="Svetlana Peltsverger" userId="S::speltsve@kennesaw.edu::32af9bca-8d3c-40cb-8681-053c6f036a7e" providerId="AD" clId="Web-{54771820-CE86-71C3-8639-0A158BFB10D6}" dt="2022-11-11T01:40:52.139" v="17" actId="20577"/>
        <pc:sldMkLst>
          <pc:docMk/>
          <pc:sldMk cId="92491494" sldId="275"/>
        </pc:sldMkLst>
        <pc:spChg chg="mod">
          <ac:chgData name="Svetlana Peltsverger" userId="S::speltsve@kennesaw.edu::32af9bca-8d3c-40cb-8681-053c6f036a7e" providerId="AD" clId="Web-{54771820-CE86-71C3-8639-0A158BFB10D6}" dt="2022-11-11T01:40:52.139" v="17" actId="20577"/>
          <ac:spMkLst>
            <pc:docMk/>
            <pc:sldMk cId="92491494" sldId="275"/>
            <ac:spMk id="2" creationId="{601AB71C-2DEE-9F19-B774-4FDDB9C985DE}"/>
          </ac:spMkLst>
        </pc:spChg>
      </pc:sldChg>
      <pc:sldChg chg="modSp">
        <pc:chgData name="Svetlana Peltsverger" userId="S::speltsve@kennesaw.edu::32af9bca-8d3c-40cb-8681-053c6f036a7e" providerId="AD" clId="Web-{54771820-CE86-71C3-8639-0A158BFB10D6}" dt="2022-11-11T01:40:32.747" v="12" actId="20577"/>
        <pc:sldMkLst>
          <pc:docMk/>
          <pc:sldMk cId="1946030683" sldId="316"/>
        </pc:sldMkLst>
        <pc:spChg chg="mod">
          <ac:chgData name="Svetlana Peltsverger" userId="S::speltsve@kennesaw.edu::32af9bca-8d3c-40cb-8681-053c6f036a7e" providerId="AD" clId="Web-{54771820-CE86-71C3-8639-0A158BFB10D6}" dt="2022-11-11T01:40:32.747" v="12" actId="20577"/>
          <ac:spMkLst>
            <pc:docMk/>
            <pc:sldMk cId="1946030683" sldId="316"/>
            <ac:spMk id="3" creationId="{1259CFBF-B10F-615F-BD7D-E8EFA9E44E4A}"/>
          </ac:spMkLst>
        </pc:spChg>
      </pc:sldChg>
      <pc:sldChg chg="addSp modSp">
        <pc:chgData name="Svetlana Peltsverger" userId="S::speltsve@kennesaw.edu::32af9bca-8d3c-40cb-8681-053c6f036a7e" providerId="AD" clId="Web-{54771820-CE86-71C3-8639-0A158BFB10D6}" dt="2022-11-11T01:47:04.086" v="139" actId="14100"/>
        <pc:sldMkLst>
          <pc:docMk/>
          <pc:sldMk cId="2355060876" sldId="317"/>
        </pc:sldMkLst>
        <pc:spChg chg="mod">
          <ac:chgData name="Svetlana Peltsverger" userId="S::speltsve@kennesaw.edu::32af9bca-8d3c-40cb-8681-053c6f036a7e" providerId="AD" clId="Web-{54771820-CE86-71C3-8639-0A158BFB10D6}" dt="2022-11-11T01:46:59.258" v="136" actId="20577"/>
          <ac:spMkLst>
            <pc:docMk/>
            <pc:sldMk cId="2355060876" sldId="317"/>
            <ac:spMk id="3" creationId="{3A24A7BE-B145-BB36-FD1A-A8C12325ECB4}"/>
          </ac:spMkLst>
        </pc:spChg>
        <pc:picChg chg="add mod">
          <ac:chgData name="Svetlana Peltsverger" userId="S::speltsve@kennesaw.edu::32af9bca-8d3c-40cb-8681-053c6f036a7e" providerId="AD" clId="Web-{54771820-CE86-71C3-8639-0A158BFB10D6}" dt="2022-11-11T01:47:04.086" v="139" actId="14100"/>
          <ac:picMkLst>
            <pc:docMk/>
            <pc:sldMk cId="2355060876" sldId="317"/>
            <ac:picMk id="4" creationId="{068646CC-47E9-7A7A-7E91-E0CCCBEA4E2B}"/>
          </ac:picMkLst>
        </pc:picChg>
      </pc:sldChg>
      <pc:sldChg chg="addSp modSp">
        <pc:chgData name="Svetlana Peltsverger" userId="S::speltsve@kennesaw.edu::32af9bca-8d3c-40cb-8681-053c6f036a7e" providerId="AD" clId="Web-{54771820-CE86-71C3-8639-0A158BFB10D6}" dt="2022-11-11T01:45:19.318" v="87" actId="14100"/>
        <pc:sldMkLst>
          <pc:docMk/>
          <pc:sldMk cId="1429052465" sldId="319"/>
        </pc:sldMkLst>
        <pc:spChg chg="mod">
          <ac:chgData name="Svetlana Peltsverger" userId="S::speltsve@kennesaw.edu::32af9bca-8d3c-40cb-8681-053c6f036a7e" providerId="AD" clId="Web-{54771820-CE86-71C3-8639-0A158BFB10D6}" dt="2022-11-11T01:45:11.818" v="84" actId="20577"/>
          <ac:spMkLst>
            <pc:docMk/>
            <pc:sldMk cId="1429052465" sldId="319"/>
            <ac:spMk id="3" creationId="{3A24A7BE-B145-BB36-FD1A-A8C12325ECB4}"/>
          </ac:spMkLst>
        </pc:spChg>
        <pc:picChg chg="add mod">
          <ac:chgData name="Svetlana Peltsverger" userId="S::speltsve@kennesaw.edu::32af9bca-8d3c-40cb-8681-053c6f036a7e" providerId="AD" clId="Web-{54771820-CE86-71C3-8639-0A158BFB10D6}" dt="2022-11-11T01:45:19.318" v="87" actId="14100"/>
          <ac:picMkLst>
            <pc:docMk/>
            <pc:sldMk cId="1429052465" sldId="319"/>
            <ac:picMk id="4" creationId="{5C95D4B1-6922-5E67-BD9E-B2C0D3AEEA1F}"/>
          </ac:picMkLst>
        </pc:picChg>
      </pc:sldChg>
      <pc:sldChg chg="modSp">
        <pc:chgData name="Svetlana Peltsverger" userId="S::speltsve@kennesaw.edu::32af9bca-8d3c-40cb-8681-053c6f036a7e" providerId="AD" clId="Web-{54771820-CE86-71C3-8639-0A158BFB10D6}" dt="2022-11-11T01:39:47.574" v="9" actId="20577"/>
        <pc:sldMkLst>
          <pc:docMk/>
          <pc:sldMk cId="2457057514" sldId="321"/>
        </pc:sldMkLst>
        <pc:spChg chg="mod">
          <ac:chgData name="Svetlana Peltsverger" userId="S::speltsve@kennesaw.edu::32af9bca-8d3c-40cb-8681-053c6f036a7e" providerId="AD" clId="Web-{54771820-CE86-71C3-8639-0A158BFB10D6}" dt="2022-11-11T01:39:47.574" v="9" actId="20577"/>
          <ac:spMkLst>
            <pc:docMk/>
            <pc:sldMk cId="2457057514" sldId="321"/>
            <ac:spMk id="3" creationId="{4840AAE7-3DCF-FF85-2B35-5214188640DD}"/>
          </ac:spMkLst>
        </pc:spChg>
      </pc:sldChg>
      <pc:sldChg chg="del">
        <pc:chgData name="Svetlana Peltsverger" userId="S::speltsve@kennesaw.edu::32af9bca-8d3c-40cb-8681-053c6f036a7e" providerId="AD" clId="Web-{54771820-CE86-71C3-8639-0A158BFB10D6}" dt="2022-11-11T01:42:08.891" v="21"/>
        <pc:sldMkLst>
          <pc:docMk/>
          <pc:sldMk cId="3823790883" sldId="322"/>
        </pc:sldMkLst>
      </pc:sldChg>
      <pc:sldChg chg="del">
        <pc:chgData name="Svetlana Peltsverger" userId="S::speltsve@kennesaw.edu::32af9bca-8d3c-40cb-8681-053c6f036a7e" providerId="AD" clId="Web-{54771820-CE86-71C3-8639-0A158BFB10D6}" dt="2022-11-11T01:42:05.656" v="20"/>
        <pc:sldMkLst>
          <pc:docMk/>
          <pc:sldMk cId="3353205942" sldId="323"/>
        </pc:sldMkLst>
      </pc:sldChg>
      <pc:sldChg chg="del">
        <pc:chgData name="Svetlana Peltsverger" userId="S::speltsve@kennesaw.edu::32af9bca-8d3c-40cb-8681-053c6f036a7e" providerId="AD" clId="Web-{54771820-CE86-71C3-8639-0A158BFB10D6}" dt="2022-11-11T01:41:58.031" v="19"/>
        <pc:sldMkLst>
          <pc:docMk/>
          <pc:sldMk cId="2449666550" sldId="324"/>
        </pc:sldMkLst>
      </pc:sldChg>
      <pc:sldChg chg="del">
        <pc:chgData name="Svetlana Peltsverger" userId="S::speltsve@kennesaw.edu::32af9bca-8d3c-40cb-8681-053c6f036a7e" providerId="AD" clId="Web-{54771820-CE86-71C3-8639-0A158BFB10D6}" dt="2022-11-11T01:41:49.828" v="18"/>
        <pc:sldMkLst>
          <pc:docMk/>
          <pc:sldMk cId="3966896340" sldId="326"/>
        </pc:sldMkLst>
      </pc:sldChg>
    </pc:docChg>
  </pc:docChgLst>
  <pc:docChgLst>
    <pc:chgData name="Svetlana Peltsverger" userId="S::speltsve@kennesaw.edu::32af9bca-8d3c-40cb-8681-053c6f036a7e" providerId="AD" clId="Web-{0BDE8ABC-FB10-F671-46E4-778AE68AAA29}"/>
    <pc:docChg chg="addSld modSld">
      <pc:chgData name="Svetlana Peltsverger" userId="S::speltsve@kennesaw.edu::32af9bca-8d3c-40cb-8681-053c6f036a7e" providerId="AD" clId="Web-{0BDE8ABC-FB10-F671-46E4-778AE68AAA29}" dt="2022-04-21T20:33:40.394" v="63" actId="14100"/>
      <pc:docMkLst>
        <pc:docMk/>
      </pc:docMkLst>
      <pc:sldChg chg="addSp delSp modSp">
        <pc:chgData name="Svetlana Peltsverger" userId="S::speltsve@kennesaw.edu::32af9bca-8d3c-40cb-8681-053c6f036a7e" providerId="AD" clId="Web-{0BDE8ABC-FB10-F671-46E4-778AE68AAA29}" dt="2022-04-21T20:27:15.901" v="30" actId="14100"/>
        <pc:sldMkLst>
          <pc:docMk/>
          <pc:sldMk cId="279952352" sldId="288"/>
        </pc:sldMkLst>
        <pc:spChg chg="del">
          <ac:chgData name="Svetlana Peltsverger" userId="S::speltsve@kennesaw.edu::32af9bca-8d3c-40cb-8681-053c6f036a7e" providerId="AD" clId="Web-{0BDE8ABC-FB10-F671-46E4-778AE68AAA29}" dt="2022-04-21T17:47:49.656" v="0"/>
          <ac:spMkLst>
            <pc:docMk/>
            <pc:sldMk cId="279952352" sldId="288"/>
            <ac:spMk id="2" creationId="{D8A8229B-91B0-6D20-471C-30764CE27822}"/>
          </ac:spMkLst>
        </pc:spChg>
        <pc:spChg chg="del">
          <ac:chgData name="Svetlana Peltsverger" userId="S::speltsve@kennesaw.edu::32af9bca-8d3c-40cb-8681-053c6f036a7e" providerId="AD" clId="Web-{0BDE8ABC-FB10-F671-46E4-778AE68AAA29}" dt="2022-04-21T17:47:51.828" v="1"/>
          <ac:spMkLst>
            <pc:docMk/>
            <pc:sldMk cId="279952352" sldId="288"/>
            <ac:spMk id="3" creationId="{929F1F60-9E91-C0BB-8B05-23BAE25D73B0}"/>
          </ac:spMkLst>
        </pc:spChg>
        <pc:spChg chg="add del mod">
          <ac:chgData name="Svetlana Peltsverger" userId="S::speltsve@kennesaw.edu::32af9bca-8d3c-40cb-8681-053c6f036a7e" providerId="AD" clId="Web-{0BDE8ABC-FB10-F671-46E4-778AE68AAA29}" dt="2022-04-21T20:25:25.023" v="28"/>
          <ac:spMkLst>
            <pc:docMk/>
            <pc:sldMk cId="279952352" sldId="288"/>
            <ac:spMk id="4" creationId="{2B2F9C7E-F19D-A3AD-87E3-D600704B472B}"/>
          </ac:spMkLst>
        </pc:spChg>
        <pc:spChg chg="add mod">
          <ac:chgData name="Svetlana Peltsverger" userId="S::speltsve@kennesaw.edu::32af9bca-8d3c-40cb-8681-053c6f036a7e" providerId="AD" clId="Web-{0BDE8ABC-FB10-F671-46E4-778AE68AAA29}" dt="2022-04-21T17:53:47.258" v="11" actId="20577"/>
          <ac:spMkLst>
            <pc:docMk/>
            <pc:sldMk cId="279952352" sldId="288"/>
            <ac:spMk id="5" creationId="{FCAF570C-7950-C5AD-8AFA-ECCE3E590B24}"/>
          </ac:spMkLst>
        </pc:spChg>
        <pc:spChg chg="add del mod">
          <ac:chgData name="Svetlana Peltsverger" userId="S::speltsve@kennesaw.edu::32af9bca-8d3c-40cb-8681-053c6f036a7e" providerId="AD" clId="Web-{0BDE8ABC-FB10-F671-46E4-778AE68AAA29}" dt="2022-04-21T17:47:55.641" v="2"/>
          <ac:spMkLst>
            <pc:docMk/>
            <pc:sldMk cId="279952352" sldId="288"/>
            <ac:spMk id="7" creationId="{B941F2AD-6EC6-FD00-FDD0-26DB200DF1FE}"/>
          </ac:spMkLst>
        </pc:spChg>
        <pc:picChg chg="add mod">
          <ac:chgData name="Svetlana Peltsverger" userId="S::speltsve@kennesaw.edu::32af9bca-8d3c-40cb-8681-053c6f036a7e" providerId="AD" clId="Web-{0BDE8ABC-FB10-F671-46E4-778AE68AAA29}" dt="2022-04-21T18:14:03.292" v="13" actId="1076"/>
          <ac:picMkLst>
            <pc:docMk/>
            <pc:sldMk cId="279952352" sldId="288"/>
            <ac:picMk id="2" creationId="{9FBF17BB-EF54-2236-A82E-A1540D5679F7}"/>
          </ac:picMkLst>
        </pc:picChg>
        <pc:picChg chg="add mod ord">
          <ac:chgData name="Svetlana Peltsverger" userId="S::speltsve@kennesaw.edu::32af9bca-8d3c-40cb-8681-053c6f036a7e" providerId="AD" clId="Web-{0BDE8ABC-FB10-F671-46E4-778AE68AAA29}" dt="2022-04-21T20:27:15.901" v="30" actId="14100"/>
          <ac:picMkLst>
            <pc:docMk/>
            <pc:sldMk cId="279952352" sldId="288"/>
            <ac:picMk id="6" creationId="{6107B418-C334-41F1-FB4B-872DF9A467C8}"/>
          </ac:picMkLst>
        </pc:picChg>
        <pc:picChg chg="add del mod ord">
          <ac:chgData name="Svetlana Peltsverger" userId="S::speltsve@kennesaw.edu::32af9bca-8d3c-40cb-8681-053c6f036a7e" providerId="AD" clId="Web-{0BDE8ABC-FB10-F671-46E4-778AE68AAA29}" dt="2022-04-21T20:25:00.491" v="27"/>
          <ac:picMkLst>
            <pc:docMk/>
            <pc:sldMk cId="279952352" sldId="288"/>
            <ac:picMk id="8" creationId="{9E5568DF-D6A1-3950-57D5-FD4A2810EB33}"/>
          </ac:picMkLst>
        </pc:picChg>
      </pc:sldChg>
      <pc:sldChg chg="addSp delSp modSp new addAnim delAnim">
        <pc:chgData name="Svetlana Peltsverger" userId="S::speltsve@kennesaw.edu::32af9bca-8d3c-40cb-8681-053c6f036a7e" providerId="AD" clId="Web-{0BDE8ABC-FB10-F671-46E4-778AE68AAA29}" dt="2022-04-21T20:33:40.394" v="63" actId="14100"/>
        <pc:sldMkLst>
          <pc:docMk/>
          <pc:sldMk cId="3498196209" sldId="313"/>
        </pc:sldMkLst>
        <pc:spChg chg="mod">
          <ac:chgData name="Svetlana Peltsverger" userId="S::speltsve@kennesaw.edu::32af9bca-8d3c-40cb-8681-053c6f036a7e" providerId="AD" clId="Web-{0BDE8ABC-FB10-F671-46E4-778AE68AAA29}" dt="2022-04-21T18:14:22.215" v="26" actId="20577"/>
          <ac:spMkLst>
            <pc:docMk/>
            <pc:sldMk cId="3498196209" sldId="313"/>
            <ac:spMk id="2" creationId="{E8CC546F-53B5-1732-8E42-D92E1BF6EC0F}"/>
          </ac:spMkLst>
        </pc:spChg>
        <pc:spChg chg="del">
          <ac:chgData name="Svetlana Peltsverger" userId="S::speltsve@kennesaw.edu::32af9bca-8d3c-40cb-8681-053c6f036a7e" providerId="AD" clId="Web-{0BDE8ABC-FB10-F671-46E4-778AE68AAA29}" dt="2022-04-21T20:27:02.666" v="29"/>
          <ac:spMkLst>
            <pc:docMk/>
            <pc:sldMk cId="3498196209" sldId="313"/>
            <ac:spMk id="3" creationId="{C1B749D7-2F47-7D7A-9494-7240A15FDDF5}"/>
          </ac:spMkLst>
        </pc:spChg>
        <pc:spChg chg="add del mod">
          <ac:chgData name="Svetlana Peltsverger" userId="S::speltsve@kennesaw.edu::32af9bca-8d3c-40cb-8681-053c6f036a7e" providerId="AD" clId="Web-{0BDE8ABC-FB10-F671-46E4-778AE68AAA29}" dt="2022-04-21T20:29:54.482" v="39"/>
          <ac:spMkLst>
            <pc:docMk/>
            <pc:sldMk cId="3498196209" sldId="313"/>
            <ac:spMk id="8" creationId="{5FF2E836-D72B-924A-0CDD-ED298B297833}"/>
          </ac:spMkLst>
        </pc:spChg>
        <pc:picChg chg="add del mod ord">
          <ac:chgData name="Svetlana Peltsverger" userId="S::speltsve@kennesaw.edu::32af9bca-8d3c-40cb-8681-053c6f036a7e" providerId="AD" clId="Web-{0BDE8ABC-FB10-F671-46E4-778AE68AAA29}" dt="2022-04-21T20:29:52.607" v="38"/>
          <ac:picMkLst>
            <pc:docMk/>
            <pc:sldMk cId="3498196209" sldId="313"/>
            <ac:picMk id="4" creationId="{ADBA30B7-C8DF-C982-6C9C-3B426B1D2647}"/>
          </ac:picMkLst>
        </pc:picChg>
        <pc:picChg chg="add del mod">
          <ac:chgData name="Svetlana Peltsverger" userId="S::speltsve@kennesaw.edu::32af9bca-8d3c-40cb-8681-053c6f036a7e" providerId="AD" clId="Web-{0BDE8ABC-FB10-F671-46E4-778AE68AAA29}" dt="2022-04-21T20:28:08.089" v="37"/>
          <ac:picMkLst>
            <pc:docMk/>
            <pc:sldMk cId="3498196209" sldId="313"/>
            <ac:picMk id="6" creationId="{3EBA3535-EBA0-18F7-4447-191D376E789E}"/>
          </ac:picMkLst>
        </pc:picChg>
        <pc:picChg chg="add mod ord">
          <ac:chgData name="Svetlana Peltsverger" userId="S::speltsve@kennesaw.edu::32af9bca-8d3c-40cb-8681-053c6f036a7e" providerId="AD" clId="Web-{0BDE8ABC-FB10-F671-46E4-778AE68AAA29}" dt="2022-04-21T20:29:58.686" v="40" actId="1076"/>
          <ac:picMkLst>
            <pc:docMk/>
            <pc:sldMk cId="3498196209" sldId="313"/>
            <ac:picMk id="9" creationId="{E309E53B-D0D8-4CC7-81B8-42736892E4A3}"/>
          </ac:picMkLst>
        </pc:picChg>
        <pc:picChg chg="add del mod">
          <ac:chgData name="Svetlana Peltsverger" userId="S::speltsve@kennesaw.edu::32af9bca-8d3c-40cb-8681-053c6f036a7e" providerId="AD" clId="Web-{0BDE8ABC-FB10-F671-46E4-778AE68AAA29}" dt="2022-04-21T20:31:14.875" v="46"/>
          <ac:picMkLst>
            <pc:docMk/>
            <pc:sldMk cId="3498196209" sldId="313"/>
            <ac:picMk id="10" creationId="{D761BE08-5BA0-0AB1-F617-70AA5BF9DA20}"/>
          </ac:picMkLst>
        </pc:picChg>
        <pc:picChg chg="add del mod">
          <ac:chgData name="Svetlana Peltsverger" userId="S::speltsve@kennesaw.edu::32af9bca-8d3c-40cb-8681-053c6f036a7e" providerId="AD" clId="Web-{0BDE8ABC-FB10-F671-46E4-778AE68AAA29}" dt="2022-04-21T20:31:13.516" v="45"/>
          <ac:picMkLst>
            <pc:docMk/>
            <pc:sldMk cId="3498196209" sldId="313"/>
            <ac:picMk id="11" creationId="{1E050DF0-36E5-8C30-FCA6-3D4B87847BE3}"/>
          </ac:picMkLst>
        </pc:picChg>
        <pc:picChg chg="add mod">
          <ac:chgData name="Svetlana Peltsverger" userId="S::speltsve@kennesaw.edu::32af9bca-8d3c-40cb-8681-053c6f036a7e" providerId="AD" clId="Web-{0BDE8ABC-FB10-F671-46E4-778AE68AAA29}" dt="2022-04-21T20:32:23.080" v="49" actId="14100"/>
          <ac:picMkLst>
            <pc:docMk/>
            <pc:sldMk cId="3498196209" sldId="313"/>
            <ac:picMk id="12" creationId="{6B86A889-1250-72DF-8D18-72156AA9B8F6}"/>
          </ac:picMkLst>
        </pc:picChg>
        <pc:picChg chg="add del mod">
          <ac:chgData name="Svetlana Peltsverger" userId="S::speltsve@kennesaw.edu::32af9bca-8d3c-40cb-8681-053c6f036a7e" providerId="AD" clId="Web-{0BDE8ABC-FB10-F671-46E4-778AE68AAA29}" dt="2022-04-21T20:32:36.674" v="51"/>
          <ac:picMkLst>
            <pc:docMk/>
            <pc:sldMk cId="3498196209" sldId="313"/>
            <ac:picMk id="13" creationId="{38FD54BE-7D77-080D-CC2D-85116B2F9388}"/>
          </ac:picMkLst>
        </pc:picChg>
        <pc:picChg chg="add del mod">
          <ac:chgData name="Svetlana Peltsverger" userId="S::speltsve@kennesaw.edu::32af9bca-8d3c-40cb-8681-053c6f036a7e" providerId="AD" clId="Web-{0BDE8ABC-FB10-F671-46E4-778AE68AAA29}" dt="2022-04-21T20:32:57.565" v="56"/>
          <ac:picMkLst>
            <pc:docMk/>
            <pc:sldMk cId="3498196209" sldId="313"/>
            <ac:picMk id="14" creationId="{4C94DD83-88E2-0595-B3D5-A9E6877AC1C8}"/>
          </ac:picMkLst>
        </pc:picChg>
        <pc:picChg chg="add del mod">
          <ac:chgData name="Svetlana Peltsverger" userId="S::speltsve@kennesaw.edu::32af9bca-8d3c-40cb-8681-053c6f036a7e" providerId="AD" clId="Web-{0BDE8ABC-FB10-F671-46E4-778AE68AAA29}" dt="2022-04-21T20:33:22.331" v="60"/>
          <ac:picMkLst>
            <pc:docMk/>
            <pc:sldMk cId="3498196209" sldId="313"/>
            <ac:picMk id="15" creationId="{2B2B37F3-0F71-4613-BA73-9F7265D8F72A}"/>
          </ac:picMkLst>
        </pc:picChg>
        <pc:picChg chg="add mod">
          <ac:chgData name="Svetlana Peltsverger" userId="S::speltsve@kennesaw.edu::32af9bca-8d3c-40cb-8681-053c6f036a7e" providerId="AD" clId="Web-{0BDE8ABC-FB10-F671-46E4-778AE68AAA29}" dt="2022-04-21T20:33:40.394" v="63" actId="14100"/>
          <ac:picMkLst>
            <pc:docMk/>
            <pc:sldMk cId="3498196209" sldId="313"/>
            <ac:picMk id="16" creationId="{F369AC23-9CB5-9621-FAE6-BDD2E0A697A2}"/>
          </ac:picMkLst>
        </pc:picChg>
      </pc:sldChg>
    </pc:docChg>
  </pc:docChgLst>
  <pc:docChgLst>
    <pc:chgData name="Svetlana Peltsverger" userId="S::speltsve@kennesaw.edu::32af9bca-8d3c-40cb-8681-053c6f036a7e" providerId="AD" clId="Web-{00E8AFCA-B0E5-DE99-C4C4-B008ED9C241B}"/>
    <pc:docChg chg="addSld delSld modSld sldOrd">
      <pc:chgData name="Svetlana Peltsverger" userId="S::speltsve@kennesaw.edu::32af9bca-8d3c-40cb-8681-053c6f036a7e" providerId="AD" clId="Web-{00E8AFCA-B0E5-DE99-C4C4-B008ED9C241B}" dt="2022-04-18T23:24:11.106" v="23"/>
      <pc:docMkLst>
        <pc:docMk/>
      </pc:docMkLst>
      <pc:sldChg chg="new del">
        <pc:chgData name="Svetlana Peltsverger" userId="S::speltsve@kennesaw.edu::32af9bca-8d3c-40cb-8681-053c6f036a7e" providerId="AD" clId="Web-{00E8AFCA-B0E5-DE99-C4C4-B008ED9C241B}" dt="2022-04-18T23:23:26.558" v="4"/>
        <pc:sldMkLst>
          <pc:docMk/>
          <pc:sldMk cId="1581092292" sldId="272"/>
        </pc:sldMkLst>
      </pc:sldChg>
      <pc:sldChg chg="modSp new ord">
        <pc:chgData name="Svetlana Peltsverger" userId="S::speltsve@kennesaw.edu::32af9bca-8d3c-40cb-8681-053c6f036a7e" providerId="AD" clId="Web-{00E8AFCA-B0E5-DE99-C4C4-B008ED9C241B}" dt="2022-04-18T23:23:48.981" v="19" actId="20577"/>
        <pc:sldMkLst>
          <pc:docMk/>
          <pc:sldMk cId="1611264663" sldId="272"/>
        </pc:sldMkLst>
        <pc:spChg chg="mod">
          <ac:chgData name="Svetlana Peltsverger" userId="S::speltsve@kennesaw.edu::32af9bca-8d3c-40cb-8681-053c6f036a7e" providerId="AD" clId="Web-{00E8AFCA-B0E5-DE99-C4C4-B008ED9C241B}" dt="2022-04-18T23:23:48.981" v="19" actId="20577"/>
          <ac:spMkLst>
            <pc:docMk/>
            <pc:sldMk cId="1611264663" sldId="272"/>
            <ac:spMk id="3" creationId="{C0284449-037A-E337-2C01-784C8D711BC5}"/>
          </ac:spMkLst>
        </pc:spChg>
      </pc:sldChg>
      <pc:sldChg chg="new del ord">
        <pc:chgData name="Svetlana Peltsverger" userId="S::speltsve@kennesaw.edu::32af9bca-8d3c-40cb-8681-053c6f036a7e" providerId="AD" clId="Web-{00E8AFCA-B0E5-DE99-C4C4-B008ED9C241B}" dt="2022-04-18T23:23:18.730" v="2"/>
        <pc:sldMkLst>
          <pc:docMk/>
          <pc:sldMk cId="3091613942" sldId="272"/>
        </pc:sldMkLst>
      </pc:sldChg>
      <pc:sldChg chg="modSp new ord">
        <pc:chgData name="Svetlana Peltsverger" userId="S::speltsve@kennesaw.edu::32af9bca-8d3c-40cb-8681-053c6f036a7e" providerId="AD" clId="Web-{00E8AFCA-B0E5-DE99-C4C4-B008ED9C241B}" dt="2022-04-18T23:24:11.106" v="23"/>
        <pc:sldMkLst>
          <pc:docMk/>
          <pc:sldMk cId="561369221" sldId="273"/>
        </pc:sldMkLst>
        <pc:spChg chg="mod">
          <ac:chgData name="Svetlana Peltsverger" userId="S::speltsve@kennesaw.edu::32af9bca-8d3c-40cb-8681-053c6f036a7e" providerId="AD" clId="Web-{00E8AFCA-B0E5-DE99-C4C4-B008ED9C241B}" dt="2022-04-18T23:23:58.356" v="22" actId="20577"/>
          <ac:spMkLst>
            <pc:docMk/>
            <pc:sldMk cId="561369221" sldId="273"/>
            <ac:spMk id="3" creationId="{7E6AEB23-068B-450D-0444-05D1BCFD1A4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74138"/>
            <a:ext cx="2057400" cy="273844"/>
          </a:xfrm>
        </p:spPr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74138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74138"/>
            <a:ext cx="2057400" cy="273844"/>
          </a:xfrm>
        </p:spPr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4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3429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6858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0287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3716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0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4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89721-2E5E-A74E-BDA4-3350CBAAF42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2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cse.kennesaw.edu/online_teaching.php" TargetMode="External"/><Relationship Id="rId2" Type="http://schemas.openxmlformats.org/officeDocument/2006/relationships/hyperlink" Target="https://ccse.kennesaw.edu/faculty-resources/forms-documents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cse.kennesaw.edu/faculty-resources/forms-documents/CCSE_Faculty_Expectations_2-21-2022.pdf" TargetMode="External"/><Relationship Id="rId5" Type="http://schemas.openxmlformats.org/officeDocument/2006/relationships/hyperlink" Target="https://ccse.kennesaw.edu/faculty-resources/forms-documents/CCSE%20online%20hybrid%20rubric%2010-13-2021.docx" TargetMode="External"/><Relationship Id="rId4" Type="http://schemas.openxmlformats.org/officeDocument/2006/relationships/hyperlink" Target="https://ccse.kennesaw.edu/faculty-resources/forms-documents/CCSE%20Digital%20Learning%20Policy%2010-21-2021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esaw.view.usg.edu/d2l/home/2810766" TargetMode="External"/><Relationship Id="rId2" Type="http://schemas.openxmlformats.org/officeDocument/2006/relationships/hyperlink" Target="https://dli.kennesaw.edu/services/index.ph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cse.kennesaw.edu/faculty-resources/forms-documents/d2l_for_fcars.php" TargetMode="External"/><Relationship Id="rId2" Type="http://schemas.openxmlformats.org/officeDocument/2006/relationships/hyperlink" Target="https://ccse.kennesaw.edu/faculty-resources/forms-documents/fcars.ph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yellow, parked&#10;&#10;Description automatically generated">
            <a:extLst>
              <a:ext uri="{FF2B5EF4-FFF2-40B4-BE49-F238E27FC236}">
                <a16:creationId xmlns:a16="http://schemas.microsoft.com/office/drawing/2014/main" id="{4DDD0B62-95A3-4F24-9879-8AF3611D4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6"/>
            <a:ext cx="9144000" cy="5143500"/>
          </a:xfrm>
          <a:prstGeom prst="rect">
            <a:avLst/>
          </a:prstGeom>
        </p:spPr>
      </p:pic>
      <p:sp>
        <p:nvSpPr>
          <p:cNvPr id="293" name="Title 1"/>
          <p:cNvSpPr txBox="1"/>
          <p:nvPr/>
        </p:nvSpPr>
        <p:spPr>
          <a:xfrm>
            <a:off x="-1088940" y="3806019"/>
            <a:ext cx="7681867" cy="116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9" tIns="45720" rIns="34289" bIns="45720" anchor="b">
            <a:normAutofit/>
          </a:bodyPr>
          <a:lstStyle/>
          <a:p>
            <a:pPr algn="ctr" defTabSz="685783">
              <a:lnSpc>
                <a:spcPct val="90000"/>
              </a:lnSpc>
              <a:defRPr sz="5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000" b="1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College of Computing and Software Engineering</a:t>
            </a:r>
            <a:r>
              <a:rPr lang="en-US" sz="2000" b="1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 (CCSE)</a:t>
            </a:r>
          </a:p>
          <a:p>
            <a:pPr algn="ctr" defTabSz="685783">
              <a:lnSpc>
                <a:spcPct val="90000"/>
              </a:lnSpc>
              <a:defRPr sz="5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CCSE Digital Policy and Online Course Development</a:t>
            </a:r>
          </a:p>
        </p:txBody>
      </p:sp>
      <p:pic>
        <p:nvPicPr>
          <p:cNvPr id="29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550" y="411029"/>
            <a:ext cx="3822901" cy="9264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28C9ED-C07F-4B2A-85CA-28F421E916CC}"/>
              </a:ext>
            </a:extLst>
          </p:cNvPr>
          <p:cNvSpPr txBox="1"/>
          <p:nvPr/>
        </p:nvSpPr>
        <p:spPr>
          <a:xfrm>
            <a:off x="6949109" y="4133021"/>
            <a:ext cx="21273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November 30, 2022 10-11 am</a:t>
            </a:r>
          </a:p>
        </p:txBody>
      </p:sp>
    </p:spTree>
    <p:extLst>
      <p:ext uri="{BB962C8B-B14F-4D97-AF65-F5344CB8AC3E}">
        <p14:creationId xmlns:p14="http://schemas.microsoft.com/office/powerpoint/2010/main" val="144703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04A44-1E35-641B-A29B-32A3B3E1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Why Digital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D2FB-74DB-2522-D2CA-35E29219C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Offering online/hybrid courses provides flexibility for students and the programs. Additionally, online/hybrid course development creates an archive of course material that can help share expertise and resources across different sections and different semesters. </a:t>
            </a:r>
          </a:p>
        </p:txBody>
      </p:sp>
    </p:spTree>
    <p:extLst>
      <p:ext uri="{BB962C8B-B14F-4D97-AF65-F5344CB8AC3E}">
        <p14:creationId xmlns:p14="http://schemas.microsoft.com/office/powerpoint/2010/main" val="18371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11CE-ADDA-54D1-22AB-0BD04870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CCSE Digital Policy and Rubric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DA979-88DF-5156-41C2-264FB817A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Faculty resources </a:t>
            </a:r>
            <a:r>
              <a:rPr lang="en-US" sz="2400" dirty="0">
                <a:hlinkClick r:id="rId2"/>
              </a:rPr>
              <a:t>https://ccse.kennesaw.edu/faculty-resources/forms-documents.php</a:t>
            </a:r>
            <a:r>
              <a:rPr lang="en-US" sz="2400" dirty="0"/>
              <a:t> </a:t>
            </a:r>
          </a:p>
          <a:p>
            <a:pPr lvl="1"/>
            <a:r>
              <a:rPr lang="en-US" sz="2400" dirty="0">
                <a:solidFill>
                  <a:srgbClr val="4E59D0"/>
                </a:solidFill>
                <a:hlinkClick r:id="rId3"/>
              </a:rPr>
              <a:t>Resources for Teaching Online</a:t>
            </a:r>
            <a:endParaRPr lang="en-US" sz="2400" dirty="0"/>
          </a:p>
          <a:p>
            <a:pPr lvl="1"/>
            <a:r>
              <a:rPr lang="en-US" sz="2400" b="0" i="0" dirty="0">
                <a:solidFill>
                  <a:srgbClr val="000000"/>
                </a:solidFill>
                <a:effectLst/>
              </a:rPr>
              <a:t>Online/Hybrid Course Development (</a:t>
            </a:r>
            <a:r>
              <a:rPr lang="en-US" sz="2400" b="0" i="0" u="none" strike="noStrike" dirty="0">
                <a:solidFill>
                  <a:srgbClr val="4E59D0"/>
                </a:solidFill>
                <a:effectLst/>
                <a:hlinkClick r:id="rId4"/>
              </a:rPr>
              <a:t>Policy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2400" b="0" i="0" u="none" strike="noStrike" dirty="0">
                <a:solidFill>
                  <a:srgbClr val="4E59D0"/>
                </a:solidFill>
                <a:effectLst/>
                <a:hlinkClick r:id="rId5"/>
              </a:rPr>
              <a:t>Rubric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)</a:t>
            </a:r>
          </a:p>
          <a:p>
            <a:pPr lvl="1"/>
            <a:r>
              <a:rPr lang="en-US" sz="2400" b="0" i="0" u="none" strike="noStrike" dirty="0">
                <a:solidFill>
                  <a:srgbClr val="4E59D0"/>
                </a:solidFill>
                <a:effectLst/>
                <a:hlinkClick r:id="rId6"/>
              </a:rPr>
              <a:t>Standards and Expectations for Faculty Teaching (Last approved 2/21/2022)</a:t>
            </a:r>
            <a:endParaRPr lang="en-US" sz="24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64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DECF-D3AB-8F64-F352-55BC7D6C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latin typeface="+mn-lt"/>
              </a:rPr>
              <a:t>https://d2l.kennesaw.edu/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4DA78-370B-7C57-66D4-C258E8A84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04" y="1149411"/>
            <a:ext cx="7886700" cy="3263504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Important Announcements </a:t>
            </a:r>
          </a:p>
          <a:p>
            <a:r>
              <a:rPr lang="en-US" sz="2400" dirty="0"/>
              <a:t>Course Shell Requests</a:t>
            </a:r>
          </a:p>
          <a:p>
            <a:r>
              <a:rPr lang="en-US" sz="2400" dirty="0"/>
              <a:t>Third-party Integration Requests for D2L Brightspace</a:t>
            </a:r>
          </a:p>
          <a:p>
            <a:r>
              <a:rPr lang="en-US" sz="2400" dirty="0"/>
              <a:t>Course Reset Requests</a:t>
            </a:r>
          </a:p>
          <a:p>
            <a:r>
              <a:rPr lang="en-US" sz="2400" dirty="0"/>
              <a:t>Manual D2L Account Creation</a:t>
            </a:r>
          </a:p>
          <a:p>
            <a:r>
              <a:rPr lang="en-US" sz="2400" dirty="0"/>
              <a:t>Enroll 20+ Participants to D2L Course Shell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F4786-4E69-28E0-4143-3222477D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96" y="835086"/>
            <a:ext cx="28670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0644-FBBB-A6F1-9A1D-7DEF06E7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+mn-lt"/>
              </a:rPr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B8EBD-D5D2-0B8F-495D-44AC2273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DLI website </a:t>
            </a:r>
            <a:r>
              <a:rPr lang="en-US" sz="2400" dirty="0">
                <a:hlinkClick r:id="rId2"/>
              </a:rPr>
              <a:t>https://dli.kennesaw.edu/services/index.php</a:t>
            </a:r>
            <a:endParaRPr lang="en-US" sz="2400" dirty="0"/>
          </a:p>
          <a:p>
            <a:r>
              <a:rPr lang="en-US" sz="2400" dirty="0"/>
              <a:t>Template Course (aka master course) </a:t>
            </a:r>
            <a:r>
              <a:rPr lang="en-US" sz="2400" dirty="0">
                <a:ea typeface="+mj-ea"/>
                <a:cs typeface="+mj-cs"/>
                <a:hlinkClick r:id="rId3"/>
              </a:rPr>
              <a:t>https://kennesaw.view.usg.edu/d2l/home/2810766</a:t>
            </a:r>
            <a:r>
              <a:rPr lang="en-US" sz="2400" dirty="0">
                <a:ea typeface="+mj-ea"/>
                <a:cs typeface="+mj-cs"/>
              </a:rPr>
              <a:t>  contact Veronica Bramlett vhitch@kennesaw.edu </a:t>
            </a:r>
          </a:p>
        </p:txBody>
      </p:sp>
    </p:spTree>
    <p:extLst>
      <p:ext uri="{BB962C8B-B14F-4D97-AF65-F5344CB8AC3E}">
        <p14:creationId xmlns:p14="http://schemas.microsoft.com/office/powerpoint/2010/main" val="5889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7040-565C-AE96-3DC4-187CFC45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ourse Syllabi and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ssessment (FCARs)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9CFBF-B10F-615F-BD7D-E8EFA9E4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Why should we do it?</a:t>
            </a:r>
          </a:p>
          <a:p>
            <a:r>
              <a:rPr lang="en-US" dirty="0"/>
              <a:t>Who can help: Svetlana Peltsverger, Bill Forsyth, and Veronica Bramlett</a:t>
            </a:r>
          </a:p>
          <a:p>
            <a:r>
              <a:rPr lang="en-US" dirty="0">
                <a:solidFill>
                  <a:srgbClr val="424242"/>
                </a:solidFill>
                <a:latin typeface="Segoe UI" panose="020B0502040204020203" pitchFamily="34" charset="0"/>
              </a:rPr>
              <a:t>Resources</a:t>
            </a:r>
          </a:p>
          <a:p>
            <a:pPr lvl="1"/>
            <a:r>
              <a:rPr lang="en-US" b="0" i="0" dirty="0">
                <a:solidFill>
                  <a:srgbClr val="424242"/>
                </a:solidFill>
                <a:effectLst/>
                <a:latin typeface="Segoe UI" panose="020B0502040204020203" pitchFamily="34" charset="0"/>
              </a:rPr>
              <a:t>Faculty Course Assessment Reports (FCARs) </a:t>
            </a:r>
            <a:r>
              <a:rPr lang="en-US" b="0" i="0" dirty="0">
                <a:solidFill>
                  <a:srgbClr val="424242"/>
                </a:solidFill>
                <a:effectLst/>
                <a:latin typeface="Segoe UI" panose="020B0502040204020203" pitchFamily="34" charset="0"/>
                <a:hlinkClick r:id="rId2"/>
              </a:rPr>
              <a:t>https://ccse.kennesaw.edu/faculty-resources/forms-documents/fcars.php</a:t>
            </a:r>
            <a:r>
              <a:rPr lang="en-US" b="0" i="0" dirty="0">
                <a:solidFill>
                  <a:srgbClr val="424242"/>
                </a:solidFill>
                <a:effectLst/>
                <a:latin typeface="Segoe UI" panose="020B0502040204020203" pitchFamily="34" charset="0"/>
              </a:rPr>
              <a:t> </a:t>
            </a:r>
          </a:p>
          <a:p>
            <a:pPr lvl="1"/>
            <a:r>
              <a:rPr lang="en-US" b="0" i="0" dirty="0">
                <a:solidFill>
                  <a:srgbClr val="424242"/>
                </a:solidFill>
                <a:effectLst/>
                <a:latin typeface="Segoe UI" panose="020B0502040204020203" pitchFamily="34" charset="0"/>
              </a:rPr>
              <a:t>Instructions for D2L Competencies and Learning Outcomes  </a:t>
            </a:r>
            <a:r>
              <a:rPr lang="en-US" b="0" i="0" dirty="0">
                <a:solidFill>
                  <a:srgbClr val="424242"/>
                </a:solidFill>
                <a:effectLst/>
                <a:latin typeface="Segoe UI" panose="020B0502040204020203" pitchFamily="34" charset="0"/>
                <a:hlinkClick r:id="rId3"/>
              </a:rPr>
              <a:t>https://ccse.kennesaw.edu/faculty-resources/forms-documents/d2l_for_fcars.php</a:t>
            </a:r>
            <a:r>
              <a:rPr lang="en-US" dirty="0">
                <a:solidFill>
                  <a:srgbClr val="424242"/>
                </a:solidFill>
                <a:latin typeface="Segoe UI" panose="020B0502040204020203" pitchFamily="34" charset="0"/>
              </a:rPr>
              <a:t> </a:t>
            </a:r>
            <a:endParaRPr lang="en-US" b="0" i="0" dirty="0">
              <a:solidFill>
                <a:srgbClr val="424242"/>
              </a:solidFill>
              <a:effectLst/>
              <a:latin typeface="Segoe UI" panose="020B0502040204020203" pitchFamily="34" charset="0"/>
            </a:endParaRPr>
          </a:p>
          <a:p>
            <a:endParaRPr lang="en-US" b="0" i="0" dirty="0">
              <a:solidFill>
                <a:srgbClr val="424242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A7AF-A73B-5EEE-53EB-157A4B1D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Instructional Designers’ Topics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85B23-C51C-2349-99C3-924E2372E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Accessibility 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Assessments &amp; Plagiarism Prevention 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D2L Tools 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Engagement &amp; Instructor Presence 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Instructional Technologies 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Online Pedagogy 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Other Challenges 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0149D35-16F1-3AE3-D025-8FCB21675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4398" b="18055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9C306-EF01-58E3-EAC7-C9ACEACF3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1"/>
            <a:ext cx="6858000" cy="217538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Questions?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29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56a0c1d-4fc7-42b7-b0fe-e05a00319ae8">
      <Terms xmlns="http://schemas.microsoft.com/office/infopath/2007/PartnerControls"/>
    </lcf76f155ced4ddcb4097134ff3c332f>
    <IconOverlay xmlns="http://schemas.microsoft.com/sharepoint/v4" xsi:nil="true"/>
    <TaxCatchAll xmlns="233b2d49-4470-4009-81ce-bd3abcf88fcb" xsi:nil="true"/>
    <SharedWithUsers xmlns="18f5f743-fbb7-4e27-86de-b68c60843002">
      <UserInfo>
        <DisplayName>Paola Spoletini</DisplayName>
        <AccountId>81</AccountId>
        <AccountType/>
      </UserInfo>
      <UserInfo>
        <DisplayName>Jose Garrido</DisplayName>
        <AccountId>40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126E37D202142B688D27495CF4D98" ma:contentTypeVersion="19" ma:contentTypeDescription="Create a new document." ma:contentTypeScope="" ma:versionID="eb049f6e001c4527651efdeea3dd08ea">
  <xsd:schema xmlns:xsd="http://www.w3.org/2001/XMLSchema" xmlns:xs="http://www.w3.org/2001/XMLSchema" xmlns:p="http://schemas.microsoft.com/office/2006/metadata/properties" xmlns:ns1="http://schemas.microsoft.com/sharepoint/v3" xmlns:ns2="356a0c1d-4fc7-42b7-b0fe-e05a00319ae8" xmlns:ns3="18f5f743-fbb7-4e27-86de-b68c60843002" xmlns:ns4="233b2d49-4470-4009-81ce-bd3abcf88fcb" xmlns:ns5="http://schemas.microsoft.com/sharepoint/v4" targetNamespace="http://schemas.microsoft.com/office/2006/metadata/properties" ma:root="true" ma:fieldsID="a90256b49bcffa370f27ea65a133b26f" ns1:_="" ns2:_="" ns3:_="" ns4:_="" ns5:_="">
    <xsd:import namespace="http://schemas.microsoft.com/sharepoint/v3"/>
    <xsd:import namespace="356a0c1d-4fc7-42b7-b0fe-e05a00319ae8"/>
    <xsd:import namespace="18f5f743-fbb7-4e27-86de-b68c60843002"/>
    <xsd:import namespace="233b2d49-4470-4009-81ce-bd3abcf88fc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a0c1d-4fc7-42b7-b0fe-e05a00319a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5f743-fbb7-4e27-86de-b68c608430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b2d49-4470-4009-81ce-bd3abcf88fc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225fe2ee-7331-483a-a632-aa89aeff9f15}" ma:internalName="TaxCatchAll" ma:showField="CatchAllData" ma:web="233b2d49-4470-4009-81ce-bd3abcf88f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B40B5A-954B-49FA-8DB6-0070DD749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F221F-739E-48A0-A35A-F7435327C8E5}">
  <ds:schemaRefs>
    <ds:schemaRef ds:uri="18f5f743-fbb7-4e27-86de-b68c60843002"/>
    <ds:schemaRef ds:uri="233b2d49-4470-4009-81ce-bd3abcf88fcb"/>
    <ds:schemaRef ds:uri="356a0c1d-4fc7-42b7-b0fe-e05a00319a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2D570D-B8B1-41DD-ACFA-113600F34232}">
  <ds:schemaRefs>
    <ds:schemaRef ds:uri="18f5f743-fbb7-4e27-86de-b68c60843002"/>
    <ds:schemaRef ds:uri="233b2d49-4470-4009-81ce-bd3abcf88fcb"/>
    <ds:schemaRef ds:uri="356a0c1d-4fc7-42b7-b0fe-e05a00319a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154</TotalTime>
  <Words>290</Words>
  <Application>Microsoft Office PowerPoint</Application>
  <PresentationFormat>On-screen Show (16:9)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Office Theme</vt:lpstr>
      <vt:lpstr>PowerPoint Presentation</vt:lpstr>
      <vt:lpstr>Why Digital Policy</vt:lpstr>
      <vt:lpstr>CCSE Digital Policy and Rubric</vt:lpstr>
      <vt:lpstr>https://d2l.kennesaw.edu/ </vt:lpstr>
      <vt:lpstr>Other Resources</vt:lpstr>
      <vt:lpstr>Course Syllabi and Assessment (FCARs)</vt:lpstr>
      <vt:lpstr>Instructional Designers’ Topics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Kimundi</dc:creator>
  <cp:lastModifiedBy>Svetlana Peltsverger</cp:lastModifiedBy>
  <cp:revision>5</cp:revision>
  <dcterms:created xsi:type="dcterms:W3CDTF">2019-02-15T21:19:03Z</dcterms:created>
  <dcterms:modified xsi:type="dcterms:W3CDTF">2022-11-30T15:25:04Z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0x01010060F126E37D202142B688D27495CF4D98</vt:lpwstr>
  </property>
  <property fmtid="{D5CDD505-2E9C-101B-9397-08002B2CF9AE}" pid="3" name="MediaServiceImageTags">
    <vt:lpwstr/>
  </property>
</Properties>
</file>