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75" r:id="rId3"/>
    <p:sldId id="276" r:id="rId4"/>
    <p:sldId id="277" r:id="rId5"/>
    <p:sldId id="278" r:id="rId6"/>
    <p:sldId id="279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537519" y="3102807"/>
            <a:ext cx="8068962" cy="1846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-US" sz="5400" b="1" i="0" u="none" strike="noStrike" dirty="0">
                <a:solidFill>
                  <a:srgbClr val="000000"/>
                </a:solidFill>
                <a:effectLst/>
              </a:rPr>
              <a:t>HIPAA, PCI, and GDPR Compliance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Introduction to Compliance Regulations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Why They Exist: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 Protecting sensitive data.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Who Needs to Comply: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 Industries handling financial, medical, or personal data.</a:t>
            </a:r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DE8F-8EC4-13EF-CF77-92EC16AFF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HIPAA - Health Insurance Portability and Accountability Act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8CCFF-F317-0341-88C1-BDB4EE809A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Protecting Patient Data: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Rules for healthcare providers.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Who Must Comply: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Hospitals, insurers, and medical practitioners.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Penalties: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Fines for breaches and non-compliance.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2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AF6AE-AE3E-CCB3-D4E2-E09467287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PCI DSS - Payment Card Industry Data Security Standard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4A341-55F8-FB5D-6655-7F08615EAA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Importance: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Secures credit card transactions.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Merchant Responsibilities: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Encrypting and securing financial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66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092A-B832-5C22-0E4D-6B07DE7CC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GDPR - General Data Protection Regulation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B84C9-A8F6-8629-F6D4-840FAA8812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Rights of Individuals: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Control over personal data.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Business Compliance: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Transparent data processing.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Fines for Non-Compliance: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Heavy penalties for violations.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59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618E-AE21-A571-3583-3E6D22CFD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Conclusion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BE67A-43A2-01E0-BE6A-21ECC1739D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Key Takeaways: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Importance of ethical hacking, privacy, and compliance.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How to Stay Secure: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Best practices for individuals and businesses.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04786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168</Words>
  <Application>Microsoft Macintosh PowerPoint</Application>
  <PresentationFormat>On-screen Show (4:3)</PresentationFormat>
  <Paragraphs>21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PPT2_16to9</vt:lpstr>
      <vt:lpstr>CSE1300</vt:lpstr>
      <vt:lpstr>Introduction to Compliance Regulations  </vt:lpstr>
      <vt:lpstr>HIPAA - Health Insurance Portability and Accountability Act </vt:lpstr>
      <vt:lpstr>PCI DSS - Payment Card Industry Data Security Standard </vt:lpstr>
      <vt:lpstr>GDPR - General Data Protection Regulation  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125</cp:revision>
  <dcterms:modified xsi:type="dcterms:W3CDTF">2025-02-11T23:41:17Z</dcterms:modified>
</cp:coreProperties>
</file>