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05"/>
    <p:restoredTop sz="94679"/>
  </p:normalViewPr>
  <p:slideViewPr>
    <p:cSldViewPr snapToGrid="0" snapToObjects="1">
      <p:cViewPr varScale="1">
        <p:scale>
          <a:sx n="104" d="100"/>
          <a:sy n="104" d="100"/>
        </p:scale>
        <p:origin x="22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Introduce yourself and welcome the students</a:t>
            </a:r>
            <a:endParaRPr/>
          </a:p>
        </p:txBody>
      </p:sp>
      <p:sp>
        <p:nvSpPr>
          <p:cNvPr id="88" name="Google Shape;88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96330" y="57944"/>
            <a:ext cx="4351339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623594" y="2285208"/>
            <a:ext cx="5811839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623094" y="370683"/>
            <a:ext cx="5811839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dt" idx="10"/>
          </p:nvPr>
        </p:nvSpPr>
        <p:spPr>
          <a:xfrm>
            <a:off x="628650" y="64988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ftr" idx="11"/>
          </p:nvPr>
        </p:nvSpPr>
        <p:spPr>
          <a:xfrm>
            <a:off x="3028950" y="64988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sldNum" idx="12"/>
          </p:nvPr>
        </p:nvSpPr>
        <p:spPr>
          <a:xfrm>
            <a:off x="6457950" y="64988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3"/>
          </p:nvPr>
        </p:nvSpPr>
        <p:spPr>
          <a:xfrm>
            <a:off x="4629151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body" idx="4"/>
          </p:nvPr>
        </p:nvSpPr>
        <p:spPr>
          <a:xfrm>
            <a:off x="4629151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629841" y="2057401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629841" y="2057401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/>
        </p:nvSpPr>
        <p:spPr>
          <a:xfrm>
            <a:off x="2989253" y="4066163"/>
            <a:ext cx="363623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916950" y="1847429"/>
            <a:ext cx="7310100" cy="77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40"/>
              <a:buFont typeface="Calibri"/>
              <a:buNone/>
            </a:pPr>
            <a:r>
              <a:rPr lang="en-US" sz="3240" dirty="0"/>
              <a:t>CSE1300</a:t>
            </a:r>
            <a:endParaRPr sz="3240" dirty="0"/>
          </a:p>
        </p:txBody>
      </p:sp>
      <p:sp>
        <p:nvSpPr>
          <p:cNvPr id="92" name="Google Shape;92;p14"/>
          <p:cNvSpPr txBox="1"/>
          <p:nvPr/>
        </p:nvSpPr>
        <p:spPr>
          <a:xfrm>
            <a:off x="537519" y="3102807"/>
            <a:ext cx="8068962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/>
            <a:r>
              <a:rPr lang="en-US" sz="3600" b="1" i="0" u="none" strike="noStrike" dirty="0">
                <a:solidFill>
                  <a:srgbClr val="000000"/>
                </a:solidFill>
                <a:effectLst/>
              </a:rPr>
              <a:t>Ethical Hacking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61CB5-B0A7-6892-9EFD-D0B9B3147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00062"/>
            <a:ext cx="7886700" cy="1325563"/>
          </a:xfrm>
        </p:spPr>
        <p:txBody>
          <a:bodyPr/>
          <a:lstStyle/>
          <a:p>
            <a:pPr algn="l"/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Introduction to Ethical Hacking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E8EB4-B2D9-C607-9E5C-B8CBADC7C6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Ethical hacking is the practice of testing and securing computer systems and networks by identifying vulnerabilities before malicious hackers can exploit them.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Helps organizations strengthen their security measures and prevent cyber-attacks.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Professionals who use their skills legally to help companies safeguard their data and networks.</a:t>
            </a:r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82462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BB76B-7FD8-FF01-7C94-FAA2EA5E9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Types of Hackers</a:t>
            </a:r>
            <a:br>
              <a:rPr lang="en-US" b="1" i="0" u="none" strike="noStrike" dirty="0">
                <a:solidFill>
                  <a:srgbClr val="000000"/>
                </a:solidFill>
                <a:effectLst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02F558-1B00-1588-9516-ACC9B7746F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White Hat Hackers: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Ethical hackers who work with organizations to improve cybersecurity.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Black Hat Hackers: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Malicious hackers who exploit vulnerabilities for personal or financial gain.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Grey Hat Hackers: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Individuals who may violate ethical boundaries but do not have malicious intent.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469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D905B-D357-FACE-3D8F-19C21AF92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The Ethical Hacking Process</a:t>
            </a:r>
            <a:br>
              <a:rPr lang="en-US" b="1" i="0" u="none" strike="noStrike" dirty="0">
                <a:solidFill>
                  <a:srgbClr val="000000"/>
                </a:solidFill>
                <a:effectLst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EFFC4A-9B4D-3E9C-5D24-9A2C2FDA3D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Reconnaissance: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Gathering information about the target system.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Scanning: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Identifying vulnerabilities using tools and techniques.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Gaining Access: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Exploiting weaknesses to enter the system.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Maintaining Access: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Ensuring continued access for further testing.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Covering Tracks: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Removing evidence of hacking activities.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506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50AF1-C67E-057F-1008-C503A98AA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Tools Used in Ethical Hacking</a:t>
            </a:r>
            <a:br>
              <a:rPr lang="en-US" b="1" i="0" u="none" strike="noStrike" dirty="0">
                <a:solidFill>
                  <a:srgbClr val="000000"/>
                </a:solidFill>
                <a:effectLst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2C966-AD1A-3F86-51ED-E4317989EC4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Kali Linux: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A Linux distribution for penetration testing.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Metasploit: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A framework for testing security vulnerabilities.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Nmap: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A tool for network scanning and mapping.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Wireshark: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A network packet analyzer.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John the Ripper: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A password cracking tool.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313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6DEED-F752-4EE7-7DD2-F326BD6A4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81036"/>
            <a:ext cx="7886700" cy="1325563"/>
          </a:xfrm>
        </p:spPr>
        <p:txBody>
          <a:bodyPr/>
          <a:lstStyle/>
          <a:p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Laws and Ethics in Hacking</a:t>
            </a:r>
            <a:br>
              <a:rPr lang="en-US" b="1" i="0" u="none" strike="noStrike" dirty="0">
                <a:solidFill>
                  <a:srgbClr val="000000"/>
                </a:solidFill>
                <a:effectLst/>
              </a:rPr>
            </a:b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BE95BB-B2CB-7F11-BFD0-E55BE8B3151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Computer Fraud and Abuse Act (CFAA):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Criminalizes unauthorized computer access.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Digital Millennium Copyright Act (DMCA):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Protects digital copyright and access controls.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Penetration Testing Agreements: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Legal contracts that define ethical hacking scope and permissions.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145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485C1-6E75-013E-8937-42578962F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81036"/>
            <a:ext cx="7886700" cy="1325563"/>
          </a:xfrm>
        </p:spPr>
        <p:txBody>
          <a:bodyPr/>
          <a:lstStyle/>
          <a:p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Certifications for Ethical Hackers</a:t>
            </a:r>
            <a:br>
              <a:rPr lang="en-US" b="1" i="0" u="none" strike="noStrike" dirty="0">
                <a:solidFill>
                  <a:srgbClr val="000000"/>
                </a:solidFill>
                <a:effectLst/>
              </a:rPr>
            </a:b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A654AE-1D12-DCEB-59FD-09B78D0561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Certified Ethical Hacker (CEH):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Foundational certification in ethical hacking.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Offensive Security Certified Professional (OSCP):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Advanced penetration testing certification.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GIAC Penetration Tester (GPEN):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Certification focusing on ethical hacking methodologies.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CISSP: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Security management certification.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800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EC9E6-2883-4F8A-1C46-C49AAD1A9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Common Ethical Hacking Techniques</a:t>
            </a:r>
            <a:br>
              <a:rPr lang="en-US" b="1" i="0" u="none" strike="noStrike" dirty="0">
                <a:solidFill>
                  <a:srgbClr val="000000"/>
                </a:solidFill>
                <a:effectLst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57BA7-0252-310E-E2CA-DAD943B4445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Social Engineering: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Manipulating individuals to gain access.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Phishing Attacks: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Using fraudulent emails to steal credentials.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Denial-of-Service (DoS) Attacks: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Overloading systems to disrupt services.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Password Cracking: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Breaking into accounts through weak passwords.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514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524F7-8305-CC5B-DCED-6689AAB49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Real-World Ethical Hacking Examples</a:t>
            </a:r>
            <a:br>
              <a:rPr lang="en-US" b="1" i="0" u="none" strike="noStrike" dirty="0">
                <a:solidFill>
                  <a:srgbClr val="000000"/>
                </a:solidFill>
                <a:effectLst/>
              </a:rPr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74A3EA-DD6B-8C4C-B768-3BA962632B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Companies Hiring Ethical Hackers: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Google, Facebook, Microsoft offer bug bounty programs.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</a:rPr>
              <a:t>Case Studies: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 Ethical hacking successes preventing major breaches.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341645"/>
      </p:ext>
    </p:extLst>
  </p:cSld>
  <p:clrMapOvr>
    <a:masterClrMapping/>
  </p:clrMapOvr>
</p:sld>
</file>

<file path=ppt/theme/theme1.xml><?xml version="1.0" encoding="utf-8"?>
<a:theme xmlns:a="http://schemas.openxmlformats.org/drawingml/2006/main" name="PPT2_16to9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388</Words>
  <Application>Microsoft Macintosh PowerPoint</Application>
  <PresentationFormat>On-screen Show (4:3)</PresentationFormat>
  <Paragraphs>41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PPT2_16to9</vt:lpstr>
      <vt:lpstr>CSE1300</vt:lpstr>
      <vt:lpstr>Introduction to Ethical Hacking</vt:lpstr>
      <vt:lpstr>Types of Hackers </vt:lpstr>
      <vt:lpstr>The Ethical Hacking Process </vt:lpstr>
      <vt:lpstr>Tools Used in Ethical Hacking </vt:lpstr>
      <vt:lpstr>Laws and Ethics in Hacking  </vt:lpstr>
      <vt:lpstr>Certifications for Ethical Hackers  </vt:lpstr>
      <vt:lpstr>Common Ethical Hacking Techniques </vt:lpstr>
      <vt:lpstr>Real-World Ethical Hacking Examples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First-Year Experience! </dc:title>
  <cp:lastModifiedBy>Harshitha Nirujogi</cp:lastModifiedBy>
  <cp:revision>113</cp:revision>
  <dcterms:modified xsi:type="dcterms:W3CDTF">2025-02-11T22:43:10Z</dcterms:modified>
</cp:coreProperties>
</file>