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0"/>
  </p:notesMasterIdLst>
  <p:handoutMasterIdLst>
    <p:handoutMasterId r:id="rId41"/>
  </p:handoutMasterIdLst>
  <p:sldIdLst>
    <p:sldId id="292" r:id="rId2"/>
    <p:sldId id="293" r:id="rId3"/>
    <p:sldId id="295" r:id="rId4"/>
    <p:sldId id="297" r:id="rId5"/>
    <p:sldId id="294" r:id="rId6"/>
    <p:sldId id="296" r:id="rId7"/>
    <p:sldId id="331" r:id="rId8"/>
    <p:sldId id="298" r:id="rId9"/>
    <p:sldId id="302" r:id="rId10"/>
    <p:sldId id="300" r:id="rId11"/>
    <p:sldId id="301" r:id="rId12"/>
    <p:sldId id="333" r:id="rId13"/>
    <p:sldId id="303" r:id="rId14"/>
    <p:sldId id="305" r:id="rId15"/>
    <p:sldId id="306" r:id="rId16"/>
    <p:sldId id="334" r:id="rId17"/>
    <p:sldId id="308" r:id="rId18"/>
    <p:sldId id="310" r:id="rId19"/>
    <p:sldId id="311" r:id="rId20"/>
    <p:sldId id="312" r:id="rId21"/>
    <p:sldId id="313" r:id="rId22"/>
    <p:sldId id="335" r:id="rId23"/>
    <p:sldId id="314" r:id="rId24"/>
    <p:sldId id="317" r:id="rId25"/>
    <p:sldId id="318" r:id="rId26"/>
    <p:sldId id="319" r:id="rId27"/>
    <p:sldId id="336" r:id="rId28"/>
    <p:sldId id="320" r:id="rId29"/>
    <p:sldId id="327" r:id="rId30"/>
    <p:sldId id="328" r:id="rId31"/>
    <p:sldId id="337" r:id="rId32"/>
    <p:sldId id="329" r:id="rId33"/>
    <p:sldId id="338" r:id="rId34"/>
    <p:sldId id="324" r:id="rId35"/>
    <p:sldId id="325" r:id="rId36"/>
    <p:sldId id="322" r:id="rId37"/>
    <p:sldId id="323" r:id="rId38"/>
    <p:sldId id="283" r:id="rId39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C1188D-F662-5440-8E4C-D58FA0DCE32E}" v="38" dt="2021-06-04T19:01:05.3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3" autoAdjust="0"/>
    <p:restoredTop sz="95820" autoAdjust="0"/>
  </p:normalViewPr>
  <p:slideViewPr>
    <p:cSldViewPr>
      <p:cViewPr varScale="1">
        <p:scale>
          <a:sx n="88" d="100"/>
          <a:sy n="88" d="100"/>
        </p:scale>
        <p:origin x="181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C05EDE5B-9CCA-104B-BCFC-75819169BA93}"/>
    <pc:docChg chg="modSld">
      <pc:chgData name="Douglas Malcolm" userId="6fbabce8-ec94-4dd3-b118-672eb69ae1ad" providerId="ADAL" clId="{C05EDE5B-9CCA-104B-BCFC-75819169BA93}" dt="2021-06-02T17:14:40.696" v="81" actId="20577"/>
      <pc:docMkLst>
        <pc:docMk/>
      </pc:docMkLst>
      <pc:sldChg chg="modSp mod">
        <pc:chgData name="Douglas Malcolm" userId="6fbabce8-ec94-4dd3-b118-672eb69ae1ad" providerId="ADAL" clId="{C05EDE5B-9CCA-104B-BCFC-75819169BA93}" dt="2021-06-02T17:13:00.652" v="4" actId="20577"/>
        <pc:sldMkLst>
          <pc:docMk/>
          <pc:sldMk cId="0" sldId="300"/>
        </pc:sldMkLst>
        <pc:spChg chg="mod">
          <ac:chgData name="Douglas Malcolm" userId="6fbabce8-ec94-4dd3-b118-672eb69ae1ad" providerId="ADAL" clId="{C05EDE5B-9CCA-104B-BCFC-75819169BA93}" dt="2021-06-02T17:13:00.652" v="4" actId="20577"/>
          <ac:spMkLst>
            <pc:docMk/>
            <pc:sldMk cId="0" sldId="300"/>
            <ac:spMk id="26627" creationId="{F931473A-2191-454B-A2F2-13C74B9E9DAF}"/>
          </ac:spMkLst>
        </pc:spChg>
      </pc:sldChg>
      <pc:sldChg chg="modSp mod">
        <pc:chgData name="Douglas Malcolm" userId="6fbabce8-ec94-4dd3-b118-672eb69ae1ad" providerId="ADAL" clId="{C05EDE5B-9CCA-104B-BCFC-75819169BA93}" dt="2021-06-02T17:13:34.979" v="15" actId="20577"/>
        <pc:sldMkLst>
          <pc:docMk/>
          <pc:sldMk cId="0" sldId="301"/>
        </pc:sldMkLst>
        <pc:spChg chg="mod">
          <ac:chgData name="Douglas Malcolm" userId="6fbabce8-ec94-4dd3-b118-672eb69ae1ad" providerId="ADAL" clId="{C05EDE5B-9CCA-104B-BCFC-75819169BA93}" dt="2021-06-02T17:13:34.979" v="15" actId="20577"/>
          <ac:spMkLst>
            <pc:docMk/>
            <pc:sldMk cId="0" sldId="301"/>
            <ac:spMk id="27651" creationId="{048B2376-90D6-5644-980E-825AF8815718}"/>
          </ac:spMkLst>
        </pc:spChg>
      </pc:sldChg>
      <pc:sldChg chg="modSp mod">
        <pc:chgData name="Douglas Malcolm" userId="6fbabce8-ec94-4dd3-b118-672eb69ae1ad" providerId="ADAL" clId="{C05EDE5B-9CCA-104B-BCFC-75819169BA93}" dt="2021-06-02T17:13:44.067" v="18" actId="20577"/>
        <pc:sldMkLst>
          <pc:docMk/>
          <pc:sldMk cId="0" sldId="303"/>
        </pc:sldMkLst>
        <pc:spChg chg="mod">
          <ac:chgData name="Douglas Malcolm" userId="6fbabce8-ec94-4dd3-b118-672eb69ae1ad" providerId="ADAL" clId="{C05EDE5B-9CCA-104B-BCFC-75819169BA93}" dt="2021-06-02T17:13:44.067" v="18" actId="20577"/>
          <ac:spMkLst>
            <pc:docMk/>
            <pc:sldMk cId="0" sldId="303"/>
            <ac:spMk id="30723" creationId="{FA0D39AF-ECA9-8B41-A560-5F2E242B789A}"/>
          </ac:spMkLst>
        </pc:spChg>
      </pc:sldChg>
      <pc:sldChg chg="modSp mod">
        <pc:chgData name="Douglas Malcolm" userId="6fbabce8-ec94-4dd3-b118-672eb69ae1ad" providerId="ADAL" clId="{C05EDE5B-9CCA-104B-BCFC-75819169BA93}" dt="2021-06-02T17:14:03.535" v="19" actId="20577"/>
        <pc:sldMkLst>
          <pc:docMk/>
          <pc:sldMk cId="0" sldId="311"/>
        </pc:sldMkLst>
        <pc:spChg chg="mod">
          <ac:chgData name="Douglas Malcolm" userId="6fbabce8-ec94-4dd3-b118-672eb69ae1ad" providerId="ADAL" clId="{C05EDE5B-9CCA-104B-BCFC-75819169BA93}" dt="2021-06-02T17:14:03.535" v="19" actId="20577"/>
          <ac:spMkLst>
            <pc:docMk/>
            <pc:sldMk cId="0" sldId="311"/>
            <ac:spMk id="36867" creationId="{CB495931-4F73-7940-AA09-102D58C54ADA}"/>
          </ac:spMkLst>
        </pc:spChg>
      </pc:sldChg>
      <pc:sldChg chg="addSp modSp mod">
        <pc:chgData name="Douglas Malcolm" userId="6fbabce8-ec94-4dd3-b118-672eb69ae1ad" providerId="ADAL" clId="{C05EDE5B-9CCA-104B-BCFC-75819169BA93}" dt="2021-06-02T17:14:40.696" v="81" actId="20577"/>
        <pc:sldMkLst>
          <pc:docMk/>
          <pc:sldMk cId="0" sldId="312"/>
        </pc:sldMkLst>
        <pc:spChg chg="add mod">
          <ac:chgData name="Douglas Malcolm" userId="6fbabce8-ec94-4dd3-b118-672eb69ae1ad" providerId="ADAL" clId="{C05EDE5B-9CCA-104B-BCFC-75819169BA93}" dt="2021-06-02T17:14:40.696" v="81" actId="20577"/>
          <ac:spMkLst>
            <pc:docMk/>
            <pc:sldMk cId="0" sldId="312"/>
            <ac:spMk id="3" creationId="{433AD7C3-ABA2-7549-B3D2-C4D3BC8C02B4}"/>
          </ac:spMkLst>
        </pc:spChg>
        <pc:spChg chg="mod">
          <ac:chgData name="Douglas Malcolm" userId="6fbabce8-ec94-4dd3-b118-672eb69ae1ad" providerId="ADAL" clId="{C05EDE5B-9CCA-104B-BCFC-75819169BA93}" dt="2021-06-02T17:14:08.536" v="21" actId="20577"/>
          <ac:spMkLst>
            <pc:docMk/>
            <pc:sldMk cId="0" sldId="312"/>
            <ac:spMk id="37891" creationId="{952B7F6D-4F05-8343-A190-0BE04A36578A}"/>
          </ac:spMkLst>
        </pc:spChg>
      </pc:sldChg>
      <pc:sldChg chg="modSp mod">
        <pc:chgData name="Douglas Malcolm" userId="6fbabce8-ec94-4dd3-b118-672eb69ae1ad" providerId="ADAL" clId="{C05EDE5B-9CCA-104B-BCFC-75819169BA93}" dt="2021-06-02T17:13:31.142" v="14" actId="20577"/>
        <pc:sldMkLst>
          <pc:docMk/>
          <pc:sldMk cId="0" sldId="333"/>
        </pc:sldMkLst>
        <pc:spChg chg="mod">
          <ac:chgData name="Douglas Malcolm" userId="6fbabce8-ec94-4dd3-b118-672eb69ae1ad" providerId="ADAL" clId="{C05EDE5B-9CCA-104B-BCFC-75819169BA93}" dt="2021-06-02T17:13:31.142" v="14" actId="20577"/>
          <ac:spMkLst>
            <pc:docMk/>
            <pc:sldMk cId="0" sldId="333"/>
            <ac:spMk id="28675" creationId="{16E264D6-D985-E144-B45E-4AAC4B0B23AD}"/>
          </ac:spMkLst>
        </pc:spChg>
      </pc:sldChg>
    </pc:docChg>
  </pc:docChgLst>
  <pc:docChgLst>
    <pc:chgData name="Douglas Malcolm" userId="6fbabce8-ec94-4dd3-b118-672eb69ae1ad" providerId="ADAL" clId="{E7C1188D-F662-5440-8E4C-D58FA0DCE32E}"/>
    <pc:docChg chg="custSel modSld modMainMaster">
      <pc:chgData name="Douglas Malcolm" userId="6fbabce8-ec94-4dd3-b118-672eb69ae1ad" providerId="ADAL" clId="{E7C1188D-F662-5440-8E4C-D58FA0DCE32E}" dt="2021-06-04T19:01:05.355" v="49" actId="478"/>
      <pc:docMkLst>
        <pc:docMk/>
      </pc:docMkLst>
      <pc:sldChg chg="delSp">
        <pc:chgData name="Douglas Malcolm" userId="6fbabce8-ec94-4dd3-b118-672eb69ae1ad" providerId="ADAL" clId="{E7C1188D-F662-5440-8E4C-D58FA0DCE32E}" dt="2021-06-04T19:01:05.355" v="49" actId="478"/>
        <pc:sldMkLst>
          <pc:docMk/>
          <pc:sldMk cId="0" sldId="283"/>
        </pc:sldMkLst>
        <pc:spChg chg="del">
          <ac:chgData name="Douglas Malcolm" userId="6fbabce8-ec94-4dd3-b118-672eb69ae1ad" providerId="ADAL" clId="{E7C1188D-F662-5440-8E4C-D58FA0DCE32E}" dt="2021-06-04T19:01:05.355" v="49" actId="478"/>
          <ac:spMkLst>
            <pc:docMk/>
            <pc:sldMk cId="0" sldId="283"/>
            <ac:spMk id="59394" creationId="{AD52B47C-0A78-024D-AC50-663B8536F88C}"/>
          </ac:spMkLst>
        </pc:spChg>
        <pc:spChg chg="del">
          <ac:chgData name="Douglas Malcolm" userId="6fbabce8-ec94-4dd3-b118-672eb69ae1ad" providerId="ADAL" clId="{E7C1188D-F662-5440-8E4C-D58FA0DCE32E}" dt="2021-06-04T19:01:05.355" v="49" actId="478"/>
          <ac:spMkLst>
            <pc:docMk/>
            <pc:sldMk cId="0" sldId="283"/>
            <ac:spMk id="59395" creationId="{085C4FAA-211C-9C43-84C3-8250DDEB3DA0}"/>
          </ac:spMkLst>
        </pc:spChg>
        <pc:spChg chg="del">
          <ac:chgData name="Douglas Malcolm" userId="6fbabce8-ec94-4dd3-b118-672eb69ae1ad" providerId="ADAL" clId="{E7C1188D-F662-5440-8E4C-D58FA0DCE32E}" dt="2021-06-04T19:01:05.355" v="49" actId="478"/>
          <ac:spMkLst>
            <pc:docMk/>
            <pc:sldMk cId="0" sldId="283"/>
            <ac:spMk id="59396" creationId="{EBDCE646-F5B8-8F40-A18D-B47F71E788CE}"/>
          </ac:spMkLst>
        </pc:spChg>
      </pc:sldChg>
      <pc:sldChg chg="delSp">
        <pc:chgData name="Douglas Malcolm" userId="6fbabce8-ec94-4dd3-b118-672eb69ae1ad" providerId="ADAL" clId="{E7C1188D-F662-5440-8E4C-D58FA0DCE32E}" dt="2021-06-04T18:59:14.232" v="12" actId="478"/>
        <pc:sldMkLst>
          <pc:docMk/>
          <pc:sldMk cId="0" sldId="292"/>
        </pc:sldMkLst>
        <pc:spChg chg="del">
          <ac:chgData name="Douglas Malcolm" userId="6fbabce8-ec94-4dd3-b118-672eb69ae1ad" providerId="ADAL" clId="{E7C1188D-F662-5440-8E4C-D58FA0DCE32E}" dt="2021-06-04T18:59:14.232" v="12" actId="478"/>
          <ac:spMkLst>
            <pc:docMk/>
            <pc:sldMk cId="0" sldId="292"/>
            <ac:spMk id="15362" creationId="{19A47130-72EE-C64A-A5E9-52305F6490FF}"/>
          </ac:spMkLst>
        </pc:spChg>
        <pc:spChg chg="del">
          <ac:chgData name="Douglas Malcolm" userId="6fbabce8-ec94-4dd3-b118-672eb69ae1ad" providerId="ADAL" clId="{E7C1188D-F662-5440-8E4C-D58FA0DCE32E}" dt="2021-06-04T18:59:14.232" v="12" actId="478"/>
          <ac:spMkLst>
            <pc:docMk/>
            <pc:sldMk cId="0" sldId="292"/>
            <ac:spMk id="15363" creationId="{AE485DB3-08F1-DA4D-9AD0-609207F762C9}"/>
          </ac:spMkLst>
        </pc:spChg>
        <pc:spChg chg="del">
          <ac:chgData name="Douglas Malcolm" userId="6fbabce8-ec94-4dd3-b118-672eb69ae1ad" providerId="ADAL" clId="{E7C1188D-F662-5440-8E4C-D58FA0DCE32E}" dt="2021-06-04T18:59:14.232" v="12" actId="478"/>
          <ac:spMkLst>
            <pc:docMk/>
            <pc:sldMk cId="0" sldId="292"/>
            <ac:spMk id="15364" creationId="{0691A954-EAA9-EB4F-9F5D-6549E220824A}"/>
          </ac:spMkLst>
        </pc:spChg>
      </pc:sldChg>
      <pc:sldChg chg="delSp">
        <pc:chgData name="Douglas Malcolm" userId="6fbabce8-ec94-4dd3-b118-672eb69ae1ad" providerId="ADAL" clId="{E7C1188D-F662-5440-8E4C-D58FA0DCE32E}" dt="2021-06-04T18:59:16.979" v="13" actId="478"/>
        <pc:sldMkLst>
          <pc:docMk/>
          <pc:sldMk cId="0" sldId="293"/>
        </pc:sldMkLst>
        <pc:spChg chg="del">
          <ac:chgData name="Douglas Malcolm" userId="6fbabce8-ec94-4dd3-b118-672eb69ae1ad" providerId="ADAL" clId="{E7C1188D-F662-5440-8E4C-D58FA0DCE32E}" dt="2021-06-04T18:59:16.979" v="13" actId="478"/>
          <ac:spMkLst>
            <pc:docMk/>
            <pc:sldMk cId="0" sldId="293"/>
            <ac:spMk id="5" creationId="{2EB1AC02-CF9D-5F42-8226-3AAC080CB64D}"/>
          </ac:spMkLst>
        </pc:spChg>
        <pc:spChg chg="del">
          <ac:chgData name="Douglas Malcolm" userId="6fbabce8-ec94-4dd3-b118-672eb69ae1ad" providerId="ADAL" clId="{E7C1188D-F662-5440-8E4C-D58FA0DCE32E}" dt="2021-06-04T18:59:16.979" v="13" actId="478"/>
          <ac:spMkLst>
            <pc:docMk/>
            <pc:sldMk cId="0" sldId="293"/>
            <ac:spMk id="16387" creationId="{CA598796-23BE-8740-B3D0-A316F015E396}"/>
          </ac:spMkLst>
        </pc:spChg>
        <pc:spChg chg="del">
          <ac:chgData name="Douglas Malcolm" userId="6fbabce8-ec94-4dd3-b118-672eb69ae1ad" providerId="ADAL" clId="{E7C1188D-F662-5440-8E4C-D58FA0DCE32E}" dt="2021-06-04T18:59:16.979" v="13" actId="478"/>
          <ac:spMkLst>
            <pc:docMk/>
            <pc:sldMk cId="0" sldId="293"/>
            <ac:spMk id="16389" creationId="{FF086770-15C3-7C46-98C3-6D32FAE7D74E}"/>
          </ac:spMkLst>
        </pc:spChg>
      </pc:sldChg>
      <pc:sldChg chg="delSp">
        <pc:chgData name="Douglas Malcolm" userId="6fbabce8-ec94-4dd3-b118-672eb69ae1ad" providerId="ADAL" clId="{E7C1188D-F662-5440-8E4C-D58FA0DCE32E}" dt="2021-06-04T18:59:25.709" v="16" actId="478"/>
        <pc:sldMkLst>
          <pc:docMk/>
          <pc:sldMk cId="0" sldId="294"/>
        </pc:sldMkLst>
        <pc:spChg chg="del">
          <ac:chgData name="Douglas Malcolm" userId="6fbabce8-ec94-4dd3-b118-672eb69ae1ad" providerId="ADAL" clId="{E7C1188D-F662-5440-8E4C-D58FA0DCE32E}" dt="2021-06-04T18:59:25.709" v="16" actId="478"/>
          <ac:spMkLst>
            <pc:docMk/>
            <pc:sldMk cId="0" sldId="294"/>
            <ac:spMk id="5" creationId="{A08CBEC4-AFB0-E847-9780-99AD82E69429}"/>
          </ac:spMkLst>
        </pc:spChg>
        <pc:spChg chg="del">
          <ac:chgData name="Douglas Malcolm" userId="6fbabce8-ec94-4dd3-b118-672eb69ae1ad" providerId="ADAL" clId="{E7C1188D-F662-5440-8E4C-D58FA0DCE32E}" dt="2021-06-04T18:59:25.709" v="16" actId="478"/>
          <ac:spMkLst>
            <pc:docMk/>
            <pc:sldMk cId="0" sldId="294"/>
            <ac:spMk id="19460" creationId="{AE003866-1A58-A847-BC11-0DF96546FDFD}"/>
          </ac:spMkLst>
        </pc:spChg>
        <pc:spChg chg="del">
          <ac:chgData name="Douglas Malcolm" userId="6fbabce8-ec94-4dd3-b118-672eb69ae1ad" providerId="ADAL" clId="{E7C1188D-F662-5440-8E4C-D58FA0DCE32E}" dt="2021-06-04T18:59:25.709" v="16" actId="478"/>
          <ac:spMkLst>
            <pc:docMk/>
            <pc:sldMk cId="0" sldId="294"/>
            <ac:spMk id="19462" creationId="{6086C71C-6944-7B4B-92A6-3735C3B6CD98}"/>
          </ac:spMkLst>
        </pc:spChg>
      </pc:sldChg>
      <pc:sldChg chg="delSp">
        <pc:chgData name="Douglas Malcolm" userId="6fbabce8-ec94-4dd3-b118-672eb69ae1ad" providerId="ADAL" clId="{E7C1188D-F662-5440-8E4C-D58FA0DCE32E}" dt="2021-06-04T18:59:19.676" v="14" actId="478"/>
        <pc:sldMkLst>
          <pc:docMk/>
          <pc:sldMk cId="0" sldId="295"/>
        </pc:sldMkLst>
        <pc:spChg chg="del">
          <ac:chgData name="Douglas Malcolm" userId="6fbabce8-ec94-4dd3-b118-672eb69ae1ad" providerId="ADAL" clId="{E7C1188D-F662-5440-8E4C-D58FA0DCE32E}" dt="2021-06-04T18:59:19.676" v="14" actId="478"/>
          <ac:spMkLst>
            <pc:docMk/>
            <pc:sldMk cId="0" sldId="295"/>
            <ac:spMk id="5" creationId="{E66A15C9-E4AC-3A40-946F-C04A48D68774}"/>
          </ac:spMkLst>
        </pc:spChg>
        <pc:spChg chg="del">
          <ac:chgData name="Douglas Malcolm" userId="6fbabce8-ec94-4dd3-b118-672eb69ae1ad" providerId="ADAL" clId="{E7C1188D-F662-5440-8E4C-D58FA0DCE32E}" dt="2021-06-04T18:59:19.676" v="14" actId="478"/>
          <ac:spMkLst>
            <pc:docMk/>
            <pc:sldMk cId="0" sldId="295"/>
            <ac:spMk id="17411" creationId="{1D81E0F2-9F3E-DF42-B6D7-E1FD48D18CD5}"/>
          </ac:spMkLst>
        </pc:spChg>
        <pc:spChg chg="del">
          <ac:chgData name="Douglas Malcolm" userId="6fbabce8-ec94-4dd3-b118-672eb69ae1ad" providerId="ADAL" clId="{E7C1188D-F662-5440-8E4C-D58FA0DCE32E}" dt="2021-06-04T18:59:19.676" v="14" actId="478"/>
          <ac:spMkLst>
            <pc:docMk/>
            <pc:sldMk cId="0" sldId="295"/>
            <ac:spMk id="17413" creationId="{126B7276-F43A-324E-B402-63B3724D11F4}"/>
          </ac:spMkLst>
        </pc:spChg>
      </pc:sldChg>
      <pc:sldChg chg="delSp">
        <pc:chgData name="Douglas Malcolm" userId="6fbabce8-ec94-4dd3-b118-672eb69ae1ad" providerId="ADAL" clId="{E7C1188D-F662-5440-8E4C-D58FA0DCE32E}" dt="2021-06-04T18:59:28.114" v="17" actId="478"/>
        <pc:sldMkLst>
          <pc:docMk/>
          <pc:sldMk cId="0" sldId="296"/>
        </pc:sldMkLst>
        <pc:spChg chg="del">
          <ac:chgData name="Douglas Malcolm" userId="6fbabce8-ec94-4dd3-b118-672eb69ae1ad" providerId="ADAL" clId="{E7C1188D-F662-5440-8E4C-D58FA0DCE32E}" dt="2021-06-04T18:59:28.114" v="17" actId="478"/>
          <ac:spMkLst>
            <pc:docMk/>
            <pc:sldMk cId="0" sldId="296"/>
            <ac:spMk id="5" creationId="{80E5B75F-A5D8-074B-B679-E48A4BEBBA20}"/>
          </ac:spMkLst>
        </pc:spChg>
        <pc:spChg chg="del">
          <ac:chgData name="Douglas Malcolm" userId="6fbabce8-ec94-4dd3-b118-672eb69ae1ad" providerId="ADAL" clId="{E7C1188D-F662-5440-8E4C-D58FA0DCE32E}" dt="2021-06-04T18:59:28.114" v="17" actId="478"/>
          <ac:spMkLst>
            <pc:docMk/>
            <pc:sldMk cId="0" sldId="296"/>
            <ac:spMk id="20484" creationId="{059D7831-3FDA-3847-8EF4-ED70647DD559}"/>
          </ac:spMkLst>
        </pc:spChg>
        <pc:spChg chg="del">
          <ac:chgData name="Douglas Malcolm" userId="6fbabce8-ec94-4dd3-b118-672eb69ae1ad" providerId="ADAL" clId="{E7C1188D-F662-5440-8E4C-D58FA0DCE32E}" dt="2021-06-04T18:59:28.114" v="17" actId="478"/>
          <ac:spMkLst>
            <pc:docMk/>
            <pc:sldMk cId="0" sldId="296"/>
            <ac:spMk id="20486" creationId="{B5925252-B59D-3D4E-AB38-74E59FB8C442}"/>
          </ac:spMkLst>
        </pc:spChg>
      </pc:sldChg>
      <pc:sldChg chg="delSp">
        <pc:chgData name="Douglas Malcolm" userId="6fbabce8-ec94-4dd3-b118-672eb69ae1ad" providerId="ADAL" clId="{E7C1188D-F662-5440-8E4C-D58FA0DCE32E}" dt="2021-06-04T18:59:22.305" v="15" actId="478"/>
        <pc:sldMkLst>
          <pc:docMk/>
          <pc:sldMk cId="0" sldId="297"/>
        </pc:sldMkLst>
        <pc:spChg chg="del">
          <ac:chgData name="Douglas Malcolm" userId="6fbabce8-ec94-4dd3-b118-672eb69ae1ad" providerId="ADAL" clId="{E7C1188D-F662-5440-8E4C-D58FA0DCE32E}" dt="2021-06-04T18:59:22.305" v="15" actId="478"/>
          <ac:spMkLst>
            <pc:docMk/>
            <pc:sldMk cId="0" sldId="297"/>
            <ac:spMk id="5" creationId="{ECBCCE4B-2A47-7549-AE02-5FA393683D7B}"/>
          </ac:spMkLst>
        </pc:spChg>
        <pc:spChg chg="del">
          <ac:chgData name="Douglas Malcolm" userId="6fbabce8-ec94-4dd3-b118-672eb69ae1ad" providerId="ADAL" clId="{E7C1188D-F662-5440-8E4C-D58FA0DCE32E}" dt="2021-06-04T18:59:22.305" v="15" actId="478"/>
          <ac:spMkLst>
            <pc:docMk/>
            <pc:sldMk cId="0" sldId="297"/>
            <ac:spMk id="18435" creationId="{43899F8C-9C44-994E-8B91-81B21C3D15E6}"/>
          </ac:spMkLst>
        </pc:spChg>
        <pc:spChg chg="del">
          <ac:chgData name="Douglas Malcolm" userId="6fbabce8-ec94-4dd3-b118-672eb69ae1ad" providerId="ADAL" clId="{E7C1188D-F662-5440-8E4C-D58FA0DCE32E}" dt="2021-06-04T18:59:22.305" v="15" actId="478"/>
          <ac:spMkLst>
            <pc:docMk/>
            <pc:sldMk cId="0" sldId="297"/>
            <ac:spMk id="18437" creationId="{8C3A5390-C3A6-6648-A328-B6ABE6E856BB}"/>
          </ac:spMkLst>
        </pc:spChg>
      </pc:sldChg>
      <pc:sldChg chg="delSp">
        <pc:chgData name="Douglas Malcolm" userId="6fbabce8-ec94-4dd3-b118-672eb69ae1ad" providerId="ADAL" clId="{E7C1188D-F662-5440-8E4C-D58FA0DCE32E}" dt="2021-06-04T18:59:33.727" v="19" actId="478"/>
        <pc:sldMkLst>
          <pc:docMk/>
          <pc:sldMk cId="0" sldId="298"/>
        </pc:sldMkLst>
        <pc:spChg chg="del">
          <ac:chgData name="Douglas Malcolm" userId="6fbabce8-ec94-4dd3-b118-672eb69ae1ad" providerId="ADAL" clId="{E7C1188D-F662-5440-8E4C-D58FA0DCE32E}" dt="2021-06-04T18:59:33.727" v="19" actId="478"/>
          <ac:spMkLst>
            <pc:docMk/>
            <pc:sldMk cId="0" sldId="298"/>
            <ac:spMk id="5" creationId="{F3EFF9A3-0D84-E84A-9EC8-EA8AAD7F0CB1}"/>
          </ac:spMkLst>
        </pc:spChg>
        <pc:spChg chg="del">
          <ac:chgData name="Douglas Malcolm" userId="6fbabce8-ec94-4dd3-b118-672eb69ae1ad" providerId="ADAL" clId="{E7C1188D-F662-5440-8E4C-D58FA0DCE32E}" dt="2021-06-04T18:59:33.727" v="19" actId="478"/>
          <ac:spMkLst>
            <pc:docMk/>
            <pc:sldMk cId="0" sldId="298"/>
            <ac:spMk id="24580" creationId="{A6CCF2AB-C287-5C47-98C9-E3AB4B07D446}"/>
          </ac:spMkLst>
        </pc:spChg>
        <pc:spChg chg="del">
          <ac:chgData name="Douglas Malcolm" userId="6fbabce8-ec94-4dd3-b118-672eb69ae1ad" providerId="ADAL" clId="{E7C1188D-F662-5440-8E4C-D58FA0DCE32E}" dt="2021-06-04T18:59:33.727" v="19" actId="478"/>
          <ac:spMkLst>
            <pc:docMk/>
            <pc:sldMk cId="0" sldId="298"/>
            <ac:spMk id="24582" creationId="{37563E45-8C06-384A-AE4E-92A9E7BC9536}"/>
          </ac:spMkLst>
        </pc:spChg>
      </pc:sldChg>
      <pc:sldChg chg="delSp">
        <pc:chgData name="Douglas Malcolm" userId="6fbabce8-ec94-4dd3-b118-672eb69ae1ad" providerId="ADAL" clId="{E7C1188D-F662-5440-8E4C-D58FA0DCE32E}" dt="2021-06-04T18:59:40.042" v="21" actId="478"/>
        <pc:sldMkLst>
          <pc:docMk/>
          <pc:sldMk cId="0" sldId="300"/>
        </pc:sldMkLst>
        <pc:spChg chg="del">
          <ac:chgData name="Douglas Malcolm" userId="6fbabce8-ec94-4dd3-b118-672eb69ae1ad" providerId="ADAL" clId="{E7C1188D-F662-5440-8E4C-D58FA0DCE32E}" dt="2021-06-04T18:59:40.042" v="21" actId="478"/>
          <ac:spMkLst>
            <pc:docMk/>
            <pc:sldMk cId="0" sldId="300"/>
            <ac:spMk id="5" creationId="{23A5B13E-CE0D-CB43-BBEA-2CCB47EEEB17}"/>
          </ac:spMkLst>
        </pc:spChg>
        <pc:spChg chg="del">
          <ac:chgData name="Douglas Malcolm" userId="6fbabce8-ec94-4dd3-b118-672eb69ae1ad" providerId="ADAL" clId="{E7C1188D-F662-5440-8E4C-D58FA0DCE32E}" dt="2021-06-04T18:59:40.042" v="21" actId="478"/>
          <ac:spMkLst>
            <pc:docMk/>
            <pc:sldMk cId="0" sldId="300"/>
            <ac:spMk id="26628" creationId="{51A0EFD7-FE61-6B41-9FD5-AF87DEF4FE6D}"/>
          </ac:spMkLst>
        </pc:spChg>
        <pc:spChg chg="del">
          <ac:chgData name="Douglas Malcolm" userId="6fbabce8-ec94-4dd3-b118-672eb69ae1ad" providerId="ADAL" clId="{E7C1188D-F662-5440-8E4C-D58FA0DCE32E}" dt="2021-06-04T18:59:40.042" v="21" actId="478"/>
          <ac:spMkLst>
            <pc:docMk/>
            <pc:sldMk cId="0" sldId="300"/>
            <ac:spMk id="26630" creationId="{EE8EA9F5-F6B9-504A-92EB-06FF7EC8C23C}"/>
          </ac:spMkLst>
        </pc:spChg>
      </pc:sldChg>
      <pc:sldChg chg="delSp">
        <pc:chgData name="Douglas Malcolm" userId="6fbabce8-ec94-4dd3-b118-672eb69ae1ad" providerId="ADAL" clId="{E7C1188D-F662-5440-8E4C-D58FA0DCE32E}" dt="2021-06-04T18:59:42.515" v="22" actId="478"/>
        <pc:sldMkLst>
          <pc:docMk/>
          <pc:sldMk cId="0" sldId="301"/>
        </pc:sldMkLst>
        <pc:spChg chg="del">
          <ac:chgData name="Douglas Malcolm" userId="6fbabce8-ec94-4dd3-b118-672eb69ae1ad" providerId="ADAL" clId="{E7C1188D-F662-5440-8E4C-D58FA0DCE32E}" dt="2021-06-04T18:59:42.515" v="22" actId="478"/>
          <ac:spMkLst>
            <pc:docMk/>
            <pc:sldMk cId="0" sldId="301"/>
            <ac:spMk id="5" creationId="{2DE30BFB-90D1-9B4E-8DC6-D7B57AD77068}"/>
          </ac:spMkLst>
        </pc:spChg>
        <pc:spChg chg="del">
          <ac:chgData name="Douglas Malcolm" userId="6fbabce8-ec94-4dd3-b118-672eb69ae1ad" providerId="ADAL" clId="{E7C1188D-F662-5440-8E4C-D58FA0DCE32E}" dt="2021-06-04T18:59:42.515" v="22" actId="478"/>
          <ac:spMkLst>
            <pc:docMk/>
            <pc:sldMk cId="0" sldId="301"/>
            <ac:spMk id="27652" creationId="{F1A7F252-01CF-8E45-87C2-30AB4117A9D7}"/>
          </ac:spMkLst>
        </pc:spChg>
        <pc:spChg chg="del">
          <ac:chgData name="Douglas Malcolm" userId="6fbabce8-ec94-4dd3-b118-672eb69ae1ad" providerId="ADAL" clId="{E7C1188D-F662-5440-8E4C-D58FA0DCE32E}" dt="2021-06-04T18:59:42.515" v="22" actId="478"/>
          <ac:spMkLst>
            <pc:docMk/>
            <pc:sldMk cId="0" sldId="301"/>
            <ac:spMk id="27654" creationId="{3C1256BE-F447-2F4B-AE9E-3582C63C069B}"/>
          </ac:spMkLst>
        </pc:spChg>
      </pc:sldChg>
      <pc:sldChg chg="delSp">
        <pc:chgData name="Douglas Malcolm" userId="6fbabce8-ec94-4dd3-b118-672eb69ae1ad" providerId="ADAL" clId="{E7C1188D-F662-5440-8E4C-D58FA0DCE32E}" dt="2021-06-04T18:59:37.694" v="20" actId="478"/>
        <pc:sldMkLst>
          <pc:docMk/>
          <pc:sldMk cId="0" sldId="302"/>
        </pc:sldMkLst>
        <pc:spChg chg="del">
          <ac:chgData name="Douglas Malcolm" userId="6fbabce8-ec94-4dd3-b118-672eb69ae1ad" providerId="ADAL" clId="{E7C1188D-F662-5440-8E4C-D58FA0DCE32E}" dt="2021-06-04T18:59:37.694" v="20" actId="478"/>
          <ac:spMkLst>
            <pc:docMk/>
            <pc:sldMk cId="0" sldId="302"/>
            <ac:spMk id="5" creationId="{88931B49-ACBA-574D-84EA-A59D542BE21E}"/>
          </ac:spMkLst>
        </pc:spChg>
        <pc:spChg chg="del">
          <ac:chgData name="Douglas Malcolm" userId="6fbabce8-ec94-4dd3-b118-672eb69ae1ad" providerId="ADAL" clId="{E7C1188D-F662-5440-8E4C-D58FA0DCE32E}" dt="2021-06-04T18:59:37.694" v="20" actId="478"/>
          <ac:spMkLst>
            <pc:docMk/>
            <pc:sldMk cId="0" sldId="302"/>
            <ac:spMk id="25602" creationId="{0A9EB745-150C-BA4E-9F6C-1BA9F8F4A463}"/>
          </ac:spMkLst>
        </pc:spChg>
        <pc:spChg chg="del">
          <ac:chgData name="Douglas Malcolm" userId="6fbabce8-ec94-4dd3-b118-672eb69ae1ad" providerId="ADAL" clId="{E7C1188D-F662-5440-8E4C-D58FA0DCE32E}" dt="2021-06-04T18:59:37.694" v="20" actId="478"/>
          <ac:spMkLst>
            <pc:docMk/>
            <pc:sldMk cId="0" sldId="302"/>
            <ac:spMk id="25604" creationId="{F5BC58E0-624C-A049-B6A8-CB9EED086E53}"/>
          </ac:spMkLst>
        </pc:spChg>
      </pc:sldChg>
      <pc:sldChg chg="delSp">
        <pc:chgData name="Douglas Malcolm" userId="6fbabce8-ec94-4dd3-b118-672eb69ae1ad" providerId="ADAL" clId="{E7C1188D-F662-5440-8E4C-D58FA0DCE32E}" dt="2021-06-04T18:59:47.929" v="24" actId="478"/>
        <pc:sldMkLst>
          <pc:docMk/>
          <pc:sldMk cId="0" sldId="303"/>
        </pc:sldMkLst>
        <pc:spChg chg="del">
          <ac:chgData name="Douglas Malcolm" userId="6fbabce8-ec94-4dd3-b118-672eb69ae1ad" providerId="ADAL" clId="{E7C1188D-F662-5440-8E4C-D58FA0DCE32E}" dt="2021-06-04T18:59:47.929" v="24" actId="478"/>
          <ac:spMkLst>
            <pc:docMk/>
            <pc:sldMk cId="0" sldId="303"/>
            <ac:spMk id="5" creationId="{B7665498-7643-E147-8FDB-9E589778D3DE}"/>
          </ac:spMkLst>
        </pc:spChg>
        <pc:spChg chg="del">
          <ac:chgData name="Douglas Malcolm" userId="6fbabce8-ec94-4dd3-b118-672eb69ae1ad" providerId="ADAL" clId="{E7C1188D-F662-5440-8E4C-D58FA0DCE32E}" dt="2021-06-04T18:59:47.929" v="24" actId="478"/>
          <ac:spMkLst>
            <pc:docMk/>
            <pc:sldMk cId="0" sldId="303"/>
            <ac:spMk id="30724" creationId="{F6B381AD-C754-C946-84F1-AFA37609CB85}"/>
          </ac:spMkLst>
        </pc:spChg>
        <pc:spChg chg="del">
          <ac:chgData name="Douglas Malcolm" userId="6fbabce8-ec94-4dd3-b118-672eb69ae1ad" providerId="ADAL" clId="{E7C1188D-F662-5440-8E4C-D58FA0DCE32E}" dt="2021-06-04T18:59:47.929" v="24" actId="478"/>
          <ac:spMkLst>
            <pc:docMk/>
            <pc:sldMk cId="0" sldId="303"/>
            <ac:spMk id="30726" creationId="{133A60AA-B164-954E-8468-5D130A2BFD6E}"/>
          </ac:spMkLst>
        </pc:spChg>
      </pc:sldChg>
      <pc:sldChg chg="delSp">
        <pc:chgData name="Douglas Malcolm" userId="6fbabce8-ec94-4dd3-b118-672eb69ae1ad" providerId="ADAL" clId="{E7C1188D-F662-5440-8E4C-D58FA0DCE32E}" dt="2021-06-04T18:59:50.447" v="25" actId="478"/>
        <pc:sldMkLst>
          <pc:docMk/>
          <pc:sldMk cId="0" sldId="305"/>
        </pc:sldMkLst>
        <pc:spChg chg="del">
          <ac:chgData name="Douglas Malcolm" userId="6fbabce8-ec94-4dd3-b118-672eb69ae1ad" providerId="ADAL" clId="{E7C1188D-F662-5440-8E4C-D58FA0DCE32E}" dt="2021-06-04T18:59:50.447" v="25" actId="478"/>
          <ac:spMkLst>
            <pc:docMk/>
            <pc:sldMk cId="0" sldId="305"/>
            <ac:spMk id="5" creationId="{0DA37683-0842-5E45-B2CE-9E6F7A93AD5B}"/>
          </ac:spMkLst>
        </pc:spChg>
        <pc:spChg chg="del">
          <ac:chgData name="Douglas Malcolm" userId="6fbabce8-ec94-4dd3-b118-672eb69ae1ad" providerId="ADAL" clId="{E7C1188D-F662-5440-8E4C-D58FA0DCE32E}" dt="2021-06-04T18:59:50.447" v="25" actId="478"/>
          <ac:spMkLst>
            <pc:docMk/>
            <pc:sldMk cId="0" sldId="305"/>
            <ac:spMk id="31746" creationId="{1278F8C4-EED5-B349-97F1-726B874374C1}"/>
          </ac:spMkLst>
        </pc:spChg>
        <pc:spChg chg="del">
          <ac:chgData name="Douglas Malcolm" userId="6fbabce8-ec94-4dd3-b118-672eb69ae1ad" providerId="ADAL" clId="{E7C1188D-F662-5440-8E4C-D58FA0DCE32E}" dt="2021-06-04T18:59:50.447" v="25" actId="478"/>
          <ac:spMkLst>
            <pc:docMk/>
            <pc:sldMk cId="0" sldId="305"/>
            <ac:spMk id="31748" creationId="{AD84198C-43C4-7C49-B37A-6D67BD2CCFD0}"/>
          </ac:spMkLst>
        </pc:spChg>
      </pc:sldChg>
      <pc:sldChg chg="delSp">
        <pc:chgData name="Douglas Malcolm" userId="6fbabce8-ec94-4dd3-b118-672eb69ae1ad" providerId="ADAL" clId="{E7C1188D-F662-5440-8E4C-D58FA0DCE32E}" dt="2021-06-04T18:59:52.541" v="26" actId="478"/>
        <pc:sldMkLst>
          <pc:docMk/>
          <pc:sldMk cId="0" sldId="306"/>
        </pc:sldMkLst>
        <pc:spChg chg="del">
          <ac:chgData name="Douglas Malcolm" userId="6fbabce8-ec94-4dd3-b118-672eb69ae1ad" providerId="ADAL" clId="{E7C1188D-F662-5440-8E4C-D58FA0DCE32E}" dt="2021-06-04T18:59:52.541" v="26" actId="478"/>
          <ac:spMkLst>
            <pc:docMk/>
            <pc:sldMk cId="0" sldId="306"/>
            <ac:spMk id="5" creationId="{03B2D279-8062-454B-A9C3-9C1FD40B248F}"/>
          </ac:spMkLst>
        </pc:spChg>
        <pc:spChg chg="del">
          <ac:chgData name="Douglas Malcolm" userId="6fbabce8-ec94-4dd3-b118-672eb69ae1ad" providerId="ADAL" clId="{E7C1188D-F662-5440-8E4C-D58FA0DCE32E}" dt="2021-06-04T18:59:52.541" v="26" actId="478"/>
          <ac:spMkLst>
            <pc:docMk/>
            <pc:sldMk cId="0" sldId="306"/>
            <ac:spMk id="32771" creationId="{CB84F5B0-0F8F-7443-B2BA-24FF6479741B}"/>
          </ac:spMkLst>
        </pc:spChg>
        <pc:spChg chg="del">
          <ac:chgData name="Douglas Malcolm" userId="6fbabce8-ec94-4dd3-b118-672eb69ae1ad" providerId="ADAL" clId="{E7C1188D-F662-5440-8E4C-D58FA0DCE32E}" dt="2021-06-04T18:59:52.541" v="26" actId="478"/>
          <ac:spMkLst>
            <pc:docMk/>
            <pc:sldMk cId="0" sldId="306"/>
            <ac:spMk id="32773" creationId="{BBA829D8-135C-1F46-A005-6D111090B28C}"/>
          </ac:spMkLst>
        </pc:spChg>
      </pc:sldChg>
      <pc:sldChg chg="delSp">
        <pc:chgData name="Douglas Malcolm" userId="6fbabce8-ec94-4dd3-b118-672eb69ae1ad" providerId="ADAL" clId="{E7C1188D-F662-5440-8E4C-D58FA0DCE32E}" dt="2021-06-04T18:59:57.948" v="28" actId="478"/>
        <pc:sldMkLst>
          <pc:docMk/>
          <pc:sldMk cId="0" sldId="308"/>
        </pc:sldMkLst>
        <pc:spChg chg="del">
          <ac:chgData name="Douglas Malcolm" userId="6fbabce8-ec94-4dd3-b118-672eb69ae1ad" providerId="ADAL" clId="{E7C1188D-F662-5440-8E4C-D58FA0DCE32E}" dt="2021-06-04T18:59:57.948" v="28" actId="478"/>
          <ac:spMkLst>
            <pc:docMk/>
            <pc:sldMk cId="0" sldId="308"/>
            <ac:spMk id="5" creationId="{7475D260-1F23-EE46-A892-A21C9194AF3B}"/>
          </ac:spMkLst>
        </pc:spChg>
        <pc:spChg chg="del">
          <ac:chgData name="Douglas Malcolm" userId="6fbabce8-ec94-4dd3-b118-672eb69ae1ad" providerId="ADAL" clId="{E7C1188D-F662-5440-8E4C-D58FA0DCE32E}" dt="2021-06-04T18:59:57.948" v="28" actId="478"/>
          <ac:spMkLst>
            <pc:docMk/>
            <pc:sldMk cId="0" sldId="308"/>
            <ac:spMk id="34820" creationId="{40549BFF-BE5B-7E4A-B8EF-880F2C3EA629}"/>
          </ac:spMkLst>
        </pc:spChg>
        <pc:spChg chg="del">
          <ac:chgData name="Douglas Malcolm" userId="6fbabce8-ec94-4dd3-b118-672eb69ae1ad" providerId="ADAL" clId="{E7C1188D-F662-5440-8E4C-D58FA0DCE32E}" dt="2021-06-04T18:59:57.948" v="28" actId="478"/>
          <ac:spMkLst>
            <pc:docMk/>
            <pc:sldMk cId="0" sldId="308"/>
            <ac:spMk id="34822" creationId="{ADE3CE9D-B9A2-7245-A28E-E423BB7FAEFB}"/>
          </ac:spMkLst>
        </pc:spChg>
      </pc:sldChg>
      <pc:sldChg chg="delSp">
        <pc:chgData name="Douglas Malcolm" userId="6fbabce8-ec94-4dd3-b118-672eb69ae1ad" providerId="ADAL" clId="{E7C1188D-F662-5440-8E4C-D58FA0DCE32E}" dt="2021-06-04T19:00:00.079" v="29" actId="478"/>
        <pc:sldMkLst>
          <pc:docMk/>
          <pc:sldMk cId="0" sldId="310"/>
        </pc:sldMkLst>
        <pc:spChg chg="del">
          <ac:chgData name="Douglas Malcolm" userId="6fbabce8-ec94-4dd3-b118-672eb69ae1ad" providerId="ADAL" clId="{E7C1188D-F662-5440-8E4C-D58FA0DCE32E}" dt="2021-06-04T19:00:00.079" v="29" actId="478"/>
          <ac:spMkLst>
            <pc:docMk/>
            <pc:sldMk cId="0" sldId="310"/>
            <ac:spMk id="5" creationId="{9BF8900F-F6C4-654A-80D4-870D9A94E445}"/>
          </ac:spMkLst>
        </pc:spChg>
        <pc:spChg chg="del">
          <ac:chgData name="Douglas Malcolm" userId="6fbabce8-ec94-4dd3-b118-672eb69ae1ad" providerId="ADAL" clId="{E7C1188D-F662-5440-8E4C-D58FA0DCE32E}" dt="2021-06-04T19:00:00.079" v="29" actId="478"/>
          <ac:spMkLst>
            <pc:docMk/>
            <pc:sldMk cId="0" sldId="310"/>
            <ac:spMk id="35844" creationId="{D3DBC559-2541-9443-924C-575A9C5DEC0E}"/>
          </ac:spMkLst>
        </pc:spChg>
        <pc:spChg chg="del">
          <ac:chgData name="Douglas Malcolm" userId="6fbabce8-ec94-4dd3-b118-672eb69ae1ad" providerId="ADAL" clId="{E7C1188D-F662-5440-8E4C-D58FA0DCE32E}" dt="2021-06-04T19:00:00.079" v="29" actId="478"/>
          <ac:spMkLst>
            <pc:docMk/>
            <pc:sldMk cId="0" sldId="310"/>
            <ac:spMk id="35846" creationId="{70D7AA2D-188C-1948-9D36-F0D0594A2C21}"/>
          </ac:spMkLst>
        </pc:spChg>
      </pc:sldChg>
      <pc:sldChg chg="delSp">
        <pc:chgData name="Douglas Malcolm" userId="6fbabce8-ec94-4dd3-b118-672eb69ae1ad" providerId="ADAL" clId="{E7C1188D-F662-5440-8E4C-D58FA0DCE32E}" dt="2021-06-04T19:00:03.345" v="30" actId="478"/>
        <pc:sldMkLst>
          <pc:docMk/>
          <pc:sldMk cId="0" sldId="311"/>
        </pc:sldMkLst>
        <pc:spChg chg="del">
          <ac:chgData name="Douglas Malcolm" userId="6fbabce8-ec94-4dd3-b118-672eb69ae1ad" providerId="ADAL" clId="{E7C1188D-F662-5440-8E4C-D58FA0DCE32E}" dt="2021-06-04T19:00:03.345" v="30" actId="478"/>
          <ac:spMkLst>
            <pc:docMk/>
            <pc:sldMk cId="0" sldId="311"/>
            <ac:spMk id="5" creationId="{C97C8EEC-00F4-8346-8F79-04B1030E4209}"/>
          </ac:spMkLst>
        </pc:spChg>
        <pc:spChg chg="del">
          <ac:chgData name="Douglas Malcolm" userId="6fbabce8-ec94-4dd3-b118-672eb69ae1ad" providerId="ADAL" clId="{E7C1188D-F662-5440-8E4C-D58FA0DCE32E}" dt="2021-06-04T19:00:03.345" v="30" actId="478"/>
          <ac:spMkLst>
            <pc:docMk/>
            <pc:sldMk cId="0" sldId="311"/>
            <ac:spMk id="36868" creationId="{0FF5AD77-9200-454D-AAAB-27A3A60DD8A6}"/>
          </ac:spMkLst>
        </pc:spChg>
        <pc:spChg chg="del">
          <ac:chgData name="Douglas Malcolm" userId="6fbabce8-ec94-4dd3-b118-672eb69ae1ad" providerId="ADAL" clId="{E7C1188D-F662-5440-8E4C-D58FA0DCE32E}" dt="2021-06-04T19:00:03.345" v="30" actId="478"/>
          <ac:spMkLst>
            <pc:docMk/>
            <pc:sldMk cId="0" sldId="311"/>
            <ac:spMk id="36870" creationId="{9CE706D4-FE4F-624A-A146-214BB024D52F}"/>
          </ac:spMkLst>
        </pc:spChg>
      </pc:sldChg>
      <pc:sldChg chg="delSp">
        <pc:chgData name="Douglas Malcolm" userId="6fbabce8-ec94-4dd3-b118-672eb69ae1ad" providerId="ADAL" clId="{E7C1188D-F662-5440-8E4C-D58FA0DCE32E}" dt="2021-06-04T19:00:06.319" v="31" actId="478"/>
        <pc:sldMkLst>
          <pc:docMk/>
          <pc:sldMk cId="0" sldId="312"/>
        </pc:sldMkLst>
        <pc:spChg chg="del">
          <ac:chgData name="Douglas Malcolm" userId="6fbabce8-ec94-4dd3-b118-672eb69ae1ad" providerId="ADAL" clId="{E7C1188D-F662-5440-8E4C-D58FA0DCE32E}" dt="2021-06-04T19:00:06.319" v="31" actId="478"/>
          <ac:spMkLst>
            <pc:docMk/>
            <pc:sldMk cId="0" sldId="312"/>
            <ac:spMk id="5" creationId="{A19CAC73-EA07-CA45-A906-4618819DB28A}"/>
          </ac:spMkLst>
        </pc:spChg>
        <pc:spChg chg="del">
          <ac:chgData name="Douglas Malcolm" userId="6fbabce8-ec94-4dd3-b118-672eb69ae1ad" providerId="ADAL" clId="{E7C1188D-F662-5440-8E4C-D58FA0DCE32E}" dt="2021-06-04T19:00:06.319" v="31" actId="478"/>
          <ac:spMkLst>
            <pc:docMk/>
            <pc:sldMk cId="0" sldId="312"/>
            <ac:spMk id="37892" creationId="{F029D72B-1B6C-0F4F-8FE4-03817AB822A0}"/>
          </ac:spMkLst>
        </pc:spChg>
        <pc:spChg chg="del">
          <ac:chgData name="Douglas Malcolm" userId="6fbabce8-ec94-4dd3-b118-672eb69ae1ad" providerId="ADAL" clId="{E7C1188D-F662-5440-8E4C-D58FA0DCE32E}" dt="2021-06-04T19:00:06.319" v="31" actId="478"/>
          <ac:spMkLst>
            <pc:docMk/>
            <pc:sldMk cId="0" sldId="312"/>
            <ac:spMk id="37894" creationId="{29984467-8EE6-9F45-881A-25689871DADA}"/>
          </ac:spMkLst>
        </pc:spChg>
      </pc:sldChg>
      <pc:sldChg chg="delSp">
        <pc:chgData name="Douglas Malcolm" userId="6fbabce8-ec94-4dd3-b118-672eb69ae1ad" providerId="ADAL" clId="{E7C1188D-F662-5440-8E4C-D58FA0DCE32E}" dt="2021-06-04T19:00:11.392" v="32" actId="478"/>
        <pc:sldMkLst>
          <pc:docMk/>
          <pc:sldMk cId="0" sldId="313"/>
        </pc:sldMkLst>
        <pc:spChg chg="del">
          <ac:chgData name="Douglas Malcolm" userId="6fbabce8-ec94-4dd3-b118-672eb69ae1ad" providerId="ADAL" clId="{E7C1188D-F662-5440-8E4C-D58FA0DCE32E}" dt="2021-06-04T19:00:11.392" v="32" actId="478"/>
          <ac:spMkLst>
            <pc:docMk/>
            <pc:sldMk cId="0" sldId="313"/>
            <ac:spMk id="5" creationId="{0E69BC71-F0AE-3F40-B495-84751BE53464}"/>
          </ac:spMkLst>
        </pc:spChg>
        <pc:spChg chg="del">
          <ac:chgData name="Douglas Malcolm" userId="6fbabce8-ec94-4dd3-b118-672eb69ae1ad" providerId="ADAL" clId="{E7C1188D-F662-5440-8E4C-D58FA0DCE32E}" dt="2021-06-04T19:00:11.392" v="32" actId="478"/>
          <ac:spMkLst>
            <pc:docMk/>
            <pc:sldMk cId="0" sldId="313"/>
            <ac:spMk id="38916" creationId="{928B1E19-728E-EC41-B051-7D179992F082}"/>
          </ac:spMkLst>
        </pc:spChg>
        <pc:spChg chg="del">
          <ac:chgData name="Douglas Malcolm" userId="6fbabce8-ec94-4dd3-b118-672eb69ae1ad" providerId="ADAL" clId="{E7C1188D-F662-5440-8E4C-D58FA0DCE32E}" dt="2021-06-04T19:00:11.392" v="32" actId="478"/>
          <ac:spMkLst>
            <pc:docMk/>
            <pc:sldMk cId="0" sldId="313"/>
            <ac:spMk id="38918" creationId="{81AC821B-152C-B44B-9B00-280FB8FDA330}"/>
          </ac:spMkLst>
        </pc:spChg>
      </pc:sldChg>
      <pc:sldChg chg="delSp">
        <pc:chgData name="Douglas Malcolm" userId="6fbabce8-ec94-4dd3-b118-672eb69ae1ad" providerId="ADAL" clId="{E7C1188D-F662-5440-8E4C-D58FA0DCE32E}" dt="2021-06-04T19:00:16.199" v="34" actId="478"/>
        <pc:sldMkLst>
          <pc:docMk/>
          <pc:sldMk cId="0" sldId="314"/>
        </pc:sldMkLst>
        <pc:spChg chg="del">
          <ac:chgData name="Douglas Malcolm" userId="6fbabce8-ec94-4dd3-b118-672eb69ae1ad" providerId="ADAL" clId="{E7C1188D-F662-5440-8E4C-D58FA0DCE32E}" dt="2021-06-04T19:00:16.199" v="34" actId="478"/>
          <ac:spMkLst>
            <pc:docMk/>
            <pc:sldMk cId="0" sldId="314"/>
            <ac:spMk id="5" creationId="{399B3AB8-F26A-D74C-9826-221B831B3F91}"/>
          </ac:spMkLst>
        </pc:spChg>
        <pc:spChg chg="del">
          <ac:chgData name="Douglas Malcolm" userId="6fbabce8-ec94-4dd3-b118-672eb69ae1ad" providerId="ADAL" clId="{E7C1188D-F662-5440-8E4C-D58FA0DCE32E}" dt="2021-06-04T19:00:16.199" v="34" actId="478"/>
          <ac:spMkLst>
            <pc:docMk/>
            <pc:sldMk cId="0" sldId="314"/>
            <ac:spMk id="41989" creationId="{874B7CEF-F53A-1D48-B9B6-C77CA17D383B}"/>
          </ac:spMkLst>
        </pc:spChg>
        <pc:spChg chg="del">
          <ac:chgData name="Douglas Malcolm" userId="6fbabce8-ec94-4dd3-b118-672eb69ae1ad" providerId="ADAL" clId="{E7C1188D-F662-5440-8E4C-D58FA0DCE32E}" dt="2021-06-04T19:00:16.199" v="34" actId="478"/>
          <ac:spMkLst>
            <pc:docMk/>
            <pc:sldMk cId="0" sldId="314"/>
            <ac:spMk id="41991" creationId="{99082E8E-B9DC-9346-A6CA-9CBFB90F9F0A}"/>
          </ac:spMkLst>
        </pc:spChg>
      </pc:sldChg>
      <pc:sldChg chg="delSp">
        <pc:chgData name="Douglas Malcolm" userId="6fbabce8-ec94-4dd3-b118-672eb69ae1ad" providerId="ADAL" clId="{E7C1188D-F662-5440-8E4C-D58FA0DCE32E}" dt="2021-06-04T19:00:19.301" v="35" actId="478"/>
        <pc:sldMkLst>
          <pc:docMk/>
          <pc:sldMk cId="0" sldId="317"/>
        </pc:sldMkLst>
        <pc:spChg chg="del">
          <ac:chgData name="Douglas Malcolm" userId="6fbabce8-ec94-4dd3-b118-672eb69ae1ad" providerId="ADAL" clId="{E7C1188D-F662-5440-8E4C-D58FA0DCE32E}" dt="2021-06-04T19:00:19.301" v="35" actId="478"/>
          <ac:spMkLst>
            <pc:docMk/>
            <pc:sldMk cId="0" sldId="317"/>
            <ac:spMk id="5" creationId="{96E058F9-3FB4-3E48-AC54-2C4BA85E79B7}"/>
          </ac:spMkLst>
        </pc:spChg>
        <pc:spChg chg="del">
          <ac:chgData name="Douglas Malcolm" userId="6fbabce8-ec94-4dd3-b118-672eb69ae1ad" providerId="ADAL" clId="{E7C1188D-F662-5440-8E4C-D58FA0DCE32E}" dt="2021-06-04T19:00:19.301" v="35" actId="478"/>
          <ac:spMkLst>
            <pc:docMk/>
            <pc:sldMk cId="0" sldId="317"/>
            <ac:spMk id="43010" creationId="{0924C807-8919-4C41-9A24-D7D81D09D74E}"/>
          </ac:spMkLst>
        </pc:spChg>
        <pc:spChg chg="del">
          <ac:chgData name="Douglas Malcolm" userId="6fbabce8-ec94-4dd3-b118-672eb69ae1ad" providerId="ADAL" clId="{E7C1188D-F662-5440-8E4C-D58FA0DCE32E}" dt="2021-06-04T19:00:19.301" v="35" actId="478"/>
          <ac:spMkLst>
            <pc:docMk/>
            <pc:sldMk cId="0" sldId="317"/>
            <ac:spMk id="43012" creationId="{3D90DDCF-C196-A648-8439-056D12DCA3DE}"/>
          </ac:spMkLst>
        </pc:spChg>
      </pc:sldChg>
      <pc:sldChg chg="delSp">
        <pc:chgData name="Douglas Malcolm" userId="6fbabce8-ec94-4dd3-b118-672eb69ae1ad" providerId="ADAL" clId="{E7C1188D-F662-5440-8E4C-D58FA0DCE32E}" dt="2021-06-04T19:00:21.869" v="36" actId="478"/>
        <pc:sldMkLst>
          <pc:docMk/>
          <pc:sldMk cId="0" sldId="318"/>
        </pc:sldMkLst>
        <pc:spChg chg="del">
          <ac:chgData name="Douglas Malcolm" userId="6fbabce8-ec94-4dd3-b118-672eb69ae1ad" providerId="ADAL" clId="{E7C1188D-F662-5440-8E4C-D58FA0DCE32E}" dt="2021-06-04T19:00:21.869" v="36" actId="478"/>
          <ac:spMkLst>
            <pc:docMk/>
            <pc:sldMk cId="0" sldId="318"/>
            <ac:spMk id="5" creationId="{96BC3629-8F29-DD49-A964-180B85FA13BD}"/>
          </ac:spMkLst>
        </pc:spChg>
        <pc:spChg chg="del">
          <ac:chgData name="Douglas Malcolm" userId="6fbabce8-ec94-4dd3-b118-672eb69ae1ad" providerId="ADAL" clId="{E7C1188D-F662-5440-8E4C-D58FA0DCE32E}" dt="2021-06-04T19:00:21.869" v="36" actId="478"/>
          <ac:spMkLst>
            <pc:docMk/>
            <pc:sldMk cId="0" sldId="318"/>
            <ac:spMk id="44036" creationId="{D32B7B8C-6B7C-9E40-943B-7D629C600DE0}"/>
          </ac:spMkLst>
        </pc:spChg>
        <pc:spChg chg="del">
          <ac:chgData name="Douglas Malcolm" userId="6fbabce8-ec94-4dd3-b118-672eb69ae1ad" providerId="ADAL" clId="{E7C1188D-F662-5440-8E4C-D58FA0DCE32E}" dt="2021-06-04T19:00:21.869" v="36" actId="478"/>
          <ac:spMkLst>
            <pc:docMk/>
            <pc:sldMk cId="0" sldId="318"/>
            <ac:spMk id="44038" creationId="{909641A5-2910-1E48-8724-3319115A41FB}"/>
          </ac:spMkLst>
        </pc:spChg>
      </pc:sldChg>
      <pc:sldChg chg="delSp">
        <pc:chgData name="Douglas Malcolm" userId="6fbabce8-ec94-4dd3-b118-672eb69ae1ad" providerId="ADAL" clId="{E7C1188D-F662-5440-8E4C-D58FA0DCE32E}" dt="2021-06-04T19:00:24.484" v="37" actId="478"/>
        <pc:sldMkLst>
          <pc:docMk/>
          <pc:sldMk cId="0" sldId="319"/>
        </pc:sldMkLst>
        <pc:spChg chg="del">
          <ac:chgData name="Douglas Malcolm" userId="6fbabce8-ec94-4dd3-b118-672eb69ae1ad" providerId="ADAL" clId="{E7C1188D-F662-5440-8E4C-D58FA0DCE32E}" dt="2021-06-04T19:00:24.484" v="37" actId="478"/>
          <ac:spMkLst>
            <pc:docMk/>
            <pc:sldMk cId="0" sldId="319"/>
            <ac:spMk id="5" creationId="{891564F9-9F5D-6040-9563-58DD6CDAB42C}"/>
          </ac:spMkLst>
        </pc:spChg>
        <pc:spChg chg="del">
          <ac:chgData name="Douglas Malcolm" userId="6fbabce8-ec94-4dd3-b118-672eb69ae1ad" providerId="ADAL" clId="{E7C1188D-F662-5440-8E4C-D58FA0DCE32E}" dt="2021-06-04T19:00:24.484" v="37" actId="478"/>
          <ac:spMkLst>
            <pc:docMk/>
            <pc:sldMk cId="0" sldId="319"/>
            <ac:spMk id="45060" creationId="{0E80F045-24F9-3D46-A102-A976FDACB4A4}"/>
          </ac:spMkLst>
        </pc:spChg>
        <pc:spChg chg="del">
          <ac:chgData name="Douglas Malcolm" userId="6fbabce8-ec94-4dd3-b118-672eb69ae1ad" providerId="ADAL" clId="{E7C1188D-F662-5440-8E4C-D58FA0DCE32E}" dt="2021-06-04T19:00:24.484" v="37" actId="478"/>
          <ac:spMkLst>
            <pc:docMk/>
            <pc:sldMk cId="0" sldId="319"/>
            <ac:spMk id="45062" creationId="{A5A0AAA8-2FA7-AF4A-A5B1-492F4255A59A}"/>
          </ac:spMkLst>
        </pc:spChg>
      </pc:sldChg>
      <pc:sldChg chg="delSp">
        <pc:chgData name="Douglas Malcolm" userId="6fbabce8-ec94-4dd3-b118-672eb69ae1ad" providerId="ADAL" clId="{E7C1188D-F662-5440-8E4C-D58FA0DCE32E}" dt="2021-06-04T19:00:32.477" v="39" actId="478"/>
        <pc:sldMkLst>
          <pc:docMk/>
          <pc:sldMk cId="0" sldId="320"/>
        </pc:sldMkLst>
        <pc:spChg chg="del">
          <ac:chgData name="Douglas Malcolm" userId="6fbabce8-ec94-4dd3-b118-672eb69ae1ad" providerId="ADAL" clId="{E7C1188D-F662-5440-8E4C-D58FA0DCE32E}" dt="2021-06-04T19:00:32.477" v="39" actId="478"/>
          <ac:spMkLst>
            <pc:docMk/>
            <pc:sldMk cId="0" sldId="320"/>
            <ac:spMk id="5" creationId="{5F14A664-097F-5D40-80D3-9D699A49D16E}"/>
          </ac:spMkLst>
        </pc:spChg>
        <pc:spChg chg="del">
          <ac:chgData name="Douglas Malcolm" userId="6fbabce8-ec94-4dd3-b118-672eb69ae1ad" providerId="ADAL" clId="{E7C1188D-F662-5440-8E4C-D58FA0DCE32E}" dt="2021-06-04T19:00:32.477" v="39" actId="478"/>
          <ac:spMkLst>
            <pc:docMk/>
            <pc:sldMk cId="0" sldId="320"/>
            <ac:spMk id="48134" creationId="{8E787670-8837-5F42-A5B5-E770D3C02A03}"/>
          </ac:spMkLst>
        </pc:spChg>
        <pc:spChg chg="del">
          <ac:chgData name="Douglas Malcolm" userId="6fbabce8-ec94-4dd3-b118-672eb69ae1ad" providerId="ADAL" clId="{E7C1188D-F662-5440-8E4C-D58FA0DCE32E}" dt="2021-06-04T19:00:32.477" v="39" actId="478"/>
          <ac:spMkLst>
            <pc:docMk/>
            <pc:sldMk cId="0" sldId="320"/>
            <ac:spMk id="48136" creationId="{7A359625-F39D-D74E-BCC5-F611E47AEDF9}"/>
          </ac:spMkLst>
        </pc:spChg>
      </pc:sldChg>
      <pc:sldChg chg="delSp">
        <pc:chgData name="Douglas Malcolm" userId="6fbabce8-ec94-4dd3-b118-672eb69ae1ad" providerId="ADAL" clId="{E7C1188D-F662-5440-8E4C-D58FA0DCE32E}" dt="2021-06-04T19:01:00.905" v="47" actId="478"/>
        <pc:sldMkLst>
          <pc:docMk/>
          <pc:sldMk cId="0" sldId="322"/>
        </pc:sldMkLst>
        <pc:spChg chg="del">
          <ac:chgData name="Douglas Malcolm" userId="6fbabce8-ec94-4dd3-b118-672eb69ae1ad" providerId="ADAL" clId="{E7C1188D-F662-5440-8E4C-D58FA0DCE32E}" dt="2021-06-04T19:01:00.905" v="47" actId="478"/>
          <ac:spMkLst>
            <pc:docMk/>
            <pc:sldMk cId="0" sldId="322"/>
            <ac:spMk id="5" creationId="{B712E004-81A9-B24C-95B2-75B183FC18F4}"/>
          </ac:spMkLst>
        </pc:spChg>
        <pc:spChg chg="del">
          <ac:chgData name="Douglas Malcolm" userId="6fbabce8-ec94-4dd3-b118-672eb69ae1ad" providerId="ADAL" clId="{E7C1188D-F662-5440-8E4C-D58FA0DCE32E}" dt="2021-06-04T19:01:00.905" v="47" actId="478"/>
          <ac:spMkLst>
            <pc:docMk/>
            <pc:sldMk cId="0" sldId="322"/>
            <ac:spMk id="57347" creationId="{CC7175B0-EC47-0B49-B86E-122538829552}"/>
          </ac:spMkLst>
        </pc:spChg>
        <pc:spChg chg="del">
          <ac:chgData name="Douglas Malcolm" userId="6fbabce8-ec94-4dd3-b118-672eb69ae1ad" providerId="ADAL" clId="{E7C1188D-F662-5440-8E4C-D58FA0DCE32E}" dt="2021-06-04T19:01:00.905" v="47" actId="478"/>
          <ac:spMkLst>
            <pc:docMk/>
            <pc:sldMk cId="0" sldId="322"/>
            <ac:spMk id="57349" creationId="{2F89882B-F12B-3F46-8828-99AB2DD2D63A}"/>
          </ac:spMkLst>
        </pc:spChg>
      </pc:sldChg>
      <pc:sldChg chg="delSp">
        <pc:chgData name="Douglas Malcolm" userId="6fbabce8-ec94-4dd3-b118-672eb69ae1ad" providerId="ADAL" clId="{E7C1188D-F662-5440-8E4C-D58FA0DCE32E}" dt="2021-06-04T19:01:03.048" v="48" actId="478"/>
        <pc:sldMkLst>
          <pc:docMk/>
          <pc:sldMk cId="0" sldId="323"/>
        </pc:sldMkLst>
        <pc:spChg chg="del">
          <ac:chgData name="Douglas Malcolm" userId="6fbabce8-ec94-4dd3-b118-672eb69ae1ad" providerId="ADAL" clId="{E7C1188D-F662-5440-8E4C-D58FA0DCE32E}" dt="2021-06-04T19:01:03.048" v="48" actId="478"/>
          <ac:spMkLst>
            <pc:docMk/>
            <pc:sldMk cId="0" sldId="323"/>
            <ac:spMk id="5" creationId="{2BB594E2-677D-5745-B828-2461D0008D56}"/>
          </ac:spMkLst>
        </pc:spChg>
        <pc:spChg chg="del">
          <ac:chgData name="Douglas Malcolm" userId="6fbabce8-ec94-4dd3-b118-672eb69ae1ad" providerId="ADAL" clId="{E7C1188D-F662-5440-8E4C-D58FA0DCE32E}" dt="2021-06-04T19:01:03.048" v="48" actId="478"/>
          <ac:spMkLst>
            <pc:docMk/>
            <pc:sldMk cId="0" sldId="323"/>
            <ac:spMk id="58371" creationId="{19B0649F-65E3-3E4A-A011-1884B42B71CB}"/>
          </ac:spMkLst>
        </pc:spChg>
        <pc:spChg chg="del">
          <ac:chgData name="Douglas Malcolm" userId="6fbabce8-ec94-4dd3-b118-672eb69ae1ad" providerId="ADAL" clId="{E7C1188D-F662-5440-8E4C-D58FA0DCE32E}" dt="2021-06-04T19:01:03.048" v="48" actId="478"/>
          <ac:spMkLst>
            <pc:docMk/>
            <pc:sldMk cId="0" sldId="323"/>
            <ac:spMk id="58373" creationId="{559D8EB6-D6B5-FA4B-8A91-DBB52DC8BDCA}"/>
          </ac:spMkLst>
        </pc:spChg>
      </pc:sldChg>
      <pc:sldChg chg="delSp">
        <pc:chgData name="Douglas Malcolm" userId="6fbabce8-ec94-4dd3-b118-672eb69ae1ad" providerId="ADAL" clId="{E7C1188D-F662-5440-8E4C-D58FA0DCE32E}" dt="2021-06-04T19:00:53.849" v="45" actId="478"/>
        <pc:sldMkLst>
          <pc:docMk/>
          <pc:sldMk cId="0" sldId="324"/>
        </pc:sldMkLst>
        <pc:spChg chg="del">
          <ac:chgData name="Douglas Malcolm" userId="6fbabce8-ec94-4dd3-b118-672eb69ae1ad" providerId="ADAL" clId="{E7C1188D-F662-5440-8E4C-D58FA0DCE32E}" dt="2021-06-04T19:00:53.849" v="45" actId="478"/>
          <ac:spMkLst>
            <pc:docMk/>
            <pc:sldMk cId="0" sldId="324"/>
            <ac:spMk id="5" creationId="{6E235A99-9D66-CD4D-A24B-270434620E84}"/>
          </ac:spMkLst>
        </pc:spChg>
        <pc:spChg chg="del">
          <ac:chgData name="Douglas Malcolm" userId="6fbabce8-ec94-4dd3-b118-672eb69ae1ad" providerId="ADAL" clId="{E7C1188D-F662-5440-8E4C-D58FA0DCE32E}" dt="2021-06-04T19:00:53.849" v="45" actId="478"/>
          <ac:spMkLst>
            <pc:docMk/>
            <pc:sldMk cId="0" sldId="324"/>
            <ac:spMk id="55299" creationId="{0E1C4140-023F-7848-A906-DEA3A49EC5E6}"/>
          </ac:spMkLst>
        </pc:spChg>
        <pc:spChg chg="del">
          <ac:chgData name="Douglas Malcolm" userId="6fbabce8-ec94-4dd3-b118-672eb69ae1ad" providerId="ADAL" clId="{E7C1188D-F662-5440-8E4C-D58FA0DCE32E}" dt="2021-06-04T19:00:53.849" v="45" actId="478"/>
          <ac:spMkLst>
            <pc:docMk/>
            <pc:sldMk cId="0" sldId="324"/>
            <ac:spMk id="55301" creationId="{04355939-36BD-0B49-9BB3-6DD0322F4DDA}"/>
          </ac:spMkLst>
        </pc:spChg>
      </pc:sldChg>
      <pc:sldChg chg="delSp">
        <pc:chgData name="Douglas Malcolm" userId="6fbabce8-ec94-4dd3-b118-672eb69ae1ad" providerId="ADAL" clId="{E7C1188D-F662-5440-8E4C-D58FA0DCE32E}" dt="2021-06-04T19:00:58.533" v="46" actId="478"/>
        <pc:sldMkLst>
          <pc:docMk/>
          <pc:sldMk cId="0" sldId="325"/>
        </pc:sldMkLst>
        <pc:spChg chg="del">
          <ac:chgData name="Douglas Malcolm" userId="6fbabce8-ec94-4dd3-b118-672eb69ae1ad" providerId="ADAL" clId="{E7C1188D-F662-5440-8E4C-D58FA0DCE32E}" dt="2021-06-04T19:00:58.533" v="46" actId="478"/>
          <ac:spMkLst>
            <pc:docMk/>
            <pc:sldMk cId="0" sldId="325"/>
            <ac:spMk id="5" creationId="{CF89B5E7-4794-AA46-92D7-8143B5F1E2D2}"/>
          </ac:spMkLst>
        </pc:spChg>
        <pc:spChg chg="del">
          <ac:chgData name="Douglas Malcolm" userId="6fbabce8-ec94-4dd3-b118-672eb69ae1ad" providerId="ADAL" clId="{E7C1188D-F662-5440-8E4C-D58FA0DCE32E}" dt="2021-06-04T19:00:58.533" v="46" actId="478"/>
          <ac:spMkLst>
            <pc:docMk/>
            <pc:sldMk cId="0" sldId="325"/>
            <ac:spMk id="56323" creationId="{473ACEA4-87A5-C848-A67D-386830B0BBF3}"/>
          </ac:spMkLst>
        </pc:spChg>
        <pc:spChg chg="del">
          <ac:chgData name="Douglas Malcolm" userId="6fbabce8-ec94-4dd3-b118-672eb69ae1ad" providerId="ADAL" clId="{E7C1188D-F662-5440-8E4C-D58FA0DCE32E}" dt="2021-06-04T19:00:58.533" v="46" actId="478"/>
          <ac:spMkLst>
            <pc:docMk/>
            <pc:sldMk cId="0" sldId="325"/>
            <ac:spMk id="56325" creationId="{529C757C-B9A2-4746-B177-57EF69B41417}"/>
          </ac:spMkLst>
        </pc:spChg>
      </pc:sldChg>
      <pc:sldChg chg="delSp">
        <pc:chgData name="Douglas Malcolm" userId="6fbabce8-ec94-4dd3-b118-672eb69ae1ad" providerId="ADAL" clId="{E7C1188D-F662-5440-8E4C-D58FA0DCE32E}" dt="2021-06-04T19:00:36.858" v="40" actId="478"/>
        <pc:sldMkLst>
          <pc:docMk/>
          <pc:sldMk cId="0" sldId="327"/>
        </pc:sldMkLst>
        <pc:spChg chg="del">
          <ac:chgData name="Douglas Malcolm" userId="6fbabce8-ec94-4dd3-b118-672eb69ae1ad" providerId="ADAL" clId="{E7C1188D-F662-5440-8E4C-D58FA0DCE32E}" dt="2021-06-04T19:00:36.858" v="40" actId="478"/>
          <ac:spMkLst>
            <pc:docMk/>
            <pc:sldMk cId="0" sldId="327"/>
            <ac:spMk id="5" creationId="{902AFAED-98DE-7040-8706-5E87C0136A78}"/>
          </ac:spMkLst>
        </pc:spChg>
        <pc:spChg chg="del">
          <ac:chgData name="Douglas Malcolm" userId="6fbabce8-ec94-4dd3-b118-672eb69ae1ad" providerId="ADAL" clId="{E7C1188D-F662-5440-8E4C-D58FA0DCE32E}" dt="2021-06-04T19:00:36.858" v="40" actId="478"/>
          <ac:spMkLst>
            <pc:docMk/>
            <pc:sldMk cId="0" sldId="327"/>
            <ac:spMk id="49156" creationId="{B2092024-1632-D849-8B04-68E6E94AB861}"/>
          </ac:spMkLst>
        </pc:spChg>
        <pc:spChg chg="del">
          <ac:chgData name="Douglas Malcolm" userId="6fbabce8-ec94-4dd3-b118-672eb69ae1ad" providerId="ADAL" clId="{E7C1188D-F662-5440-8E4C-D58FA0DCE32E}" dt="2021-06-04T19:00:36.858" v="40" actId="478"/>
          <ac:spMkLst>
            <pc:docMk/>
            <pc:sldMk cId="0" sldId="327"/>
            <ac:spMk id="49158" creationId="{17DC0E39-F323-4C44-A08C-EA169195EAED}"/>
          </ac:spMkLst>
        </pc:spChg>
      </pc:sldChg>
      <pc:sldChg chg="delSp">
        <pc:chgData name="Douglas Malcolm" userId="6fbabce8-ec94-4dd3-b118-672eb69ae1ad" providerId="ADAL" clId="{E7C1188D-F662-5440-8E4C-D58FA0DCE32E}" dt="2021-06-04T19:00:42.468" v="41" actId="478"/>
        <pc:sldMkLst>
          <pc:docMk/>
          <pc:sldMk cId="0" sldId="328"/>
        </pc:sldMkLst>
        <pc:spChg chg="del">
          <ac:chgData name="Douglas Malcolm" userId="6fbabce8-ec94-4dd3-b118-672eb69ae1ad" providerId="ADAL" clId="{E7C1188D-F662-5440-8E4C-D58FA0DCE32E}" dt="2021-06-04T19:00:42.468" v="41" actId="478"/>
          <ac:spMkLst>
            <pc:docMk/>
            <pc:sldMk cId="0" sldId="328"/>
            <ac:spMk id="5" creationId="{5D863F41-FBA5-554C-9766-486A10967010}"/>
          </ac:spMkLst>
        </pc:spChg>
        <pc:spChg chg="del">
          <ac:chgData name="Douglas Malcolm" userId="6fbabce8-ec94-4dd3-b118-672eb69ae1ad" providerId="ADAL" clId="{E7C1188D-F662-5440-8E4C-D58FA0DCE32E}" dt="2021-06-04T19:00:42.468" v="41" actId="478"/>
          <ac:spMkLst>
            <pc:docMk/>
            <pc:sldMk cId="0" sldId="328"/>
            <ac:spMk id="50180" creationId="{0AF201AA-5389-8E4A-9414-9EF546782131}"/>
          </ac:spMkLst>
        </pc:spChg>
        <pc:spChg chg="del">
          <ac:chgData name="Douglas Malcolm" userId="6fbabce8-ec94-4dd3-b118-672eb69ae1ad" providerId="ADAL" clId="{E7C1188D-F662-5440-8E4C-D58FA0DCE32E}" dt="2021-06-04T19:00:42.468" v="41" actId="478"/>
          <ac:spMkLst>
            <pc:docMk/>
            <pc:sldMk cId="0" sldId="328"/>
            <ac:spMk id="50182" creationId="{E6EAB853-4291-C042-B383-476A6126B8E0}"/>
          </ac:spMkLst>
        </pc:spChg>
      </pc:sldChg>
      <pc:sldChg chg="delSp">
        <pc:chgData name="Douglas Malcolm" userId="6fbabce8-ec94-4dd3-b118-672eb69ae1ad" providerId="ADAL" clId="{E7C1188D-F662-5440-8E4C-D58FA0DCE32E}" dt="2021-06-04T19:00:49.067" v="43" actId="478"/>
        <pc:sldMkLst>
          <pc:docMk/>
          <pc:sldMk cId="0" sldId="329"/>
        </pc:sldMkLst>
        <pc:spChg chg="del">
          <ac:chgData name="Douglas Malcolm" userId="6fbabce8-ec94-4dd3-b118-672eb69ae1ad" providerId="ADAL" clId="{E7C1188D-F662-5440-8E4C-D58FA0DCE32E}" dt="2021-06-04T19:00:49.067" v="43" actId="478"/>
          <ac:spMkLst>
            <pc:docMk/>
            <pc:sldMk cId="0" sldId="329"/>
            <ac:spMk id="5" creationId="{126BB12F-A919-5749-9822-8B06720E1E0F}"/>
          </ac:spMkLst>
        </pc:spChg>
        <pc:spChg chg="del">
          <ac:chgData name="Douglas Malcolm" userId="6fbabce8-ec94-4dd3-b118-672eb69ae1ad" providerId="ADAL" clId="{E7C1188D-F662-5440-8E4C-D58FA0DCE32E}" dt="2021-06-04T19:00:49.067" v="43" actId="478"/>
          <ac:spMkLst>
            <pc:docMk/>
            <pc:sldMk cId="0" sldId="329"/>
            <ac:spMk id="53253" creationId="{532E7E0E-7583-D54D-95D8-E8F60F17A5BA}"/>
          </ac:spMkLst>
        </pc:spChg>
        <pc:spChg chg="del">
          <ac:chgData name="Douglas Malcolm" userId="6fbabce8-ec94-4dd3-b118-672eb69ae1ad" providerId="ADAL" clId="{E7C1188D-F662-5440-8E4C-D58FA0DCE32E}" dt="2021-06-04T19:00:49.067" v="43" actId="478"/>
          <ac:spMkLst>
            <pc:docMk/>
            <pc:sldMk cId="0" sldId="329"/>
            <ac:spMk id="53255" creationId="{43FFD725-0F51-E844-BB60-90C79D4482CE}"/>
          </ac:spMkLst>
        </pc:spChg>
      </pc:sldChg>
      <pc:sldChg chg="delSp">
        <pc:chgData name="Douglas Malcolm" userId="6fbabce8-ec94-4dd3-b118-672eb69ae1ad" providerId="ADAL" clId="{E7C1188D-F662-5440-8E4C-D58FA0DCE32E}" dt="2021-06-04T18:59:30.453" v="18" actId="478"/>
        <pc:sldMkLst>
          <pc:docMk/>
          <pc:sldMk cId="0" sldId="331"/>
        </pc:sldMkLst>
        <pc:spChg chg="del">
          <ac:chgData name="Douglas Malcolm" userId="6fbabce8-ec94-4dd3-b118-672eb69ae1ad" providerId="ADAL" clId="{E7C1188D-F662-5440-8E4C-D58FA0DCE32E}" dt="2021-06-04T18:59:30.453" v="18" actId="478"/>
          <ac:spMkLst>
            <pc:docMk/>
            <pc:sldMk cId="0" sldId="331"/>
            <ac:spMk id="5" creationId="{610E20AC-3870-204C-A627-C2A94478093E}"/>
          </ac:spMkLst>
        </pc:spChg>
        <pc:spChg chg="del">
          <ac:chgData name="Douglas Malcolm" userId="6fbabce8-ec94-4dd3-b118-672eb69ae1ad" providerId="ADAL" clId="{E7C1188D-F662-5440-8E4C-D58FA0DCE32E}" dt="2021-06-04T18:59:30.453" v="18" actId="478"/>
          <ac:spMkLst>
            <pc:docMk/>
            <pc:sldMk cId="0" sldId="331"/>
            <ac:spMk id="22532" creationId="{0F32ECF7-3463-1947-B3A0-F894FFC4C753}"/>
          </ac:spMkLst>
        </pc:spChg>
        <pc:spChg chg="del">
          <ac:chgData name="Douglas Malcolm" userId="6fbabce8-ec94-4dd3-b118-672eb69ae1ad" providerId="ADAL" clId="{E7C1188D-F662-5440-8E4C-D58FA0DCE32E}" dt="2021-06-04T18:59:30.453" v="18" actId="478"/>
          <ac:spMkLst>
            <pc:docMk/>
            <pc:sldMk cId="0" sldId="331"/>
            <ac:spMk id="22534" creationId="{1B0A9E1C-DABD-1240-B005-90573420A0BE}"/>
          </ac:spMkLst>
        </pc:spChg>
      </pc:sldChg>
      <pc:sldChg chg="delSp">
        <pc:chgData name="Douglas Malcolm" userId="6fbabce8-ec94-4dd3-b118-672eb69ae1ad" providerId="ADAL" clId="{E7C1188D-F662-5440-8E4C-D58FA0DCE32E}" dt="2021-06-04T18:59:45.584" v="23" actId="478"/>
        <pc:sldMkLst>
          <pc:docMk/>
          <pc:sldMk cId="0" sldId="333"/>
        </pc:sldMkLst>
        <pc:spChg chg="del">
          <ac:chgData name="Douglas Malcolm" userId="6fbabce8-ec94-4dd3-b118-672eb69ae1ad" providerId="ADAL" clId="{E7C1188D-F662-5440-8E4C-D58FA0DCE32E}" dt="2021-06-04T18:59:45.584" v="23" actId="478"/>
          <ac:spMkLst>
            <pc:docMk/>
            <pc:sldMk cId="0" sldId="333"/>
            <ac:spMk id="5" creationId="{6EEC8990-65EA-7347-8187-EC9B862A7D7B}"/>
          </ac:spMkLst>
        </pc:spChg>
        <pc:spChg chg="del">
          <ac:chgData name="Douglas Malcolm" userId="6fbabce8-ec94-4dd3-b118-672eb69ae1ad" providerId="ADAL" clId="{E7C1188D-F662-5440-8E4C-D58FA0DCE32E}" dt="2021-06-04T18:59:45.584" v="23" actId="478"/>
          <ac:spMkLst>
            <pc:docMk/>
            <pc:sldMk cId="0" sldId="333"/>
            <ac:spMk id="28676" creationId="{E941CFBB-790C-9244-A024-21F7D46466A1}"/>
          </ac:spMkLst>
        </pc:spChg>
        <pc:spChg chg="del">
          <ac:chgData name="Douglas Malcolm" userId="6fbabce8-ec94-4dd3-b118-672eb69ae1ad" providerId="ADAL" clId="{E7C1188D-F662-5440-8E4C-D58FA0DCE32E}" dt="2021-06-04T18:59:45.584" v="23" actId="478"/>
          <ac:spMkLst>
            <pc:docMk/>
            <pc:sldMk cId="0" sldId="333"/>
            <ac:spMk id="28678" creationId="{310CD090-30BC-724C-BCB4-D9D31D19625D}"/>
          </ac:spMkLst>
        </pc:spChg>
      </pc:sldChg>
      <pc:sldChg chg="delSp">
        <pc:chgData name="Douglas Malcolm" userId="6fbabce8-ec94-4dd3-b118-672eb69ae1ad" providerId="ADAL" clId="{E7C1188D-F662-5440-8E4C-D58FA0DCE32E}" dt="2021-06-04T18:59:55.200" v="27" actId="478"/>
        <pc:sldMkLst>
          <pc:docMk/>
          <pc:sldMk cId="0" sldId="334"/>
        </pc:sldMkLst>
        <pc:spChg chg="del">
          <ac:chgData name="Douglas Malcolm" userId="6fbabce8-ec94-4dd3-b118-672eb69ae1ad" providerId="ADAL" clId="{E7C1188D-F662-5440-8E4C-D58FA0DCE32E}" dt="2021-06-04T18:59:55.200" v="27" actId="478"/>
          <ac:spMkLst>
            <pc:docMk/>
            <pc:sldMk cId="0" sldId="334"/>
            <ac:spMk id="5" creationId="{AB6C1B90-F106-3F44-942D-25D85521CB68}"/>
          </ac:spMkLst>
        </pc:spChg>
        <pc:spChg chg="del">
          <ac:chgData name="Douglas Malcolm" userId="6fbabce8-ec94-4dd3-b118-672eb69ae1ad" providerId="ADAL" clId="{E7C1188D-F662-5440-8E4C-D58FA0DCE32E}" dt="2021-06-04T18:59:55.200" v="27" actId="478"/>
          <ac:spMkLst>
            <pc:docMk/>
            <pc:sldMk cId="0" sldId="334"/>
            <ac:spMk id="33796" creationId="{B4A39BD7-7F0D-CE4F-AF26-9129ECB54995}"/>
          </ac:spMkLst>
        </pc:spChg>
        <pc:spChg chg="del">
          <ac:chgData name="Douglas Malcolm" userId="6fbabce8-ec94-4dd3-b118-672eb69ae1ad" providerId="ADAL" clId="{E7C1188D-F662-5440-8E4C-D58FA0DCE32E}" dt="2021-06-04T18:59:55.200" v="27" actId="478"/>
          <ac:spMkLst>
            <pc:docMk/>
            <pc:sldMk cId="0" sldId="334"/>
            <ac:spMk id="33798" creationId="{63CA1726-1E30-C84B-948E-0EBA9B7FF010}"/>
          </ac:spMkLst>
        </pc:spChg>
      </pc:sldChg>
      <pc:sldChg chg="delSp">
        <pc:chgData name="Douglas Malcolm" userId="6fbabce8-ec94-4dd3-b118-672eb69ae1ad" providerId="ADAL" clId="{E7C1188D-F662-5440-8E4C-D58FA0DCE32E}" dt="2021-06-04T19:00:13.905" v="33" actId="478"/>
        <pc:sldMkLst>
          <pc:docMk/>
          <pc:sldMk cId="0" sldId="335"/>
        </pc:sldMkLst>
        <pc:spChg chg="del">
          <ac:chgData name="Douglas Malcolm" userId="6fbabce8-ec94-4dd3-b118-672eb69ae1ad" providerId="ADAL" clId="{E7C1188D-F662-5440-8E4C-D58FA0DCE32E}" dt="2021-06-04T19:00:13.905" v="33" actId="478"/>
          <ac:spMkLst>
            <pc:docMk/>
            <pc:sldMk cId="0" sldId="335"/>
            <ac:spMk id="5" creationId="{887143EF-1EC3-F44F-AA8A-609AB4436452}"/>
          </ac:spMkLst>
        </pc:spChg>
        <pc:spChg chg="del">
          <ac:chgData name="Douglas Malcolm" userId="6fbabce8-ec94-4dd3-b118-672eb69ae1ad" providerId="ADAL" clId="{E7C1188D-F662-5440-8E4C-D58FA0DCE32E}" dt="2021-06-04T19:00:13.905" v="33" actId="478"/>
          <ac:spMkLst>
            <pc:docMk/>
            <pc:sldMk cId="0" sldId="335"/>
            <ac:spMk id="39940" creationId="{4B68E695-8DA5-CC4B-A3C8-A345CE2B7AEB}"/>
          </ac:spMkLst>
        </pc:spChg>
        <pc:spChg chg="del">
          <ac:chgData name="Douglas Malcolm" userId="6fbabce8-ec94-4dd3-b118-672eb69ae1ad" providerId="ADAL" clId="{E7C1188D-F662-5440-8E4C-D58FA0DCE32E}" dt="2021-06-04T19:00:13.905" v="33" actId="478"/>
          <ac:spMkLst>
            <pc:docMk/>
            <pc:sldMk cId="0" sldId="335"/>
            <ac:spMk id="39942" creationId="{FA745B2A-7942-F142-B7C3-CFA6B62886FA}"/>
          </ac:spMkLst>
        </pc:spChg>
      </pc:sldChg>
      <pc:sldChg chg="delSp">
        <pc:chgData name="Douglas Malcolm" userId="6fbabce8-ec94-4dd3-b118-672eb69ae1ad" providerId="ADAL" clId="{E7C1188D-F662-5440-8E4C-D58FA0DCE32E}" dt="2021-06-04T19:00:29.093" v="38" actId="478"/>
        <pc:sldMkLst>
          <pc:docMk/>
          <pc:sldMk cId="0" sldId="336"/>
        </pc:sldMkLst>
        <pc:spChg chg="del">
          <ac:chgData name="Douglas Malcolm" userId="6fbabce8-ec94-4dd3-b118-672eb69ae1ad" providerId="ADAL" clId="{E7C1188D-F662-5440-8E4C-D58FA0DCE32E}" dt="2021-06-04T19:00:29.093" v="38" actId="478"/>
          <ac:spMkLst>
            <pc:docMk/>
            <pc:sldMk cId="0" sldId="336"/>
            <ac:spMk id="5" creationId="{6652F259-2BFA-534D-835C-81693E1C3DA5}"/>
          </ac:spMkLst>
        </pc:spChg>
        <pc:spChg chg="del">
          <ac:chgData name="Douglas Malcolm" userId="6fbabce8-ec94-4dd3-b118-672eb69ae1ad" providerId="ADAL" clId="{E7C1188D-F662-5440-8E4C-D58FA0DCE32E}" dt="2021-06-04T19:00:29.093" v="38" actId="478"/>
          <ac:spMkLst>
            <pc:docMk/>
            <pc:sldMk cId="0" sldId="336"/>
            <ac:spMk id="46084" creationId="{3B42CBB7-A900-7947-A157-F6E1BC3706FD}"/>
          </ac:spMkLst>
        </pc:spChg>
        <pc:spChg chg="del">
          <ac:chgData name="Douglas Malcolm" userId="6fbabce8-ec94-4dd3-b118-672eb69ae1ad" providerId="ADAL" clId="{E7C1188D-F662-5440-8E4C-D58FA0DCE32E}" dt="2021-06-04T19:00:29.093" v="38" actId="478"/>
          <ac:spMkLst>
            <pc:docMk/>
            <pc:sldMk cId="0" sldId="336"/>
            <ac:spMk id="46086" creationId="{0764265F-3BCA-2440-9C37-111B4FE64436}"/>
          </ac:spMkLst>
        </pc:spChg>
      </pc:sldChg>
      <pc:sldChg chg="delSp">
        <pc:chgData name="Douglas Malcolm" userId="6fbabce8-ec94-4dd3-b118-672eb69ae1ad" providerId="ADAL" clId="{E7C1188D-F662-5440-8E4C-D58FA0DCE32E}" dt="2021-06-04T19:00:45.149" v="42" actId="478"/>
        <pc:sldMkLst>
          <pc:docMk/>
          <pc:sldMk cId="0" sldId="337"/>
        </pc:sldMkLst>
        <pc:spChg chg="del">
          <ac:chgData name="Douglas Malcolm" userId="6fbabce8-ec94-4dd3-b118-672eb69ae1ad" providerId="ADAL" clId="{E7C1188D-F662-5440-8E4C-D58FA0DCE32E}" dt="2021-06-04T19:00:45.149" v="42" actId="478"/>
          <ac:spMkLst>
            <pc:docMk/>
            <pc:sldMk cId="0" sldId="337"/>
            <ac:spMk id="5" creationId="{07796639-C997-864D-9EFF-DFC4CB01E19F}"/>
          </ac:spMkLst>
        </pc:spChg>
        <pc:spChg chg="del">
          <ac:chgData name="Douglas Malcolm" userId="6fbabce8-ec94-4dd3-b118-672eb69ae1ad" providerId="ADAL" clId="{E7C1188D-F662-5440-8E4C-D58FA0DCE32E}" dt="2021-06-04T19:00:45.149" v="42" actId="478"/>
          <ac:spMkLst>
            <pc:docMk/>
            <pc:sldMk cId="0" sldId="337"/>
            <ac:spMk id="51204" creationId="{E576D8F2-1C89-5E4C-8674-D94203481139}"/>
          </ac:spMkLst>
        </pc:spChg>
        <pc:spChg chg="del">
          <ac:chgData name="Douglas Malcolm" userId="6fbabce8-ec94-4dd3-b118-672eb69ae1ad" providerId="ADAL" clId="{E7C1188D-F662-5440-8E4C-D58FA0DCE32E}" dt="2021-06-04T19:00:45.149" v="42" actId="478"/>
          <ac:spMkLst>
            <pc:docMk/>
            <pc:sldMk cId="0" sldId="337"/>
            <ac:spMk id="51206" creationId="{DFD61D2B-407A-B647-A255-E84B187077A2}"/>
          </ac:spMkLst>
        </pc:spChg>
      </pc:sldChg>
      <pc:sldChg chg="delSp">
        <pc:chgData name="Douglas Malcolm" userId="6fbabce8-ec94-4dd3-b118-672eb69ae1ad" providerId="ADAL" clId="{E7C1188D-F662-5440-8E4C-D58FA0DCE32E}" dt="2021-06-04T19:00:51.337" v="44" actId="478"/>
        <pc:sldMkLst>
          <pc:docMk/>
          <pc:sldMk cId="0" sldId="338"/>
        </pc:sldMkLst>
        <pc:spChg chg="del">
          <ac:chgData name="Douglas Malcolm" userId="6fbabce8-ec94-4dd3-b118-672eb69ae1ad" providerId="ADAL" clId="{E7C1188D-F662-5440-8E4C-D58FA0DCE32E}" dt="2021-06-04T19:00:51.337" v="44" actId="478"/>
          <ac:spMkLst>
            <pc:docMk/>
            <pc:sldMk cId="0" sldId="338"/>
            <ac:spMk id="5" creationId="{5C75EA96-0003-4845-AF3E-B57BC97B6F9A}"/>
          </ac:spMkLst>
        </pc:spChg>
        <pc:spChg chg="del">
          <ac:chgData name="Douglas Malcolm" userId="6fbabce8-ec94-4dd3-b118-672eb69ae1ad" providerId="ADAL" clId="{E7C1188D-F662-5440-8E4C-D58FA0DCE32E}" dt="2021-06-04T19:00:51.337" v="44" actId="478"/>
          <ac:spMkLst>
            <pc:docMk/>
            <pc:sldMk cId="0" sldId="338"/>
            <ac:spMk id="54275" creationId="{D89F1A11-33FD-4140-9FDC-62B4652F5747}"/>
          </ac:spMkLst>
        </pc:spChg>
        <pc:spChg chg="del">
          <ac:chgData name="Douglas Malcolm" userId="6fbabce8-ec94-4dd3-b118-672eb69ae1ad" providerId="ADAL" clId="{E7C1188D-F662-5440-8E4C-D58FA0DCE32E}" dt="2021-06-04T19:00:51.337" v="44" actId="478"/>
          <ac:spMkLst>
            <pc:docMk/>
            <pc:sldMk cId="0" sldId="338"/>
            <ac:spMk id="54277" creationId="{3A573E54-8DB2-7247-A753-C075C71F2F5A}"/>
          </ac:spMkLst>
        </pc:spChg>
      </pc:sldChg>
      <pc:sldMasterChg chg="delSp mod delSldLayout modSldLayout">
        <pc:chgData name="Douglas Malcolm" userId="6fbabce8-ec94-4dd3-b118-672eb69ae1ad" providerId="ADAL" clId="{E7C1188D-F662-5440-8E4C-D58FA0DCE32E}" dt="2021-06-04T18:59:10.107" v="11" actId="478"/>
        <pc:sldMasterMkLst>
          <pc:docMk/>
          <pc:sldMasterMk cId="0" sldId="2147483821"/>
        </pc:sldMasterMkLst>
        <pc:spChg chg="del">
          <ac:chgData name="Douglas Malcolm" userId="6fbabce8-ec94-4dd3-b118-672eb69ae1ad" providerId="ADAL" clId="{E7C1188D-F662-5440-8E4C-D58FA0DCE32E}" dt="2021-06-04T18:59:01.914" v="8" actId="478"/>
          <ac:spMkLst>
            <pc:docMk/>
            <pc:sldMasterMk cId="0" sldId="2147483821"/>
            <ac:spMk id="4" creationId="{283537E0-DEE1-B746-8F1D-006A3A36E32A}"/>
          </ac:spMkLst>
        </pc:spChg>
        <pc:spChg chg="del">
          <ac:chgData name="Douglas Malcolm" userId="6fbabce8-ec94-4dd3-b118-672eb69ae1ad" providerId="ADAL" clId="{E7C1188D-F662-5440-8E4C-D58FA0DCE32E}" dt="2021-06-04T18:59:01.914" v="8" actId="478"/>
          <ac:spMkLst>
            <pc:docMk/>
            <pc:sldMasterMk cId="0" sldId="2147483821"/>
            <ac:spMk id="5" creationId="{E0EE2ADB-C0A9-344F-BB48-DE50A5900610}"/>
          </ac:spMkLst>
        </pc:spChg>
        <pc:spChg chg="del">
          <ac:chgData name="Douglas Malcolm" userId="6fbabce8-ec94-4dd3-b118-672eb69ae1ad" providerId="ADAL" clId="{E7C1188D-F662-5440-8E4C-D58FA0DCE32E}" dt="2021-06-04T18:59:01.914" v="8" actId="478"/>
          <ac:spMkLst>
            <pc:docMk/>
            <pc:sldMasterMk cId="0" sldId="2147483821"/>
            <ac:spMk id="6" creationId="{A0C91C93-6603-C545-A961-38C43599F158}"/>
          </ac:spMkLst>
        </pc:spChg>
        <pc:sldLayoutChg chg="delSp mod">
          <pc:chgData name="Douglas Malcolm" userId="6fbabce8-ec94-4dd3-b118-672eb69ae1ad" providerId="ADAL" clId="{E7C1188D-F662-5440-8E4C-D58FA0DCE32E}" dt="2021-06-04T18:59:07.724" v="10" actId="478"/>
          <pc:sldLayoutMkLst>
            <pc:docMk/>
            <pc:sldMasterMk cId="0" sldId="2147483821"/>
            <pc:sldLayoutMk cId="2085549344" sldId="2147483846"/>
          </pc:sldLayoutMkLst>
          <pc:spChg chg="del">
            <ac:chgData name="Douglas Malcolm" userId="6fbabce8-ec94-4dd3-b118-672eb69ae1ad" providerId="ADAL" clId="{E7C1188D-F662-5440-8E4C-D58FA0DCE32E}" dt="2021-06-04T18:59:07.724" v="10" actId="478"/>
            <ac:spMkLst>
              <pc:docMk/>
              <pc:sldMasterMk cId="0" sldId="2147483821"/>
              <pc:sldLayoutMk cId="2085549344" sldId="2147483846"/>
              <ac:spMk id="4" creationId="{59F76D0D-422F-D942-AA82-179549FF2372}"/>
            </ac:spMkLst>
          </pc:spChg>
          <pc:spChg chg="del">
            <ac:chgData name="Douglas Malcolm" userId="6fbabce8-ec94-4dd3-b118-672eb69ae1ad" providerId="ADAL" clId="{E7C1188D-F662-5440-8E4C-D58FA0DCE32E}" dt="2021-06-04T18:59:07.724" v="10" actId="478"/>
            <ac:spMkLst>
              <pc:docMk/>
              <pc:sldMasterMk cId="0" sldId="2147483821"/>
              <pc:sldLayoutMk cId="2085549344" sldId="2147483846"/>
              <ac:spMk id="5" creationId="{A7C2C74C-A9C3-0346-96B1-582C49983DDB}"/>
            </ac:spMkLst>
          </pc:spChg>
          <pc:spChg chg="del">
            <ac:chgData name="Douglas Malcolm" userId="6fbabce8-ec94-4dd3-b118-672eb69ae1ad" providerId="ADAL" clId="{E7C1188D-F662-5440-8E4C-D58FA0DCE32E}" dt="2021-06-04T18:59:07.724" v="10" actId="478"/>
            <ac:spMkLst>
              <pc:docMk/>
              <pc:sldMasterMk cId="0" sldId="2147483821"/>
              <pc:sldLayoutMk cId="2085549344" sldId="2147483846"/>
              <ac:spMk id="6" creationId="{3C5BD45A-3E6D-134F-83E0-E12A9BB7AF63}"/>
            </ac:spMkLst>
          </pc:spChg>
        </pc:sldLayoutChg>
        <pc:sldLayoutChg chg="del">
          <pc:chgData name="Douglas Malcolm" userId="6fbabce8-ec94-4dd3-b118-672eb69ae1ad" providerId="ADAL" clId="{E7C1188D-F662-5440-8E4C-D58FA0DCE32E}" dt="2021-06-04T18:58:57.124" v="7" actId="2696"/>
          <pc:sldLayoutMkLst>
            <pc:docMk/>
            <pc:sldMasterMk cId="0" sldId="2147483821"/>
            <pc:sldLayoutMk cId="2725437236" sldId="2147483847"/>
          </pc:sldLayoutMkLst>
        </pc:sldLayoutChg>
        <pc:sldLayoutChg chg="del">
          <pc:chgData name="Douglas Malcolm" userId="6fbabce8-ec94-4dd3-b118-672eb69ae1ad" providerId="ADAL" clId="{E7C1188D-F662-5440-8E4C-D58FA0DCE32E}" dt="2021-06-04T18:58:55.337" v="6" actId="2696"/>
          <pc:sldLayoutMkLst>
            <pc:docMk/>
            <pc:sldMasterMk cId="0" sldId="2147483821"/>
            <pc:sldLayoutMk cId="409097632" sldId="2147483848"/>
          </pc:sldLayoutMkLst>
        </pc:sldLayoutChg>
        <pc:sldLayoutChg chg="del">
          <pc:chgData name="Douglas Malcolm" userId="6fbabce8-ec94-4dd3-b118-672eb69ae1ad" providerId="ADAL" clId="{E7C1188D-F662-5440-8E4C-D58FA0DCE32E}" dt="2021-06-04T18:58:53.431" v="5" actId="2696"/>
          <pc:sldLayoutMkLst>
            <pc:docMk/>
            <pc:sldMasterMk cId="0" sldId="2147483821"/>
            <pc:sldLayoutMk cId="1477905709" sldId="2147483849"/>
          </pc:sldLayoutMkLst>
        </pc:sldLayoutChg>
        <pc:sldLayoutChg chg="del">
          <pc:chgData name="Douglas Malcolm" userId="6fbabce8-ec94-4dd3-b118-672eb69ae1ad" providerId="ADAL" clId="{E7C1188D-F662-5440-8E4C-D58FA0DCE32E}" dt="2021-06-04T18:58:51.622" v="4" actId="2696"/>
          <pc:sldLayoutMkLst>
            <pc:docMk/>
            <pc:sldMasterMk cId="0" sldId="2147483821"/>
            <pc:sldLayoutMk cId="1779270478" sldId="2147483850"/>
          </pc:sldLayoutMkLst>
        </pc:sldLayoutChg>
        <pc:sldLayoutChg chg="delSp mod">
          <pc:chgData name="Douglas Malcolm" userId="6fbabce8-ec94-4dd3-b118-672eb69ae1ad" providerId="ADAL" clId="{E7C1188D-F662-5440-8E4C-D58FA0DCE32E}" dt="2021-06-04T18:59:10.107" v="11" actId="478"/>
          <pc:sldLayoutMkLst>
            <pc:docMk/>
            <pc:sldMasterMk cId="0" sldId="2147483821"/>
            <pc:sldLayoutMk cId="79845837" sldId="2147483851"/>
          </pc:sldLayoutMkLst>
          <pc:spChg chg="del">
            <ac:chgData name="Douglas Malcolm" userId="6fbabce8-ec94-4dd3-b118-672eb69ae1ad" providerId="ADAL" clId="{E7C1188D-F662-5440-8E4C-D58FA0DCE32E}" dt="2021-06-04T18:59:10.107" v="11" actId="478"/>
            <ac:spMkLst>
              <pc:docMk/>
              <pc:sldMasterMk cId="0" sldId="2147483821"/>
              <pc:sldLayoutMk cId="79845837" sldId="2147483851"/>
              <ac:spMk id="2" creationId="{64037E8C-245C-5745-8C45-E2BE8F060B5C}"/>
            </ac:spMkLst>
          </pc:spChg>
          <pc:spChg chg="del">
            <ac:chgData name="Douglas Malcolm" userId="6fbabce8-ec94-4dd3-b118-672eb69ae1ad" providerId="ADAL" clId="{E7C1188D-F662-5440-8E4C-D58FA0DCE32E}" dt="2021-06-04T18:59:10.107" v="11" actId="478"/>
            <ac:spMkLst>
              <pc:docMk/>
              <pc:sldMasterMk cId="0" sldId="2147483821"/>
              <pc:sldLayoutMk cId="79845837" sldId="2147483851"/>
              <ac:spMk id="3" creationId="{397AF25A-945F-1649-BEAA-3D173C4C706C}"/>
            </ac:spMkLst>
          </pc:spChg>
          <pc:spChg chg="del">
            <ac:chgData name="Douglas Malcolm" userId="6fbabce8-ec94-4dd3-b118-672eb69ae1ad" providerId="ADAL" clId="{E7C1188D-F662-5440-8E4C-D58FA0DCE32E}" dt="2021-06-04T18:59:10.107" v="11" actId="478"/>
            <ac:spMkLst>
              <pc:docMk/>
              <pc:sldMasterMk cId="0" sldId="2147483821"/>
              <pc:sldLayoutMk cId="79845837" sldId="2147483851"/>
              <ac:spMk id="4" creationId="{68868B6C-E4C9-4842-B133-6BC6FD66D504}"/>
            </ac:spMkLst>
          </pc:spChg>
        </pc:sldLayoutChg>
        <pc:sldLayoutChg chg="del">
          <pc:chgData name="Douglas Malcolm" userId="6fbabce8-ec94-4dd3-b118-672eb69ae1ad" providerId="ADAL" clId="{E7C1188D-F662-5440-8E4C-D58FA0DCE32E}" dt="2021-06-04T18:58:47.952" v="3" actId="2696"/>
          <pc:sldLayoutMkLst>
            <pc:docMk/>
            <pc:sldMasterMk cId="0" sldId="2147483821"/>
            <pc:sldLayoutMk cId="2336410231" sldId="2147483852"/>
          </pc:sldLayoutMkLst>
        </pc:sldLayoutChg>
        <pc:sldLayoutChg chg="del">
          <pc:chgData name="Douglas Malcolm" userId="6fbabce8-ec94-4dd3-b118-672eb69ae1ad" providerId="ADAL" clId="{E7C1188D-F662-5440-8E4C-D58FA0DCE32E}" dt="2021-06-04T18:58:46.235" v="2" actId="2696"/>
          <pc:sldLayoutMkLst>
            <pc:docMk/>
            <pc:sldMasterMk cId="0" sldId="2147483821"/>
            <pc:sldLayoutMk cId="2927925321" sldId="2147483853"/>
          </pc:sldLayoutMkLst>
        </pc:sldLayoutChg>
        <pc:sldLayoutChg chg="del">
          <pc:chgData name="Douglas Malcolm" userId="6fbabce8-ec94-4dd3-b118-672eb69ae1ad" providerId="ADAL" clId="{E7C1188D-F662-5440-8E4C-D58FA0DCE32E}" dt="2021-06-04T18:58:44.260" v="1" actId="2696"/>
          <pc:sldLayoutMkLst>
            <pc:docMk/>
            <pc:sldMasterMk cId="0" sldId="2147483821"/>
            <pc:sldLayoutMk cId="206785916" sldId="2147483854"/>
          </pc:sldLayoutMkLst>
        </pc:sldLayoutChg>
        <pc:sldLayoutChg chg="del">
          <pc:chgData name="Douglas Malcolm" userId="6fbabce8-ec94-4dd3-b118-672eb69ae1ad" providerId="ADAL" clId="{E7C1188D-F662-5440-8E4C-D58FA0DCE32E}" dt="2021-06-04T18:58:42.668" v="0" actId="2696"/>
          <pc:sldLayoutMkLst>
            <pc:docMk/>
            <pc:sldMasterMk cId="0" sldId="2147483821"/>
            <pc:sldLayoutMk cId="3282544598" sldId="2147483855"/>
          </pc:sldLayoutMkLst>
        </pc:sldLayoutChg>
        <pc:sldLayoutChg chg="delSp mod">
          <pc:chgData name="Douglas Malcolm" userId="6fbabce8-ec94-4dd3-b118-672eb69ae1ad" providerId="ADAL" clId="{E7C1188D-F662-5440-8E4C-D58FA0DCE32E}" dt="2021-06-04T18:59:04.974" v="9" actId="478"/>
          <pc:sldLayoutMkLst>
            <pc:docMk/>
            <pc:sldMasterMk cId="0" sldId="2147483821"/>
            <pc:sldLayoutMk cId="3927173886" sldId="2147483856"/>
          </pc:sldLayoutMkLst>
          <pc:spChg chg="del">
            <ac:chgData name="Douglas Malcolm" userId="6fbabce8-ec94-4dd3-b118-672eb69ae1ad" providerId="ADAL" clId="{E7C1188D-F662-5440-8E4C-D58FA0DCE32E}" dt="2021-06-04T18:59:04.974" v="9" actId="478"/>
            <ac:spMkLst>
              <pc:docMk/>
              <pc:sldMasterMk cId="0" sldId="2147483821"/>
              <pc:sldLayoutMk cId="3927173886" sldId="2147483856"/>
              <ac:spMk id="4" creationId="{9DF37997-32F1-434C-83C5-AC5F13FE8A4C}"/>
            </ac:spMkLst>
          </pc:spChg>
          <pc:spChg chg="del">
            <ac:chgData name="Douglas Malcolm" userId="6fbabce8-ec94-4dd3-b118-672eb69ae1ad" providerId="ADAL" clId="{E7C1188D-F662-5440-8E4C-D58FA0DCE32E}" dt="2021-06-04T18:59:04.974" v="9" actId="478"/>
            <ac:spMkLst>
              <pc:docMk/>
              <pc:sldMasterMk cId="0" sldId="2147483821"/>
              <pc:sldLayoutMk cId="3927173886" sldId="2147483856"/>
              <ac:spMk id="5" creationId="{BE3E8F46-03DF-3D4D-8C52-6590BF93B54A}"/>
            </ac:spMkLst>
          </pc:spChg>
          <pc:spChg chg="del">
            <ac:chgData name="Douglas Malcolm" userId="6fbabce8-ec94-4dd3-b118-672eb69ae1ad" providerId="ADAL" clId="{E7C1188D-F662-5440-8E4C-D58FA0DCE32E}" dt="2021-06-04T18:59:04.974" v="9" actId="478"/>
            <ac:spMkLst>
              <pc:docMk/>
              <pc:sldMasterMk cId="0" sldId="2147483821"/>
              <pc:sldLayoutMk cId="3927173886" sldId="2147483856"/>
              <ac:spMk id="6" creationId="{3D87F1A0-1798-C645-8B74-91AD4DB643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CFAB8D3-2440-DD42-BC6C-39D2B36330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AAC5F4-5042-044D-815D-837BAAB2D9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3CE3DAF-7440-1F47-9DAE-DF2D76B58FA5}" type="datetimeFigureOut">
              <a:rPr lang="en-US" altLang="en-US"/>
              <a:pPr>
                <a:defRPr/>
              </a:pPr>
              <a:t>6/4/2021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020A07-B4EA-B949-9DCA-9367DCC5C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6312C3-D6E4-174B-9954-C4FDDAFDFB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EE0EA0-5C67-7449-B433-F2E58D4489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F537187-69DA-984B-B6F7-9C973C9954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706CC0-8043-3D4B-98CC-35422ECB5B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97361E-CA29-034C-9E7F-63CF4B89176E}" type="datetimeFigureOut">
              <a:rPr lang="en-US" altLang="en-US"/>
              <a:pPr>
                <a:defRPr/>
              </a:pPr>
              <a:t>6/4/2021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7DC93DC-90CB-A145-8C29-7808868264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8FED202-AA78-6643-97C6-219C968F6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8D79E7-015D-014A-8AE9-5451CA20D1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1826AB-BF86-0B48-9E26-910F6B1466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4BAE28-B9A9-6649-821C-2675ADA8F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351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xmlns="" id="{D13379AF-AD4F-5F4E-9266-7FAFA05A45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xmlns="" id="{F0CE2319-C153-074A-83A5-BB831FA52A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xmlns="" id="{6010C2B4-80AA-634E-AAAE-05777FAF7B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61293B-CEE1-164B-9C66-AD4D80DF8904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49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xmlns="" id="{C43F8627-259D-8A48-A7E5-893A90184D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xmlns="" id="{1ECD87AC-3612-F546-A773-2DD08DD8E9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xmlns="" id="{65095863-31EB-E143-B1AA-D5F06C8D78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73BF913-83CE-7A4B-9E13-BFF25D63C181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930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xmlns="" id="{EA31BC57-05AF-5B4F-9942-316818055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xmlns="" id="{529F6FA4-F3A6-224F-855E-BA5CF5A42B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xmlns="" id="{43CEB840-A600-5341-AD56-C5DC530901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0944CA1-D11A-BA44-AC4E-E3FF01B5AED6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8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xmlns="" id="{4D30C00A-59A4-9646-9595-86EA001262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xmlns="" id="{8F2960D5-1229-0140-9E31-A0F5FA4322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xmlns="" id="{1BBA0AF9-AE3F-054B-934A-A071980D94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DFAEEE-470A-6E42-A826-F788A6DD057D}" type="slidenum">
              <a:rPr lang="en-US" altLang="en-US">
                <a:latin typeface="Calibri" panose="020F0502020204030204" pitchFamily="34" charset="0"/>
              </a:rPr>
              <a:pPr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7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xmlns="" id="{D8C584F6-63F8-564E-A5F7-0B87D76DDC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xmlns="" id="{8062E872-7A4E-D544-A8B4-CE1E13AEC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xmlns="" id="{CF4EF9EF-B604-DB47-9E7E-AB436013D5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CBB425-EC49-F34D-90D3-C9220945731F}" type="slidenum">
              <a:rPr lang="en-US" altLang="en-US">
                <a:latin typeface="Calibri" panose="020F0502020204030204" pitchFamily="34" charset="0"/>
              </a:rPr>
              <a:pPr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2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xmlns="" id="{3C6A18FF-6016-A24A-B228-2B5F7F4C90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xmlns="" id="{C756FD90-8F35-7448-AE19-45D6D74ADA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Point out the beginning and end</a:t>
            </a:r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xmlns="" id="{F7BBFC25-DD50-314B-85C2-C0AE3C621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4092DD9-A74D-A340-A614-CF57DA77D0B0}" type="slidenum">
              <a:rPr lang="en-US" altLang="en-US">
                <a:latin typeface="Calibri" panose="020F0502020204030204" pitchFamily="34" charset="0"/>
              </a:rPr>
              <a:pPr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8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7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4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4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FFAFBDA-62B5-2943-AAC6-9D2C01E13E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BE6E61F6-C50E-EE4A-BF69-2A3032EAC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51" r:id="rId3"/>
  </p:sldLayoutIdLst>
  <p:hf hdr="0"/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4">
            <a:extLst>
              <a:ext uri="{FF2B5EF4-FFF2-40B4-BE49-F238E27FC236}">
                <a16:creationId xmlns:a16="http://schemas.microsoft.com/office/drawing/2014/main" xmlns="" id="{76152F13-93DE-F444-920B-049BCBB76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640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 dirty="0">
                <a:latin typeface="+mn-lt"/>
              </a:rPr>
              <a:t>CSE 1321 - Module 1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 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A Programming Primer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7">
            <a:extLst>
              <a:ext uri="{FF2B5EF4-FFF2-40B4-BE49-F238E27FC236}">
                <a16:creationId xmlns:a16="http://schemas.microsoft.com/office/drawing/2014/main" xmlns="" id="{405667BF-CAF5-8340-BC3D-8F5778EBC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93213A-713D-AE48-B3A1-CACA4438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to the Screen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F931473A-2191-454B-A2F2-13C74B9E9D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PRINTLINE “Hello, World!”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“Bob” + “ was” + “ here”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FC974000-0A09-C146-AEB9-08B765FA822B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9">
            <a:extLst>
              <a:ext uri="{FF2B5EF4-FFF2-40B4-BE49-F238E27FC236}">
                <a16:creationId xmlns:a16="http://schemas.microsoft.com/office/drawing/2014/main" xmlns="" id="{8D74F6CD-DAA6-084D-8CF5-072B408B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4B7A-ACCA-A847-8B01-5915B1EE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to the Screen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xmlns="" id="{048B2376-90D6-5644-980E-825AF8815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MainClass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Console.WriteLine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Hello, World!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Console.Write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was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here.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760B7AF3-FC24-BA4A-BAF7-9B4DDBA20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TextBox 9">
            <a:extLst>
              <a:ext uri="{FF2B5EF4-FFF2-40B4-BE49-F238E27FC236}">
                <a16:creationId xmlns:a16="http://schemas.microsoft.com/office/drawing/2014/main" xmlns="" id="{E80A6C0C-4BA0-C347-A24F-FEE1FC1CB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390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There’s also a Console.Write()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9">
            <a:extLst>
              <a:ext uri="{FF2B5EF4-FFF2-40B4-BE49-F238E27FC236}">
                <a16:creationId xmlns:a16="http://schemas.microsoft.com/office/drawing/2014/main" xmlns="" id="{9FFAE2A2-9C0C-F145-92A1-A4D49ED26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60EDE-F0CD-454A-9A81-CC0666769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to the Screen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xmlns="" id="{16E264D6-D985-E144-B45E-4AAC4B0B23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&lt;iostream&gt;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 namespace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std;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Hello, World!" 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Bob "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was "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here."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679" name="TextBox 7">
            <a:extLst>
              <a:ext uri="{FF2B5EF4-FFF2-40B4-BE49-F238E27FC236}">
                <a16:creationId xmlns:a16="http://schemas.microsoft.com/office/drawing/2014/main" xmlns="" id="{C97592FB-A139-0649-8F96-6D06A6334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5711825"/>
            <a:ext cx="5724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“using namespace” saves us from typing std::cout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0B416458-05BC-8441-BE44-6C20D74301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88" y="5046663"/>
            <a:ext cx="1074737" cy="12080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8">
            <a:extLst>
              <a:ext uri="{FF2B5EF4-FFF2-40B4-BE49-F238E27FC236}">
                <a16:creationId xmlns:a16="http://schemas.microsoft.com/office/drawing/2014/main" xmlns="" id="{472ACC78-81FD-5340-A884-8F5D5E43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51B28-C795-5244-BB70-1681350CD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 to the Screen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FA0D39AF-ECA9-8B41-A560-5F2E242B78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MainClass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Hello, World!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was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here.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727" name="TextBox 7">
            <a:extLst>
              <a:ext uri="{FF2B5EF4-FFF2-40B4-BE49-F238E27FC236}">
                <a16:creationId xmlns:a16="http://schemas.microsoft.com/office/drawing/2014/main" xmlns="" id="{D2F0212A-B660-4F43-B036-43E6B9F88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412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There’s also a System.out.print()</a:t>
            </a:r>
          </a:p>
        </p:txBody>
      </p:sp>
      <p:pic>
        <p:nvPicPr>
          <p:cNvPr id="10" name="Picture 10" descr="elated image" title="Java Logo">
            <a:extLst>
              <a:ext uri="{FF2B5EF4-FFF2-40B4-BE49-F238E27FC236}">
                <a16:creationId xmlns:a16="http://schemas.microsoft.com/office/drawing/2014/main" xmlns="" id="{6E875609-818C-F74C-AABC-C807B1CDE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27513"/>
            <a:ext cx="1868488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8FDBA-E98F-B340-AE23-5C8E79B45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Lesson #2: Learned</a:t>
            </a:r>
          </a:p>
        </p:txBody>
      </p:sp>
      <p:sp>
        <p:nvSpPr>
          <p:cNvPr id="31749" name="TextBox 6">
            <a:extLst>
              <a:ext uri="{FF2B5EF4-FFF2-40B4-BE49-F238E27FC236}">
                <a16:creationId xmlns:a16="http://schemas.microsoft.com/office/drawing/2014/main" xmlns="" id="{B32A72EF-66DD-2A44-9B1D-609B3F5BE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3124200"/>
            <a:ext cx="71088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u="sng"/>
              <a:t>All (decent) languages have the ability</a:t>
            </a:r>
          </a:p>
          <a:p>
            <a:pPr algn="ctr" eaLnBrk="1" hangingPunct="1"/>
            <a:r>
              <a:rPr lang="en-US" altLang="en-US" sz="3200" u="sng"/>
              <a:t>to print to the console/screen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C2DFF-8399-A548-A462-7B53BF21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xmlns="" id="{A1C7E92F-CD02-7840-88EC-8E71C9C62E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eaLnBrk="1" hangingPunct="1"/>
            <a:r>
              <a:rPr lang="en-US" altLang="en-US" sz="2800"/>
              <a:t>A variable:</a:t>
            </a:r>
          </a:p>
          <a:p>
            <a:pPr lvl="1" eaLnBrk="1" hangingPunct="1"/>
            <a:r>
              <a:rPr lang="en-US" altLang="en-US" sz="2400"/>
              <a:t>Is a chunk of the computer’s memory</a:t>
            </a:r>
          </a:p>
          <a:p>
            <a:pPr lvl="1" eaLnBrk="1" hangingPunct="1"/>
            <a:r>
              <a:rPr lang="en-US" altLang="en-US" sz="2400"/>
              <a:t>Can hold a value</a:t>
            </a:r>
          </a:p>
          <a:p>
            <a:pPr lvl="1" eaLnBrk="1" hangingPunct="1"/>
            <a:r>
              <a:rPr lang="en-US" altLang="en-US" sz="2400"/>
              <a:t>Is of a particular “type”</a:t>
            </a:r>
          </a:p>
          <a:p>
            <a:pPr lvl="2" eaLnBrk="1" hangingPunct="1"/>
            <a:r>
              <a:rPr lang="en-US" altLang="en-US" sz="1800"/>
              <a:t>Integer</a:t>
            </a:r>
          </a:p>
          <a:p>
            <a:pPr lvl="2" eaLnBrk="1" hangingPunct="1"/>
            <a:r>
              <a:rPr lang="en-US" altLang="en-US" sz="1800"/>
              <a:t>Floating point number</a:t>
            </a:r>
          </a:p>
          <a:p>
            <a:pPr lvl="2" eaLnBrk="1" hangingPunct="1"/>
            <a:r>
              <a:rPr lang="en-US" altLang="en-US" sz="1800"/>
              <a:t>Character</a:t>
            </a:r>
          </a:p>
          <a:p>
            <a:pPr lvl="2" eaLnBrk="1" hangingPunct="1"/>
            <a:r>
              <a:rPr lang="en-US" altLang="en-US" sz="1800"/>
              <a:t>String </a:t>
            </a:r>
            <a:r>
              <a:rPr lang="mr-IN" altLang="en-US" sz="1800">
                <a:ea typeface="Mangal" panose="02040503050203030202" pitchFamily="18" charset="0"/>
              </a:rPr>
              <a:t>–</a:t>
            </a:r>
            <a:r>
              <a:rPr lang="en-US" altLang="en-US" sz="1800"/>
              <a:t> which is just text</a:t>
            </a:r>
          </a:p>
          <a:p>
            <a:pPr eaLnBrk="1" hangingPunct="1"/>
            <a:r>
              <a:rPr lang="en-US" altLang="en-US" sz="2400"/>
              <a:t>Usually, it’s two steps:</a:t>
            </a:r>
          </a:p>
          <a:p>
            <a:pPr lvl="1" eaLnBrk="1" hangingPunct="1"/>
            <a:r>
              <a:rPr lang="en-US" altLang="en-US" sz="2000"/>
              <a:t>“Declare” the variable </a:t>
            </a:r>
            <a:r>
              <a:rPr lang="mr-IN" altLang="en-US" sz="2000">
                <a:ea typeface="Mangal" panose="02040503050203030202" pitchFamily="18" charset="0"/>
              </a:rPr>
              <a:t>–</a:t>
            </a:r>
            <a:r>
              <a:rPr lang="en-US" altLang="en-US" sz="2000"/>
              <a:t> tell the computer what it is (do this only once)</a:t>
            </a:r>
          </a:p>
          <a:p>
            <a:pPr lvl="1" eaLnBrk="1" hangingPunct="1"/>
            <a:r>
              <a:rPr lang="en-US" altLang="en-US" sz="2000"/>
              <a:t>Assign values to the variable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7">
            <a:extLst>
              <a:ext uri="{FF2B5EF4-FFF2-40B4-BE49-F238E27FC236}">
                <a16:creationId xmlns:a16="http://schemas.microsoft.com/office/drawing/2014/main" xmlns="" id="{ABA2980A-F2E0-D342-8646-01D5597E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177EF-CB11-CD46-9872-20865E8BC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xmlns="" id="{D8D441D4-F323-7D43-9278-55D3EC3AE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6DF7A4C9-17CC-5744-AFB2-B2ED372656FD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9">
            <a:extLst>
              <a:ext uri="{FF2B5EF4-FFF2-40B4-BE49-F238E27FC236}">
                <a16:creationId xmlns:a16="http://schemas.microsoft.com/office/drawing/2014/main" xmlns="" id="{A3F15F3E-6094-AC4C-A7A1-AAA39889D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F775BF-3574-034E-86A2-72BCFCDD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3C53A520-92DC-124C-8EDD-58A681E41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userName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7029DE1F-3F41-7B48-873A-82DFEDD99E95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empty memory cell named user name" title="An empty memory cell named user name">
            <a:extLst>
              <a:ext uri="{FF2B5EF4-FFF2-40B4-BE49-F238E27FC236}">
                <a16:creationId xmlns:a16="http://schemas.microsoft.com/office/drawing/2014/main" xmlns="" id="{B6D9265C-0918-8F45-91E7-319F1BCA6637}"/>
              </a:ext>
            </a:extLst>
          </p:cNvPr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Calibri" panose="020F0502020204030204" pitchFamily="34" charset="0"/>
              </a:rPr>
              <a:t>?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B4BBD9-FC3D-9347-82A4-435B0DEAAFE6}"/>
              </a:ext>
            </a:extLst>
          </p:cNvPr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1">
            <a:extLst>
              <a:ext uri="{FF2B5EF4-FFF2-40B4-BE49-F238E27FC236}">
                <a16:creationId xmlns:a16="http://schemas.microsoft.com/office/drawing/2014/main" xmlns="" id="{B04CDBAB-F9B6-EE48-8A7D-4482026D0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7602A6-9C75-E249-92F9-445BBDBC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xmlns="" id="{F5B79F0E-C507-2749-B613-73F3E48865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userName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studentGPA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80BC3305-F297-C344-BC1F-EBFB386836A7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empty memory cell named user name" title="An empty memory cell named user name">
            <a:extLst>
              <a:ext uri="{FF2B5EF4-FFF2-40B4-BE49-F238E27FC236}">
                <a16:creationId xmlns:a16="http://schemas.microsoft.com/office/drawing/2014/main" xmlns="" id="{5EE9A32A-92A5-E042-A1FB-AB61E339A959}"/>
              </a:ext>
            </a:extLst>
          </p:cNvPr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Calibri" panose="020F0502020204030204" pitchFamily="34" charset="0"/>
              </a:rPr>
              <a:t>?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2323D73-D9CB-534C-BC15-5AA37B3918ED}"/>
              </a:ext>
            </a:extLst>
          </p:cNvPr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empty memory cell named student GPA" title="An empty memory cell named student GPA">
            <a:extLst>
              <a:ext uri="{FF2B5EF4-FFF2-40B4-BE49-F238E27FC236}">
                <a16:creationId xmlns:a16="http://schemas.microsoft.com/office/drawing/2014/main" xmlns="" id="{FB197A50-1C04-C34D-8BA0-41ACD0CC13F3}"/>
              </a:ext>
            </a:extLst>
          </p:cNvPr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Calibri" panose="020F0502020204030204" pitchFamily="34" charset="0"/>
              </a:rPr>
              <a:t>?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A9F2524-685F-9A4B-949A-4BA74BC9C278}"/>
              </a:ext>
            </a:extLst>
          </p:cNvPr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1">
            <a:extLst>
              <a:ext uri="{FF2B5EF4-FFF2-40B4-BE49-F238E27FC236}">
                <a16:creationId xmlns:a16="http://schemas.microsoft.com/office/drawing/2014/main" xmlns="" id="{1CAA6CA5-2F4D-7244-A4E7-5870A38BC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19228B-754C-0D41-A1EC-DF571A67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xmlns="" id="{CB495931-4F73-7940-AA09-102D58C54A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“Bob”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AE8DFE10-EE39-E349-801C-59B8473D18B4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memory cell named user name with the value Bob" title="An memory cell named user name with the value Bob">
            <a:extLst>
              <a:ext uri="{FF2B5EF4-FFF2-40B4-BE49-F238E27FC236}">
                <a16:creationId xmlns:a16="http://schemas.microsoft.com/office/drawing/2014/main" xmlns="" id="{A716E9CF-963B-F44F-B115-BD3299C2FAAB}"/>
              </a:ext>
            </a:extLst>
          </p:cNvPr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>
                <a:latin typeface="Calibri" panose="020F0502020204030204" pitchFamily="34" charset="0"/>
              </a:rPr>
              <a:t>“Bob”</a:t>
            </a:r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F3511B7-668D-8E40-98BF-71A79BD60924}"/>
              </a:ext>
            </a:extLst>
          </p:cNvPr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empty memory cell named student GPA" title="An empty memory cell named student GPA">
            <a:extLst>
              <a:ext uri="{FF2B5EF4-FFF2-40B4-BE49-F238E27FC236}">
                <a16:creationId xmlns:a16="http://schemas.microsoft.com/office/drawing/2014/main" xmlns="" id="{218DBAD5-11CB-0E4A-80AC-657E08A0CEBF}"/>
              </a:ext>
            </a:extLst>
          </p:cNvPr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latin typeface="Calibri" panose="020F0502020204030204" pitchFamily="34" charset="0"/>
              </a:rPr>
              <a:t>?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161EE43-E7B7-5A4E-85A6-AAA9BCAE34AA}"/>
              </a:ext>
            </a:extLst>
          </p:cNvPr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A39BC-18EB-1546-A468-077F6D802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Motivation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xmlns="" id="{DA5935B1-A107-F34A-8034-0555C5D572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You’re going to learn:</a:t>
            </a:r>
          </a:p>
          <a:p>
            <a:pPr lvl="1" eaLnBrk="1" hangingPunct="1"/>
            <a:r>
              <a:rPr lang="en-US" altLang="en-US" sz="2800"/>
              <a:t>The “skeleton”</a:t>
            </a:r>
          </a:p>
          <a:p>
            <a:pPr lvl="1" eaLnBrk="1" hangingPunct="1"/>
            <a:r>
              <a:rPr lang="en-US" altLang="en-US" sz="2800"/>
              <a:t>Printing</a:t>
            </a:r>
          </a:p>
          <a:p>
            <a:pPr lvl="1" eaLnBrk="1" hangingPunct="1"/>
            <a:r>
              <a:rPr lang="en-US" altLang="en-US" sz="2800"/>
              <a:t>Declaring variables</a:t>
            </a:r>
          </a:p>
          <a:p>
            <a:pPr lvl="1" eaLnBrk="1" hangingPunct="1"/>
            <a:r>
              <a:rPr lang="en-US" altLang="en-US" sz="2800"/>
              <a:t>Reading user input</a:t>
            </a:r>
          </a:p>
          <a:p>
            <a:pPr lvl="1" eaLnBrk="1" hangingPunct="1"/>
            <a:r>
              <a:rPr lang="en-US" altLang="en-US" sz="2800"/>
              <a:t>Doing basic calculations</a:t>
            </a:r>
          </a:p>
          <a:p>
            <a:pPr lvl="1" eaLnBrk="1" hangingPunct="1"/>
            <a:endParaRPr lang="en-US" altLang="en-US" sz="2800"/>
          </a:p>
          <a:p>
            <a:pPr eaLnBrk="1" hangingPunct="1"/>
            <a:r>
              <a:rPr lang="en-US" altLang="en-US" sz="3200"/>
              <a:t>You’ll have lectures covering these topics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1">
            <a:extLst>
              <a:ext uri="{FF2B5EF4-FFF2-40B4-BE49-F238E27FC236}">
                <a16:creationId xmlns:a16="http://schemas.microsoft.com/office/drawing/2014/main" xmlns="" id="{437F0533-475D-914B-B583-8894069D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7E8C9-3D8C-1D4B-96D8-48008924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xmlns="" id="{952B7F6D-4F05-8343-A190-0BE04A3657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“Bob”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1.2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716F8EC6-53C6-CB4B-824B-65FE971870D8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memory cell named user name with the value Bob" title="An memory cell named user name with the value Bob">
            <a:extLst>
              <a:ext uri="{FF2B5EF4-FFF2-40B4-BE49-F238E27FC236}">
                <a16:creationId xmlns:a16="http://schemas.microsoft.com/office/drawing/2014/main" xmlns="" id="{00CE6E16-3BC9-4843-9765-B31C3CE6B01B}"/>
              </a:ext>
            </a:extLst>
          </p:cNvPr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>
                <a:latin typeface="Calibri" panose="020F0502020204030204" pitchFamily="34" charset="0"/>
              </a:rPr>
              <a:t>“Bob”</a:t>
            </a:r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C361509-1AE0-4C41-8289-A8F6A5E35A4D}"/>
              </a:ext>
            </a:extLst>
          </p:cNvPr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memory cell named student GPA holding the value 1.2" title="An memory cell named student GPA holding the value 1.2">
            <a:extLst>
              <a:ext uri="{FF2B5EF4-FFF2-40B4-BE49-F238E27FC236}">
                <a16:creationId xmlns:a16="http://schemas.microsoft.com/office/drawing/2014/main" xmlns="" id="{16A29D0A-78D2-F643-AE85-0121B48051B3}"/>
              </a:ext>
            </a:extLst>
          </p:cNvPr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>
                <a:latin typeface="Calibri" panose="020F0502020204030204" pitchFamily="34" charset="0"/>
              </a:rPr>
              <a:t>1.2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64CF4C2-6B7D-354E-BDA6-C70F5CC8D4E3}"/>
              </a:ext>
            </a:extLst>
          </p:cNvPr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33AD7C3-ABA2-7549-B3D2-C4D3BC8C02B4}"/>
              </a:ext>
            </a:extLst>
          </p:cNvPr>
          <p:cNvSpPr txBox="1"/>
          <p:nvPr/>
        </p:nvSpPr>
        <p:spPr>
          <a:xfrm>
            <a:off x="1292469" y="5187462"/>
            <a:ext cx="601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single = is used for assignment of a value to a variable.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7">
            <a:extLst>
              <a:ext uri="{FF2B5EF4-FFF2-40B4-BE49-F238E27FC236}">
                <a16:creationId xmlns:a16="http://schemas.microsoft.com/office/drawing/2014/main" xmlns="" id="{58AD0C51-2E46-BE4F-8E3C-A1FAA069A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EDE8C-CD17-9F4C-BEE4-EFF449F6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3B1A6C-C8AB-D942-ABFA-1BCC49157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using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System;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MainClass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public static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void Main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userName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gpa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userName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"Bob";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gpa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1.2f;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55E782F5-AAA6-0A49-ABD1-6525A679F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00563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9">
            <a:extLst>
              <a:ext uri="{FF2B5EF4-FFF2-40B4-BE49-F238E27FC236}">
                <a16:creationId xmlns:a16="http://schemas.microsoft.com/office/drawing/2014/main" xmlns="" id="{17F97AAD-B34E-1E47-BFE1-16EDCAF8C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92AA9-FBD8-8A42-8896-CCD1B141C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xmlns="" id="{6A5D61FA-85A5-7646-888C-BDDC11DCC5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&lt;iostream&gt;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&lt;string&gt;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 namespace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std;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string userName =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gpa = 1.2f;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943" name="TextBox 7">
            <a:extLst>
              <a:ext uri="{FF2B5EF4-FFF2-40B4-BE49-F238E27FC236}">
                <a16:creationId xmlns:a16="http://schemas.microsoft.com/office/drawing/2014/main" xmlns="" id="{6216C0A9-04EC-1A4F-AFCB-C8C9F9124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5711825"/>
            <a:ext cx="5724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“using namespace” saves us from typing std::cout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8B905745-E6A5-0745-9105-09D3E3F419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88" y="5046663"/>
            <a:ext cx="1074737" cy="120808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7">
            <a:extLst>
              <a:ext uri="{FF2B5EF4-FFF2-40B4-BE49-F238E27FC236}">
                <a16:creationId xmlns:a16="http://schemas.microsoft.com/office/drawing/2014/main" xmlns="" id="{3DE14325-FEB6-5F4B-9CC5-D6ECE8104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" name="Picture 10" descr="elated image" title="Java Logo">
            <a:extLst>
              <a:ext uri="{FF2B5EF4-FFF2-40B4-BE49-F238E27FC236}">
                <a16:creationId xmlns:a16="http://schemas.microsoft.com/office/drawing/2014/main" xmlns="" id="{E770ADC2-EA96-CC46-87D6-87A1F601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86848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CF680B-B73B-3544-A458-FBF577FB6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9D23D-CB82-8F4F-A4B9-DE6FB13D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MainClass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public static void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main (String[]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String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userName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gpa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userName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"Bob";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gpa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1.2f;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9E714B-4A1D-3346-9DF2-679FD41D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Lesson #3: Learned</a:t>
            </a:r>
          </a:p>
        </p:txBody>
      </p:sp>
      <p:sp>
        <p:nvSpPr>
          <p:cNvPr id="43013" name="TextBox 6">
            <a:extLst>
              <a:ext uri="{FF2B5EF4-FFF2-40B4-BE49-F238E27FC236}">
                <a16:creationId xmlns:a16="http://schemas.microsoft.com/office/drawing/2014/main" xmlns="" id="{D4360FCD-D495-BC49-8DD9-F0753A92F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3124200"/>
            <a:ext cx="69945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u="sng"/>
              <a:t>All languages have the variables and </a:t>
            </a:r>
          </a:p>
          <a:p>
            <a:pPr algn="ctr" eaLnBrk="1" hangingPunct="1"/>
            <a:r>
              <a:rPr lang="en-US" altLang="en-US" sz="3200" u="sng"/>
              <a:t>the ability to assign values to them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7">
            <a:extLst>
              <a:ext uri="{FF2B5EF4-FFF2-40B4-BE49-F238E27FC236}">
                <a16:creationId xmlns:a16="http://schemas.microsoft.com/office/drawing/2014/main" xmlns="" id="{3CD75779-2E30-4148-B143-5C55256D9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0E9B1-2C57-794F-BD7A-300DB126E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xmlns="" id="{9F694F5A-BB19-C147-88E3-26DE355F00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name”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PRINTLINE “Hello, ” +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F0996513-9159-AF4F-83F6-E0AEF5CD7DA4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Box 7">
            <a:extLst>
              <a:ext uri="{FF2B5EF4-FFF2-40B4-BE49-F238E27FC236}">
                <a16:creationId xmlns:a16="http://schemas.microsoft.com/office/drawing/2014/main" xmlns="" id="{CE126223-5947-7443-B2C6-F99C1BF49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E1BB5D-EC06-7541-9FF6-59BB928D6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xmlns="" id="{956C48AE-347C-6744-89E4-0973F5DF61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userInput;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Console.Write("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Please enter your name: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");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userInput = Console.ReadLine();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Console.WriteLine("Hello, "+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48B20054-DC9D-7144-9E91-95CCCA880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68825"/>
            <a:ext cx="1700213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9">
            <a:extLst>
              <a:ext uri="{FF2B5EF4-FFF2-40B4-BE49-F238E27FC236}">
                <a16:creationId xmlns:a16="http://schemas.microsoft.com/office/drawing/2014/main" xmlns="" id="{C35185E4-967C-0147-B4B2-8A4A70453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25C834-B443-1548-B55B-5340869C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xmlns="" id="{BDCAE85E-0806-4948-8784-CC5CBE7A02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&lt;iostream&gt;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&lt;string&gt;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 namespace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std;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string userName;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cout &lt;&lt; "Enter your name: ";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getline(cin, userName);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cout &lt;&lt;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"Hi, 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userName &lt;&lt;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"!"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endl;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087" name="TextBox 7">
            <a:extLst>
              <a:ext uri="{FF2B5EF4-FFF2-40B4-BE49-F238E27FC236}">
                <a16:creationId xmlns:a16="http://schemas.microsoft.com/office/drawing/2014/main" xmlns="" id="{AF3C028B-A7B2-8E45-886D-F0F4E6CF7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5711825"/>
            <a:ext cx="5724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“using namespace” saves us from typing std::cout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1E2B4D78-C8E6-1040-8D5D-FA18A527F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88" y="5046663"/>
            <a:ext cx="1074737" cy="120808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04C08-8BE7-5F4B-A7E9-F28BBA8C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java.util.Scanner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MainClass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public static void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main (String[]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String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Please enter your name: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Scanner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Scanner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sc.nextLine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Hello,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"+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8130" name="TextBox 7">
            <a:extLst>
              <a:ext uri="{FF2B5EF4-FFF2-40B4-BE49-F238E27FC236}">
                <a16:creationId xmlns:a16="http://schemas.microsoft.com/office/drawing/2014/main" xmlns="" id="{A0BFA9CF-69A7-A040-972D-79EF342C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TextBox 8">
            <a:extLst>
              <a:ext uri="{FF2B5EF4-FFF2-40B4-BE49-F238E27FC236}">
                <a16:creationId xmlns:a16="http://schemas.microsoft.com/office/drawing/2014/main" xmlns="" id="{2C7F3CB3-6747-2640-85BF-6E5BCCFEA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5160963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" name="Picture 10" descr="elated image" title="Java Logo">
            <a:extLst>
              <a:ext uri="{FF2B5EF4-FFF2-40B4-BE49-F238E27FC236}">
                <a16:creationId xmlns:a16="http://schemas.microsoft.com/office/drawing/2014/main" xmlns="" id="{976A52FA-4267-8C41-932D-2C53B59FE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4760913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917CD4-2C9E-AA43-AE2C-36064961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7">
            <a:extLst>
              <a:ext uri="{FF2B5EF4-FFF2-40B4-BE49-F238E27FC236}">
                <a16:creationId xmlns:a16="http://schemas.microsoft.com/office/drawing/2014/main" xmlns="" id="{2D7CD52F-A9E6-6F44-869C-B70C99D7B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F19AE2-7343-474A-91B9-FA605AFC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xmlns="" id="{1DD2D9E2-3AB3-BA40-B6DE-0332C0AA46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age: 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PRINTLINE “You are ” +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userInput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+ “ years old.”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9C44384-2F4D-F849-B189-8C5C03237896}"/>
              </a:ext>
            </a:extLst>
          </p:cNvPr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9F6AA9-CE0D-2743-8804-C88624ED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we begin...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9F2DA-599C-9041-B628-AC5BC2FF3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You’re going to see things in 4 different languages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Pseudocode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Java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C#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C++ (not for everything, just parts)</a:t>
            </a:r>
          </a:p>
        </p:txBody>
      </p:sp>
      <p:pic>
        <p:nvPicPr>
          <p:cNvPr id="150538" name="Picture 10" descr="elated image" title="Java Logo">
            <a:extLst>
              <a:ext uri="{FF2B5EF4-FFF2-40B4-BE49-F238E27FC236}">
                <a16:creationId xmlns:a16="http://schemas.microsoft.com/office/drawing/2014/main" xmlns="" id="{C6521DFB-0FB0-0C4C-85CD-379E2506E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438" y="4681538"/>
            <a:ext cx="1362075" cy="136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40" name="Picture 12" descr="mage result for C# icon" title="C Sharp Logo">
            <a:extLst>
              <a:ext uri="{FF2B5EF4-FFF2-40B4-BE49-F238E27FC236}">
                <a16:creationId xmlns:a16="http://schemas.microsoft.com/office/drawing/2014/main" xmlns="" id="{4F18E726-67F7-E743-9BFB-2B98CA0A1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4808538"/>
            <a:ext cx="1338263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 title="Pseudo code logo">
            <a:extLst>
              <a:ext uri="{FF2B5EF4-FFF2-40B4-BE49-F238E27FC236}">
                <a16:creationId xmlns:a16="http://schemas.microsoft.com/office/drawing/2014/main" xmlns="" id="{12D97C8D-8C7F-B742-8209-C7D1E5E4ABF3}"/>
              </a:ext>
            </a:extLst>
          </p:cNvPr>
          <p:cNvSpPr/>
          <p:nvPr/>
        </p:nvSpPr>
        <p:spPr>
          <a:xfrm>
            <a:off x="475775" y="4807967"/>
            <a:ext cx="1276826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xmlns="" id="{C56742CB-1115-8C4A-A622-C67D3950E1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463" y="4846638"/>
            <a:ext cx="1074737" cy="12065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Box 7">
            <a:extLst>
              <a:ext uri="{FF2B5EF4-FFF2-40B4-BE49-F238E27FC236}">
                <a16:creationId xmlns:a16="http://schemas.microsoft.com/office/drawing/2014/main" xmlns="" id="{34F891DA-267D-5C4D-BB41-91080563B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E4EF9-8BB2-EA48-85DF-C71D6D4B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7E9713-F531-434B-8D7A-F4FB2FD1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600200"/>
            <a:ext cx="7924800" cy="402272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using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System;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MainClass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public static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void Main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Console.Write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Please enter your age: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");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Console.ReadLine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age = Convert.ToInt32(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userInput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Console.WriteLine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You are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"+age+"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 years old.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54A57AC5-0905-9645-884C-181B0BE58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4959350"/>
            <a:ext cx="1382712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Box 9">
            <a:extLst>
              <a:ext uri="{FF2B5EF4-FFF2-40B4-BE49-F238E27FC236}">
                <a16:creationId xmlns:a16="http://schemas.microsoft.com/office/drawing/2014/main" xmlns="" id="{F717A06B-1078-5D4E-8E2E-92D3EFB87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661B4-4076-EE43-8180-58D14C90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xmlns="" id="{F3924194-A326-D34D-909B-C57C89E02C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8286750" cy="48815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&lt;iostream&gt;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 namespace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std;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age =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cout &lt;&lt;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"Enter your age: 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cin &gt;&gt; age;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cout &lt;&lt;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"You are 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age &lt;&lt; </a:t>
            </a:r>
            <a:r>
              <a:rPr lang="en-US" altLang="en-US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 years old"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&lt;&lt; endl;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1207" name="TextBox 7">
            <a:extLst>
              <a:ext uri="{FF2B5EF4-FFF2-40B4-BE49-F238E27FC236}">
                <a16:creationId xmlns:a16="http://schemas.microsoft.com/office/drawing/2014/main" xmlns="" id="{9D7D9C7C-B679-C041-8F74-83424DFD7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5711825"/>
            <a:ext cx="5351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if we don’t need strings, don’t #include them!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76D2D23B-275D-D14C-95A6-E6E7052AD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88" y="5046663"/>
            <a:ext cx="1074737" cy="1208087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Box 7">
            <a:extLst>
              <a:ext uri="{FF2B5EF4-FFF2-40B4-BE49-F238E27FC236}">
                <a16:creationId xmlns:a16="http://schemas.microsoft.com/office/drawing/2014/main" xmlns="" id="{35AF891C-6E6B-624C-9AF8-E7B8F4112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0" name="Picture 10" descr="elated image" title="Java Logo">
            <a:extLst>
              <a:ext uri="{FF2B5EF4-FFF2-40B4-BE49-F238E27FC236}">
                <a16:creationId xmlns:a16="http://schemas.microsoft.com/office/drawing/2014/main" xmlns="" id="{7C06FAD0-712C-5C49-8325-113F35372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4913313"/>
            <a:ext cx="1316038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725C0-4133-BD4F-8DC4-728878669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368166-5A1F-5845-B7E3-7F913B365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711325"/>
            <a:ext cx="8305800" cy="4022725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import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java.util.Scanner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MainClass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public static void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main (String[]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age;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Please enter your age: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Scanner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new Scanner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age =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sc.nextInt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You are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"+age+"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years old.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");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xmlns="" id="{7E5902B9-6F91-ED4D-91FB-3EDAA8F8B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Lesson #4: Learned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xmlns="" id="{9A9C490F-C3C5-6648-A2CB-E1249D469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We can read numbers (easy) and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/>
              <a:t>text (a little harder) from the user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A25E5-470C-6049-B2FA-0AC8C760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Operators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xmlns="" id="{146DECC7-ED34-B348-8590-741782C803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Math operators</a:t>
            </a:r>
          </a:p>
          <a:p>
            <a:pPr lvl="1" eaLnBrk="1" hangingPunct="1"/>
            <a:r>
              <a:rPr lang="en-US" altLang="en-US" sz="3200"/>
              <a:t>Addition (+)</a:t>
            </a:r>
          </a:p>
          <a:p>
            <a:pPr lvl="1" eaLnBrk="1" hangingPunct="1"/>
            <a:r>
              <a:rPr lang="en-US" altLang="en-US" sz="3200"/>
              <a:t>Subtraction (-)</a:t>
            </a:r>
          </a:p>
          <a:p>
            <a:pPr lvl="1" eaLnBrk="1" hangingPunct="1"/>
            <a:r>
              <a:rPr lang="en-US" altLang="en-US" sz="3200"/>
              <a:t>Multiplication (*)</a:t>
            </a:r>
          </a:p>
          <a:p>
            <a:pPr lvl="1" eaLnBrk="1" hangingPunct="1"/>
            <a:r>
              <a:rPr lang="en-US" altLang="en-US" sz="3200"/>
              <a:t>Division (/)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64B18-31A3-4E44-94C1-B363FD02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In-class Problem #0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xmlns="" id="{C10FFAA4-043F-8844-841D-6ADF7AFF6F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846263"/>
            <a:ext cx="7543800" cy="3563937"/>
          </a:xfrm>
        </p:spPr>
        <p:txBody>
          <a:bodyPr/>
          <a:lstStyle/>
          <a:p>
            <a:pPr eaLnBrk="1" hangingPunct="1"/>
            <a:r>
              <a:rPr lang="en-US" altLang="en-US" sz="2800"/>
              <a:t>Write a program that asks the users weight (in pounds) and prints out how much she/he weighs on the moon.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Note: your moon weight is 16.5% of your Earth weight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608971-6CF8-0145-8407-122A6BF9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In-class Problem #1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xmlns="" id="{23C87868-1D73-AD43-B5A3-B50C5EA9C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846263"/>
            <a:ext cx="7543800" cy="3563937"/>
          </a:xfrm>
        </p:spPr>
        <p:txBody>
          <a:bodyPr/>
          <a:lstStyle/>
          <a:p>
            <a:pPr eaLnBrk="1" hangingPunct="1"/>
            <a:r>
              <a:rPr lang="en-US" altLang="en-US" sz="2800"/>
              <a:t>Write a program that asks the user for a temperature in Fahrenheit and prints out that temperature in Kelvin.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Formula: Kelvin = (Farh </a:t>
            </a:r>
            <a:r>
              <a:rPr lang="mr-IN" altLang="en-US" sz="2800">
                <a:ea typeface="Mangal" panose="02040503050203030202" pitchFamily="18" charset="0"/>
              </a:rPr>
              <a:t>–</a:t>
            </a:r>
            <a:r>
              <a:rPr lang="en-US" altLang="en-US" sz="2800"/>
              <a:t> 32) x 5/9 + 273.15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7E9D66-FE4C-4944-BA4A-5D3782E0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In-class Problem #2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xmlns="" id="{63A40845-7438-924B-87D7-E387C4F23D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Assume:</a:t>
            </a:r>
          </a:p>
          <a:p>
            <a:pPr lvl="1" eaLnBrk="1" hangingPunct="1"/>
            <a:r>
              <a:rPr lang="en-US" altLang="en-US" sz="2400"/>
              <a:t>The average person burns 2500 calories per day.  </a:t>
            </a:r>
          </a:p>
          <a:p>
            <a:pPr lvl="1" eaLnBrk="1" hangingPunct="1"/>
            <a:r>
              <a:rPr lang="en-US" altLang="en-US" sz="2400"/>
              <a:t>There are 3500 calories in one pound of fat.  </a:t>
            </a:r>
          </a:p>
          <a:p>
            <a:pPr lvl="1" eaLnBrk="1" hangingPunct="1"/>
            <a:r>
              <a:rPr lang="en-US" altLang="en-US" sz="2400"/>
              <a:t>There are 365 days in a year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Write a program that asks the user how many calories they consume in a day, and also asks how many years they will consume that many calories.</a:t>
            </a:r>
          </a:p>
          <a:p>
            <a:pPr eaLnBrk="1" hangingPunct="1"/>
            <a:r>
              <a:rPr lang="en-US" altLang="en-US" sz="2800"/>
              <a:t>Print out the number of pounds the person will gain/lose in that time.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object 3">
            <a:extLst>
              <a:ext uri="{FF2B5EF4-FFF2-40B4-BE49-F238E27FC236}">
                <a16:creationId xmlns:a16="http://schemas.microsoft.com/office/drawing/2014/main" xmlns="" id="{0093D26B-65A1-F84E-BBC0-B2A2E0D85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1676400"/>
            <a:ext cx="7772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54013" indent="-34290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All programs have an </a:t>
            </a:r>
            <a:r>
              <a:rPr lang="en-US" altLang="en-US" sz="2600" u="sng">
                <a:latin typeface="Calibri" panose="020F0502020204030204" pitchFamily="34" charset="0"/>
              </a:rPr>
              <a:t>entry point</a:t>
            </a:r>
            <a:r>
              <a:rPr lang="en-US" altLang="en-US" sz="2600">
                <a:latin typeface="Calibri" panose="020F0502020204030204" pitchFamily="34" charset="0"/>
              </a:rPr>
              <a:t> (a BEGIN and END)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If you don’t know where to begin, start with the skeleton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All languages can print to the screen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All languages have variables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All languages can read text/numbers from the user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600">
                <a:latin typeface="Calibri" panose="020F0502020204030204" pitchFamily="34" charset="0"/>
              </a:rPr>
              <a:t>All languages have basic operators</a:t>
            </a:r>
          </a:p>
        </p:txBody>
      </p:sp>
      <p:sp>
        <p:nvSpPr>
          <p:cNvPr id="69639" name="Rectangle 2">
            <a:extLst>
              <a:ext uri="{FF2B5EF4-FFF2-40B4-BE49-F238E27FC236}">
                <a16:creationId xmlns:a16="http://schemas.microsoft.com/office/drawing/2014/main" xmlns="" id="{88A9B8F9-8B9E-2743-9D81-CCB700D8C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096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defTabSz="685800">
              <a:lnSpc>
                <a:spcPct val="90000"/>
              </a:lnSpc>
              <a:defRPr sz="3300">
                <a:solidFill>
                  <a:schemeClr val="tx1"/>
                </a:solidFill>
                <a:latin typeface="Calibri Light" charset="0"/>
              </a:defRPr>
            </a:lvl1pPr>
            <a:lvl2pPr algn="l" defTabSz="685800">
              <a:lnSpc>
                <a:spcPct val="90000"/>
              </a:lnSpc>
              <a:defRPr sz="3300">
                <a:solidFill>
                  <a:schemeClr val="tx1"/>
                </a:solidFill>
                <a:latin typeface="Calibri Light" charset="0"/>
              </a:defRPr>
            </a:lvl2pPr>
            <a:lvl3pPr algn="l" defTabSz="685800">
              <a:lnSpc>
                <a:spcPct val="90000"/>
              </a:lnSpc>
              <a:defRPr sz="3300">
                <a:solidFill>
                  <a:schemeClr val="tx1"/>
                </a:solidFill>
                <a:latin typeface="Calibri Light" charset="0"/>
              </a:defRPr>
            </a:lvl3pPr>
            <a:lvl4pPr algn="l" defTabSz="685800">
              <a:lnSpc>
                <a:spcPct val="90000"/>
              </a:lnSpc>
              <a:defRPr sz="3300">
                <a:solidFill>
                  <a:schemeClr val="tx1"/>
                </a:solidFill>
                <a:latin typeface="Calibri Light" charset="0"/>
              </a:defRPr>
            </a:lvl4pPr>
            <a:lvl5pPr algn="l" defTabSz="685800">
              <a:lnSpc>
                <a:spcPct val="90000"/>
              </a:lnSpc>
              <a:defRPr sz="3300">
                <a:solidFill>
                  <a:schemeClr val="tx1"/>
                </a:solidFill>
                <a:latin typeface="Calibri Light" charset="0"/>
              </a:defRPr>
            </a:lvl5pPr>
            <a:lvl6pPr marL="457200" defTabSz="685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charset="0"/>
              </a:defRPr>
            </a:lvl6pPr>
            <a:lvl7pPr marL="914400" defTabSz="685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charset="0"/>
              </a:defRPr>
            </a:lvl7pPr>
            <a:lvl8pPr marL="1371600" defTabSz="685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charset="0"/>
              </a:defRPr>
            </a:lvl8pPr>
            <a:lvl9pPr marL="1828800" defTabSz="685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dirty="0">
                <a:latin typeface="+mn-lt"/>
                <a:ea typeface="Arial" charset="0"/>
                <a:cs typeface="Arial" charset="0"/>
              </a:rPr>
              <a:t>Summary</a:t>
            </a:r>
          </a:p>
        </p:txBody>
      </p:sp>
      <p:sp>
        <p:nvSpPr>
          <p:cNvPr id="59398" name="TextBox 1">
            <a:extLst>
              <a:ext uri="{FF2B5EF4-FFF2-40B4-BE49-F238E27FC236}">
                <a16:creationId xmlns:a16="http://schemas.microsoft.com/office/drawing/2014/main" xmlns="" id="{F6426D4C-574B-F04E-BEAE-C810F50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413" y="5086350"/>
            <a:ext cx="711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u="sng">
                <a:latin typeface="Calibri" panose="020F0502020204030204" pitchFamily="34" charset="0"/>
              </a:rPr>
              <a:t>From now on, you should look for patterns in languages</a:t>
            </a:r>
            <a:endParaRPr lang="en-US" altLang="en-US" u="sng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A1C94-F762-8B41-8059-D634B9AE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F9D6D2-28F8-B74B-8CA4-0E19CBC81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351337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buFont typeface="Calibri" panose="020F0502020204030204" pitchFamily="34" charset="0"/>
              <a:buChar char=" 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 programs: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the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smallest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 you can write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the minimal amount of code that compiles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NOTHING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Define the entry/starting point of the program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something you should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memorize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Calibri" panose="020F0502020204030204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probably won’t understand what you’re about to see</a:t>
            </a:r>
            <a:r>
              <a:rPr lang="mr-IN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it’s OK!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">
            <a:extLst>
              <a:ext uri="{FF2B5EF4-FFF2-40B4-BE49-F238E27FC236}">
                <a16:creationId xmlns:a16="http://schemas.microsoft.com/office/drawing/2014/main" xmlns="" id="{DD9529F5-FD5C-6547-87CB-3EFBEBC9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1E9CA-9055-2044-B5A4-F0BA2C7F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xmlns="" id="{BFFC464B-24FC-334A-BBCB-E04E3DC98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BEGIN MAIN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END MAIN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39FF716E-54BA-514C-9F83-EA86A47AD4BE}"/>
              </a:ext>
            </a:extLst>
          </p:cNvPr>
          <p:cNvSpPr/>
          <p:nvPr/>
        </p:nvSpPr>
        <p:spPr>
          <a:xfrm>
            <a:off x="7289295" y="5157957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464" name="TextBox 7">
            <a:extLst>
              <a:ext uri="{FF2B5EF4-FFF2-40B4-BE49-F238E27FC236}">
                <a16:creationId xmlns:a16="http://schemas.microsoft.com/office/drawing/2014/main" xmlns="" id="{E0BF556F-7390-554D-BC30-AC720A8D3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607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every time you BEGIN something, you must END it!</a:t>
            </a:r>
          </a:p>
          <a:p>
            <a:pPr eaLnBrk="1" hangingPunct="1"/>
            <a:r>
              <a:rPr lang="en-US" altLang="en-US"/>
              <a:t>Write them as pairs!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9">
            <a:extLst>
              <a:ext uri="{FF2B5EF4-FFF2-40B4-BE49-F238E27FC236}">
                <a16:creationId xmlns:a16="http://schemas.microsoft.com/office/drawing/2014/main" xmlns="" id="{8001191B-B990-8D41-8D89-24F46424F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BE119A-E13A-E348-AF8C-D6C41090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xmlns="" id="{2E510CAD-BBB2-5249-9516-EFB94AA8E8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System;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void Main (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[] args)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487" name="TextBox 7">
            <a:extLst>
              <a:ext uri="{FF2B5EF4-FFF2-40B4-BE49-F238E27FC236}">
                <a16:creationId xmlns:a16="http://schemas.microsoft.com/office/drawing/2014/main" xmlns="" id="{D1A7C9E3-4DDA-3747-8E97-A2F78259F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3976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The opening “{“ means BEGIN </a:t>
            </a:r>
          </a:p>
          <a:p>
            <a:pPr eaLnBrk="1" hangingPunct="1"/>
            <a:r>
              <a:rPr lang="en-US" altLang="en-US"/>
              <a:t>and the closing “}” means END</a:t>
            </a:r>
          </a:p>
        </p:txBody>
      </p:sp>
      <p:pic>
        <p:nvPicPr>
          <p:cNvPr id="9" name="Picture 12" descr="mage result for C# icon" title="C Sharp Logo">
            <a:extLst>
              <a:ext uri="{FF2B5EF4-FFF2-40B4-BE49-F238E27FC236}">
                <a16:creationId xmlns:a16="http://schemas.microsoft.com/office/drawing/2014/main" xmlns="" id="{E4F67EAD-DF42-8B4B-B63C-41DFD102D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89500"/>
            <a:ext cx="1435100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9">
            <a:extLst>
              <a:ext uri="{FF2B5EF4-FFF2-40B4-BE49-F238E27FC236}">
                <a16:creationId xmlns:a16="http://schemas.microsoft.com/office/drawing/2014/main" xmlns="" id="{D97186DA-A8D3-484C-A8FC-3DA64B93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0F84C-0736-1345-85F8-1295AA86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xmlns="" id="{6D22C859-D19D-7F4E-93C2-AF5ADCD024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&lt;iostream&gt;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0;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535" name="TextBox 7">
            <a:extLst>
              <a:ext uri="{FF2B5EF4-FFF2-40B4-BE49-F238E27FC236}">
                <a16:creationId xmlns:a16="http://schemas.microsoft.com/office/drawing/2014/main" xmlns="" id="{57FA5D2F-92A2-7245-8A4F-6BD0FBC59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4592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Again note: The opening “{“ means BEGIN </a:t>
            </a:r>
          </a:p>
          <a:p>
            <a:pPr eaLnBrk="1" hangingPunct="1"/>
            <a:r>
              <a:rPr lang="en-US" altLang="en-US"/>
              <a:t>and the closing “}” means END</a:t>
            </a: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F2930A8C-D165-8B42-86E1-983D416653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88" y="5046663"/>
            <a:ext cx="1074737" cy="12080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8">
            <a:extLst>
              <a:ext uri="{FF2B5EF4-FFF2-40B4-BE49-F238E27FC236}">
                <a16:creationId xmlns:a16="http://schemas.microsoft.com/office/drawing/2014/main" xmlns="" id="{490343B5-549E-564A-A87A-3EA8AC8B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900" y="5157788"/>
            <a:ext cx="2133600" cy="1174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48D619-96B6-A04B-AAA4-23EDAFB26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xmlns="" id="{BE3F3BC9-BD69-0A4A-B597-7FBEC4C48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args) {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583" name="TextBox 7">
            <a:extLst>
              <a:ext uri="{FF2B5EF4-FFF2-40B4-BE49-F238E27FC236}">
                <a16:creationId xmlns:a16="http://schemas.microsoft.com/office/drawing/2014/main" xmlns="" id="{F5C8897B-CEDB-684C-B204-B51BD251E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5486400"/>
            <a:ext cx="308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Capitalization matters!</a:t>
            </a:r>
          </a:p>
        </p:txBody>
      </p:sp>
      <p:pic>
        <p:nvPicPr>
          <p:cNvPr id="10" name="Picture 10" descr="elated image" title="Java Logo">
            <a:extLst>
              <a:ext uri="{FF2B5EF4-FFF2-40B4-BE49-F238E27FC236}">
                <a16:creationId xmlns:a16="http://schemas.microsoft.com/office/drawing/2014/main" xmlns="" id="{065E9FDC-BB5C-2046-A596-63DC59108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27513"/>
            <a:ext cx="1868488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86B17-ED13-DF49-86DF-52F5B21E2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Lesson #1: Learned</a:t>
            </a:r>
          </a:p>
        </p:txBody>
      </p:sp>
      <p:sp>
        <p:nvSpPr>
          <p:cNvPr id="25605" name="TextBox 6">
            <a:extLst>
              <a:ext uri="{FF2B5EF4-FFF2-40B4-BE49-F238E27FC236}">
                <a16:creationId xmlns:a16="http://schemas.microsoft.com/office/drawing/2014/main" xmlns="" id="{27CAD674-6339-BA4F-AE42-2E834B1B4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2590800"/>
            <a:ext cx="858678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u="sng"/>
              <a:t>All of them defined </a:t>
            </a:r>
            <a:r>
              <a:rPr lang="en-US" altLang="en-US" sz="3200" u="sng">
                <a:solidFill>
                  <a:srgbClr val="0000FF"/>
                </a:solidFill>
              </a:rPr>
              <a:t>main</a:t>
            </a:r>
            <a:r>
              <a:rPr lang="en-US" altLang="en-US" sz="3200" u="sng"/>
              <a:t>, </a:t>
            </a:r>
          </a:p>
          <a:p>
            <a:pPr algn="ctr" eaLnBrk="1" hangingPunct="1"/>
            <a:r>
              <a:rPr lang="en-US" altLang="en-US" sz="3200" u="sng"/>
              <a:t>which is the entry/starting point of the program</a:t>
            </a:r>
          </a:p>
          <a:p>
            <a:pPr algn="ctr" eaLnBrk="1" hangingPunct="1"/>
            <a:endParaRPr lang="en-US" altLang="en-US" sz="3200" u="sng"/>
          </a:p>
          <a:p>
            <a:pPr algn="ctr" eaLnBrk="1" hangingPunct="1"/>
            <a:r>
              <a:rPr lang="en-US" altLang="en-US" sz="3200" u="sng"/>
              <a:t>They have a BEGINNING and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1-Slides_Part2_v3" id="{608812FF-9F89-5A41-973E-7F5454E055C8}" vid="{FC9BF240-44A2-7046-9A65-D4C9CF3A07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4</TotalTime>
  <Words>1231</Words>
  <Application>Microsoft Office PowerPoint</Application>
  <PresentationFormat>On-screen Show (4:3)</PresentationFormat>
  <Paragraphs>345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Consolas</vt:lpstr>
      <vt:lpstr>Mangal</vt:lpstr>
      <vt:lpstr>PPT2_16to9</vt:lpstr>
      <vt:lpstr>PowerPoint Presentation</vt:lpstr>
      <vt:lpstr>Motivation</vt:lpstr>
      <vt:lpstr>Before we begin...</vt:lpstr>
      <vt:lpstr>Skeletons</vt:lpstr>
      <vt:lpstr>Skeletons</vt:lpstr>
      <vt:lpstr>Skeletons</vt:lpstr>
      <vt:lpstr>Skeletons</vt:lpstr>
      <vt:lpstr>Skeletons</vt:lpstr>
      <vt:lpstr>Lesson #1: Learned</vt:lpstr>
      <vt:lpstr>Printing to the Screen</vt:lpstr>
      <vt:lpstr>Printing to the Screen</vt:lpstr>
      <vt:lpstr>Printing to the Screen</vt:lpstr>
      <vt:lpstr>Printing to the Screen</vt:lpstr>
      <vt:lpstr>Lesson #2: Learned</vt:lpstr>
      <vt:lpstr>Variables</vt:lpstr>
      <vt:lpstr>Declaring/Assigning Variables</vt:lpstr>
      <vt:lpstr>Declaring/Assigning Variables</vt:lpstr>
      <vt:lpstr>Declaring/Assigning Variables</vt:lpstr>
      <vt:lpstr>Declaring/Assigning Variables</vt:lpstr>
      <vt:lpstr>Declaring/Assigning Variables</vt:lpstr>
      <vt:lpstr>Declaring/Assigning Variables</vt:lpstr>
      <vt:lpstr>Declaring/Assigning Variables</vt:lpstr>
      <vt:lpstr>Declaring/Assigning Variables</vt:lpstr>
      <vt:lpstr>Lesson #3: Learned</vt:lpstr>
      <vt:lpstr>Reading Text from the User</vt:lpstr>
      <vt:lpstr>Reading Text from the User</vt:lpstr>
      <vt:lpstr>Reading Text from the User</vt:lpstr>
      <vt:lpstr>Reading Text from the User</vt:lpstr>
      <vt:lpstr>Reading Numbers from the User</vt:lpstr>
      <vt:lpstr>Reading Numbers from the User</vt:lpstr>
      <vt:lpstr>Reading Numbers from the User</vt:lpstr>
      <vt:lpstr>Reading Numbers from the User</vt:lpstr>
      <vt:lpstr>Lesson #4: Learned</vt:lpstr>
      <vt:lpstr>Basic Operators</vt:lpstr>
      <vt:lpstr>In-class Problem #0</vt:lpstr>
      <vt:lpstr>In-class Problem #1</vt:lpstr>
      <vt:lpstr>In-class Problem #2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Malcolm</dc:creator>
  <cp:lastModifiedBy>Dexter Howard</cp:lastModifiedBy>
  <cp:revision>1</cp:revision>
  <dcterms:created xsi:type="dcterms:W3CDTF">2019-06-04T15:52:42Z</dcterms:created>
  <dcterms:modified xsi:type="dcterms:W3CDTF">2021-06-05T01:47:10Z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