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notesMasterIdLst>
    <p:notesMasterId r:id="rId21"/>
  </p:notesMasterIdLst>
  <p:handoutMasterIdLst>
    <p:handoutMasterId r:id="rId22"/>
  </p:handoutMasterIdLst>
  <p:sldIdLst>
    <p:sldId id="331" r:id="rId2"/>
    <p:sldId id="257" r:id="rId3"/>
    <p:sldId id="363" r:id="rId4"/>
    <p:sldId id="364" r:id="rId5"/>
    <p:sldId id="365" r:id="rId6"/>
    <p:sldId id="414" r:id="rId7"/>
    <p:sldId id="370" r:id="rId8"/>
    <p:sldId id="402" r:id="rId9"/>
    <p:sldId id="408" r:id="rId10"/>
    <p:sldId id="403" r:id="rId11"/>
    <p:sldId id="415" r:id="rId12"/>
    <p:sldId id="404" r:id="rId13"/>
    <p:sldId id="405" r:id="rId14"/>
    <p:sldId id="406" r:id="rId15"/>
    <p:sldId id="407" r:id="rId16"/>
    <p:sldId id="410" r:id="rId17"/>
    <p:sldId id="411" r:id="rId18"/>
    <p:sldId id="412" r:id="rId19"/>
    <p:sldId id="413" r:id="rId20"/>
  </p:sldIdLst>
  <p:sldSz cx="9144000" cy="6858000" type="screen4x3"/>
  <p:notesSz cx="9144000" cy="6858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8F00"/>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90F743-2320-9047-AC96-52EF27CC8114}" v="17" dt="2021-06-04T19:19:58.143"/>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88" autoAdjust="0"/>
    <p:restoredTop sz="94659" autoAdjust="0"/>
  </p:normalViewPr>
  <p:slideViewPr>
    <p:cSldViewPr>
      <p:cViewPr varScale="1">
        <p:scale>
          <a:sx n="87" d="100"/>
          <a:sy n="87" d="100"/>
        </p:scale>
        <p:origin x="1746" y="66"/>
      </p:cViewPr>
      <p:guideLst>
        <p:guide orient="horz" pos="2880"/>
        <p:guide pos="2160"/>
      </p:guideLst>
    </p:cSldViewPr>
  </p:slideViewPr>
  <p:outlineViewPr>
    <p:cViewPr>
      <p:scale>
        <a:sx n="33" d="100"/>
        <a:sy n="33" d="100"/>
      </p:scale>
      <p:origin x="0" y="-759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8" d="100"/>
          <a:sy n="88" d="100"/>
        </p:scale>
        <p:origin x="2040" y="8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ff Chastine" userId="S::jchasti1@kennesaw.edu::63bbc61b-45fe-44da-a2a6-650f2ecb2256" providerId="AD" clId="Web-{7B50475D-BDB0-2064-FB87-423D2205DAA5}"/>
    <pc:docChg chg="addSld modSld">
      <pc:chgData name="Jeff Chastine" userId="S::jchasti1@kennesaw.edu::63bbc61b-45fe-44da-a2a6-650f2ecb2256" providerId="AD" clId="Web-{7B50475D-BDB0-2064-FB87-423D2205DAA5}" dt="2020-08-21T13:19:39.845" v="286" actId="20577"/>
      <pc:docMkLst>
        <pc:docMk/>
      </pc:docMkLst>
      <pc:sldChg chg="modSp new">
        <pc:chgData name="Jeff Chastine" userId="S::jchasti1@kennesaw.edu::63bbc61b-45fe-44da-a2a6-650f2ecb2256" providerId="AD" clId="Web-{7B50475D-BDB0-2064-FB87-423D2205DAA5}" dt="2020-08-21T13:19:39.845" v="285" actId="20577"/>
        <pc:sldMkLst>
          <pc:docMk/>
          <pc:sldMk cId="3622587315" sldId="415"/>
        </pc:sldMkLst>
        <pc:spChg chg="mod">
          <ac:chgData name="Jeff Chastine" userId="S::jchasti1@kennesaw.edu::63bbc61b-45fe-44da-a2a6-650f2ecb2256" providerId="AD" clId="Web-{7B50475D-BDB0-2064-FB87-423D2205DAA5}" dt="2020-08-21T13:14:09.588" v="23" actId="20577"/>
          <ac:spMkLst>
            <pc:docMk/>
            <pc:sldMk cId="3622587315" sldId="415"/>
            <ac:spMk id="2" creationId="{0B960ABA-DB6F-421C-AD57-CF2903842594}"/>
          </ac:spMkLst>
        </pc:spChg>
        <pc:spChg chg="mod">
          <ac:chgData name="Jeff Chastine" userId="S::jchasti1@kennesaw.edu::63bbc61b-45fe-44da-a2a6-650f2ecb2256" providerId="AD" clId="Web-{7B50475D-BDB0-2064-FB87-423D2205DAA5}" dt="2020-08-21T13:19:39.845" v="285" actId="20577"/>
          <ac:spMkLst>
            <pc:docMk/>
            <pc:sldMk cId="3622587315" sldId="415"/>
            <ac:spMk id="3" creationId="{CCC91D7F-B162-4506-9E3C-87FFF3736096}"/>
          </ac:spMkLst>
        </pc:spChg>
      </pc:sldChg>
    </pc:docChg>
  </pc:docChgLst>
  <pc:docChgLst>
    <pc:chgData name="Douglas Malcolm" userId="6fbabce8-ec94-4dd3-b118-672eb69ae1ad" providerId="ADAL" clId="{5067DE66-A398-7B4F-94FB-39C410F005DA}"/>
    <pc:docChg chg="modSld">
      <pc:chgData name="Douglas Malcolm" userId="6fbabce8-ec94-4dd3-b118-672eb69ae1ad" providerId="ADAL" clId="{5067DE66-A398-7B4F-94FB-39C410F005DA}" dt="2019-08-26T18:00:50.918" v="1" actId="20577"/>
      <pc:docMkLst>
        <pc:docMk/>
      </pc:docMkLst>
      <pc:sldChg chg="modSp">
        <pc:chgData name="Douglas Malcolm" userId="6fbabce8-ec94-4dd3-b118-672eb69ae1ad" providerId="ADAL" clId="{5067DE66-A398-7B4F-94FB-39C410F005DA}" dt="2019-08-26T17:59:04.391" v="0" actId="20577"/>
        <pc:sldMkLst>
          <pc:docMk/>
          <pc:sldMk cId="2998257505" sldId="405"/>
        </pc:sldMkLst>
        <pc:spChg chg="mod">
          <ac:chgData name="Douglas Malcolm" userId="6fbabce8-ec94-4dd3-b118-672eb69ae1ad" providerId="ADAL" clId="{5067DE66-A398-7B4F-94FB-39C410F005DA}" dt="2019-08-26T17:59:04.391" v="0" actId="20577"/>
          <ac:spMkLst>
            <pc:docMk/>
            <pc:sldMk cId="2998257505" sldId="405"/>
            <ac:spMk id="4" creationId="{00000000-0000-0000-0000-000000000000}"/>
          </ac:spMkLst>
        </pc:spChg>
      </pc:sldChg>
      <pc:sldChg chg="modSp">
        <pc:chgData name="Douglas Malcolm" userId="6fbabce8-ec94-4dd3-b118-672eb69ae1ad" providerId="ADAL" clId="{5067DE66-A398-7B4F-94FB-39C410F005DA}" dt="2019-08-26T18:00:50.918" v="1" actId="20577"/>
        <pc:sldMkLst>
          <pc:docMk/>
          <pc:sldMk cId="2983814762" sldId="407"/>
        </pc:sldMkLst>
        <pc:spChg chg="mod">
          <ac:chgData name="Douglas Malcolm" userId="6fbabce8-ec94-4dd3-b118-672eb69ae1ad" providerId="ADAL" clId="{5067DE66-A398-7B4F-94FB-39C410F005DA}" dt="2019-08-26T18:00:50.918" v="1" actId="20577"/>
          <ac:spMkLst>
            <pc:docMk/>
            <pc:sldMk cId="2983814762" sldId="407"/>
            <ac:spMk id="4" creationId="{00000000-0000-0000-0000-000000000000}"/>
          </ac:spMkLst>
        </pc:spChg>
      </pc:sldChg>
    </pc:docChg>
  </pc:docChgLst>
  <pc:docChgLst>
    <pc:chgData name="Douglas Malcolm" userId="6fbabce8-ec94-4dd3-b118-672eb69ae1ad" providerId="ADAL" clId="{8190F743-2320-9047-AC96-52EF27CC8114}"/>
    <pc:docChg chg="undo custSel modSld modMainMaster">
      <pc:chgData name="Douglas Malcolm" userId="6fbabce8-ec94-4dd3-b118-672eb69ae1ad" providerId="ADAL" clId="{8190F743-2320-9047-AC96-52EF27CC8114}" dt="2021-06-04T19:19:58.142" v="32" actId="478"/>
      <pc:docMkLst>
        <pc:docMk/>
      </pc:docMkLst>
      <pc:sldChg chg="delSp">
        <pc:chgData name="Douglas Malcolm" userId="6fbabce8-ec94-4dd3-b118-672eb69ae1ad" providerId="ADAL" clId="{8190F743-2320-9047-AC96-52EF27CC8114}" dt="2021-06-04T19:18:33.630" v="13" actId="478"/>
        <pc:sldMkLst>
          <pc:docMk/>
          <pc:sldMk cId="290577165" sldId="257"/>
        </pc:sldMkLst>
        <pc:spChg chg="del">
          <ac:chgData name="Douglas Malcolm" userId="6fbabce8-ec94-4dd3-b118-672eb69ae1ad" providerId="ADAL" clId="{8190F743-2320-9047-AC96-52EF27CC8114}" dt="2021-06-04T19:18:33.630" v="13" actId="478"/>
          <ac:spMkLst>
            <pc:docMk/>
            <pc:sldMk cId="290577165" sldId="257"/>
            <ac:spMk id="4" creationId="{2DB03C17-54DB-7C41-B4EF-4FEC6D54085D}"/>
          </ac:spMkLst>
        </pc:spChg>
        <pc:spChg chg="del">
          <ac:chgData name="Douglas Malcolm" userId="6fbabce8-ec94-4dd3-b118-672eb69ae1ad" providerId="ADAL" clId="{8190F743-2320-9047-AC96-52EF27CC8114}" dt="2021-06-04T19:18:33.630" v="13" actId="478"/>
          <ac:spMkLst>
            <pc:docMk/>
            <pc:sldMk cId="290577165" sldId="257"/>
            <ac:spMk id="5" creationId="{9EF79E8D-6697-7F47-8E09-41E72BB5E282}"/>
          </ac:spMkLst>
        </pc:spChg>
        <pc:spChg chg="del">
          <ac:chgData name="Douglas Malcolm" userId="6fbabce8-ec94-4dd3-b118-672eb69ae1ad" providerId="ADAL" clId="{8190F743-2320-9047-AC96-52EF27CC8114}" dt="2021-06-04T19:18:33.630" v="13" actId="478"/>
          <ac:spMkLst>
            <pc:docMk/>
            <pc:sldMk cId="290577165" sldId="257"/>
            <ac:spMk id="6150" creationId="{FAB2B7A0-A97B-BF4E-B347-DF5603A0DFB4}"/>
          </ac:spMkLst>
        </pc:spChg>
      </pc:sldChg>
      <pc:sldChg chg="delSp">
        <pc:chgData name="Douglas Malcolm" userId="6fbabce8-ec94-4dd3-b118-672eb69ae1ad" providerId="ADAL" clId="{8190F743-2320-9047-AC96-52EF27CC8114}" dt="2021-06-04T19:18:27.188" v="12" actId="478"/>
        <pc:sldMkLst>
          <pc:docMk/>
          <pc:sldMk cId="2344374077" sldId="331"/>
        </pc:sldMkLst>
        <pc:spChg chg="del">
          <ac:chgData name="Douglas Malcolm" userId="6fbabce8-ec94-4dd3-b118-672eb69ae1ad" providerId="ADAL" clId="{8190F743-2320-9047-AC96-52EF27CC8114}" dt="2021-06-04T19:18:27.188" v="12" actId="478"/>
          <ac:spMkLst>
            <pc:docMk/>
            <pc:sldMk cId="2344374077" sldId="331"/>
            <ac:spMk id="2" creationId="{BA04ABD0-5539-014E-B767-D68C07FF0908}"/>
          </ac:spMkLst>
        </pc:spChg>
        <pc:spChg chg="del">
          <ac:chgData name="Douglas Malcolm" userId="6fbabce8-ec94-4dd3-b118-672eb69ae1ad" providerId="ADAL" clId="{8190F743-2320-9047-AC96-52EF27CC8114}" dt="2021-06-04T19:18:27.188" v="12" actId="478"/>
          <ac:spMkLst>
            <pc:docMk/>
            <pc:sldMk cId="2344374077" sldId="331"/>
            <ac:spMk id="4100" creationId="{7033F21B-2456-3D47-8A99-901F15875FD9}"/>
          </ac:spMkLst>
        </pc:spChg>
        <pc:spChg chg="del">
          <ac:chgData name="Douglas Malcolm" userId="6fbabce8-ec94-4dd3-b118-672eb69ae1ad" providerId="ADAL" clId="{8190F743-2320-9047-AC96-52EF27CC8114}" dt="2021-06-04T19:18:27.188" v="12" actId="478"/>
          <ac:spMkLst>
            <pc:docMk/>
            <pc:sldMk cId="2344374077" sldId="331"/>
            <ac:spMk id="4101" creationId="{CE42DF83-279B-6447-BE89-613729C771A7}"/>
          </ac:spMkLst>
        </pc:spChg>
      </pc:sldChg>
      <pc:sldChg chg="delSp">
        <pc:chgData name="Douglas Malcolm" userId="6fbabce8-ec94-4dd3-b118-672eb69ae1ad" providerId="ADAL" clId="{8190F743-2320-9047-AC96-52EF27CC8114}" dt="2021-06-04T19:18:35.949" v="14" actId="478"/>
        <pc:sldMkLst>
          <pc:docMk/>
          <pc:sldMk cId="1931130804" sldId="363"/>
        </pc:sldMkLst>
        <pc:spChg chg="del">
          <ac:chgData name="Douglas Malcolm" userId="6fbabce8-ec94-4dd3-b118-672eb69ae1ad" providerId="ADAL" clId="{8190F743-2320-9047-AC96-52EF27CC8114}" dt="2021-06-04T19:18:35.949" v="14" actId="478"/>
          <ac:spMkLst>
            <pc:docMk/>
            <pc:sldMk cId="1931130804" sldId="363"/>
            <ac:spMk id="2" creationId="{6469098B-7EC6-4746-ACF9-DAB8128C864B}"/>
          </ac:spMkLst>
        </pc:spChg>
        <pc:spChg chg="del">
          <ac:chgData name="Douglas Malcolm" userId="6fbabce8-ec94-4dd3-b118-672eb69ae1ad" providerId="ADAL" clId="{8190F743-2320-9047-AC96-52EF27CC8114}" dt="2021-06-04T19:18:35.949" v="14" actId="478"/>
          <ac:spMkLst>
            <pc:docMk/>
            <pc:sldMk cId="1931130804" sldId="363"/>
            <ac:spMk id="3" creationId="{58A69BBC-0665-8B4B-A483-DE3E694B17F7}"/>
          </ac:spMkLst>
        </pc:spChg>
        <pc:spChg chg="del">
          <ac:chgData name="Douglas Malcolm" userId="6fbabce8-ec94-4dd3-b118-672eb69ae1ad" providerId="ADAL" clId="{8190F743-2320-9047-AC96-52EF27CC8114}" dt="2021-06-04T19:18:35.949" v="14" actId="478"/>
          <ac:spMkLst>
            <pc:docMk/>
            <pc:sldMk cId="1931130804" sldId="363"/>
            <ac:spMk id="7174" creationId="{1A04A416-8774-BB44-8C32-75A055A74D1B}"/>
          </ac:spMkLst>
        </pc:spChg>
      </pc:sldChg>
      <pc:sldChg chg="delSp">
        <pc:chgData name="Douglas Malcolm" userId="6fbabce8-ec94-4dd3-b118-672eb69ae1ad" providerId="ADAL" clId="{8190F743-2320-9047-AC96-52EF27CC8114}" dt="2021-06-04T19:18:38.250" v="15" actId="478"/>
        <pc:sldMkLst>
          <pc:docMk/>
          <pc:sldMk cId="403569381" sldId="364"/>
        </pc:sldMkLst>
        <pc:spChg chg="del">
          <ac:chgData name="Douglas Malcolm" userId="6fbabce8-ec94-4dd3-b118-672eb69ae1ad" providerId="ADAL" clId="{8190F743-2320-9047-AC96-52EF27CC8114}" dt="2021-06-04T19:18:38.250" v="15" actId="478"/>
          <ac:spMkLst>
            <pc:docMk/>
            <pc:sldMk cId="403569381" sldId="364"/>
            <ac:spMk id="2" creationId="{10878ECE-C7C8-DB44-93DF-5444EE8EFF83}"/>
          </ac:spMkLst>
        </pc:spChg>
        <pc:spChg chg="del">
          <ac:chgData name="Douglas Malcolm" userId="6fbabce8-ec94-4dd3-b118-672eb69ae1ad" providerId="ADAL" clId="{8190F743-2320-9047-AC96-52EF27CC8114}" dt="2021-06-04T19:18:38.250" v="15" actId="478"/>
          <ac:spMkLst>
            <pc:docMk/>
            <pc:sldMk cId="403569381" sldId="364"/>
            <ac:spMk id="3" creationId="{387BB0F6-5C48-FF4C-BC78-999065D911DB}"/>
          </ac:spMkLst>
        </pc:spChg>
        <pc:spChg chg="del">
          <ac:chgData name="Douglas Malcolm" userId="6fbabce8-ec94-4dd3-b118-672eb69ae1ad" providerId="ADAL" clId="{8190F743-2320-9047-AC96-52EF27CC8114}" dt="2021-06-04T19:18:38.250" v="15" actId="478"/>
          <ac:spMkLst>
            <pc:docMk/>
            <pc:sldMk cId="403569381" sldId="364"/>
            <ac:spMk id="8198" creationId="{96D6E732-E2D8-1B4D-BAA1-2DEF8B21522F}"/>
          </ac:spMkLst>
        </pc:spChg>
      </pc:sldChg>
      <pc:sldChg chg="delSp">
        <pc:chgData name="Douglas Malcolm" userId="6fbabce8-ec94-4dd3-b118-672eb69ae1ad" providerId="ADAL" clId="{8190F743-2320-9047-AC96-52EF27CC8114}" dt="2021-06-04T19:18:40.546" v="16" actId="478"/>
        <pc:sldMkLst>
          <pc:docMk/>
          <pc:sldMk cId="3321733443" sldId="365"/>
        </pc:sldMkLst>
        <pc:spChg chg="del">
          <ac:chgData name="Douglas Malcolm" userId="6fbabce8-ec94-4dd3-b118-672eb69ae1ad" providerId="ADAL" clId="{8190F743-2320-9047-AC96-52EF27CC8114}" dt="2021-06-04T19:18:40.546" v="16" actId="478"/>
          <ac:spMkLst>
            <pc:docMk/>
            <pc:sldMk cId="3321733443" sldId="365"/>
            <ac:spMk id="2" creationId="{CDE1A4C5-4322-C14D-A607-C2103203E041}"/>
          </ac:spMkLst>
        </pc:spChg>
        <pc:spChg chg="del">
          <ac:chgData name="Douglas Malcolm" userId="6fbabce8-ec94-4dd3-b118-672eb69ae1ad" providerId="ADAL" clId="{8190F743-2320-9047-AC96-52EF27CC8114}" dt="2021-06-04T19:18:40.546" v="16" actId="478"/>
          <ac:spMkLst>
            <pc:docMk/>
            <pc:sldMk cId="3321733443" sldId="365"/>
            <ac:spMk id="3" creationId="{EC2D37F9-0884-9F49-876B-A0BFAEE4E5E6}"/>
          </ac:spMkLst>
        </pc:spChg>
        <pc:spChg chg="del">
          <ac:chgData name="Douglas Malcolm" userId="6fbabce8-ec94-4dd3-b118-672eb69ae1ad" providerId="ADAL" clId="{8190F743-2320-9047-AC96-52EF27CC8114}" dt="2021-06-04T19:18:40.546" v="16" actId="478"/>
          <ac:spMkLst>
            <pc:docMk/>
            <pc:sldMk cId="3321733443" sldId="365"/>
            <ac:spMk id="9222" creationId="{B59002CC-7E3A-C646-9F38-327F10888FFF}"/>
          </ac:spMkLst>
        </pc:spChg>
      </pc:sldChg>
      <pc:sldChg chg="delSp">
        <pc:chgData name="Douglas Malcolm" userId="6fbabce8-ec94-4dd3-b118-672eb69ae1ad" providerId="ADAL" clId="{8190F743-2320-9047-AC96-52EF27CC8114}" dt="2021-06-04T19:18:44.824" v="18" actId="478"/>
        <pc:sldMkLst>
          <pc:docMk/>
          <pc:sldMk cId="1258800626" sldId="370"/>
        </pc:sldMkLst>
        <pc:spChg chg="del">
          <ac:chgData name="Douglas Malcolm" userId="6fbabce8-ec94-4dd3-b118-672eb69ae1ad" providerId="ADAL" clId="{8190F743-2320-9047-AC96-52EF27CC8114}" dt="2021-06-04T19:18:44.824" v="18" actId="478"/>
          <ac:spMkLst>
            <pc:docMk/>
            <pc:sldMk cId="1258800626" sldId="370"/>
            <ac:spMk id="2" creationId="{61DDFA18-B06A-0140-89DF-6FBC6C358E54}"/>
          </ac:spMkLst>
        </pc:spChg>
        <pc:spChg chg="del">
          <ac:chgData name="Douglas Malcolm" userId="6fbabce8-ec94-4dd3-b118-672eb69ae1ad" providerId="ADAL" clId="{8190F743-2320-9047-AC96-52EF27CC8114}" dt="2021-06-04T19:18:44.824" v="18" actId="478"/>
          <ac:spMkLst>
            <pc:docMk/>
            <pc:sldMk cId="1258800626" sldId="370"/>
            <ac:spMk id="14341" creationId="{6723A721-DC50-1D48-890B-A7003906B1CB}"/>
          </ac:spMkLst>
        </pc:spChg>
        <pc:spChg chg="del">
          <ac:chgData name="Douglas Malcolm" userId="6fbabce8-ec94-4dd3-b118-672eb69ae1ad" providerId="ADAL" clId="{8190F743-2320-9047-AC96-52EF27CC8114}" dt="2021-06-04T19:18:44.824" v="18" actId="478"/>
          <ac:spMkLst>
            <pc:docMk/>
            <pc:sldMk cId="1258800626" sldId="370"/>
            <ac:spMk id="14342" creationId="{54D1DA90-4EAD-A949-9958-D799E7D22B71}"/>
          </ac:spMkLst>
        </pc:spChg>
      </pc:sldChg>
      <pc:sldChg chg="delSp">
        <pc:chgData name="Douglas Malcolm" userId="6fbabce8-ec94-4dd3-b118-672eb69ae1ad" providerId="ADAL" clId="{8190F743-2320-9047-AC96-52EF27CC8114}" dt="2021-06-04T19:18:46.865" v="19" actId="478"/>
        <pc:sldMkLst>
          <pc:docMk/>
          <pc:sldMk cId="4066279314" sldId="402"/>
        </pc:sldMkLst>
        <pc:spChg chg="del">
          <ac:chgData name="Douglas Malcolm" userId="6fbabce8-ec94-4dd3-b118-672eb69ae1ad" providerId="ADAL" clId="{8190F743-2320-9047-AC96-52EF27CC8114}" dt="2021-06-04T19:18:46.865" v="19" actId="478"/>
          <ac:spMkLst>
            <pc:docMk/>
            <pc:sldMk cId="4066279314" sldId="402"/>
            <ac:spMk id="2" creationId="{23C55B83-82BD-834D-AF16-EA350BE4D043}"/>
          </ac:spMkLst>
        </pc:spChg>
        <pc:spChg chg="del">
          <ac:chgData name="Douglas Malcolm" userId="6fbabce8-ec94-4dd3-b118-672eb69ae1ad" providerId="ADAL" clId="{8190F743-2320-9047-AC96-52EF27CC8114}" dt="2021-06-04T19:18:46.865" v="19" actId="478"/>
          <ac:spMkLst>
            <pc:docMk/>
            <pc:sldMk cId="4066279314" sldId="402"/>
            <ac:spMk id="62468" creationId="{4AB85805-D3E0-8143-A672-630D6D056665}"/>
          </ac:spMkLst>
        </pc:spChg>
        <pc:spChg chg="del">
          <ac:chgData name="Douglas Malcolm" userId="6fbabce8-ec94-4dd3-b118-672eb69ae1ad" providerId="ADAL" clId="{8190F743-2320-9047-AC96-52EF27CC8114}" dt="2021-06-04T19:18:46.865" v="19" actId="478"/>
          <ac:spMkLst>
            <pc:docMk/>
            <pc:sldMk cId="4066279314" sldId="402"/>
            <ac:spMk id="62469" creationId="{F0083779-3356-8E46-8A73-4ABE808FDB2C}"/>
          </ac:spMkLst>
        </pc:spChg>
      </pc:sldChg>
      <pc:sldChg chg="delSp">
        <pc:chgData name="Douglas Malcolm" userId="6fbabce8-ec94-4dd3-b118-672eb69ae1ad" providerId="ADAL" clId="{8190F743-2320-9047-AC96-52EF27CC8114}" dt="2021-06-04T19:18:51.448" v="21" actId="478"/>
        <pc:sldMkLst>
          <pc:docMk/>
          <pc:sldMk cId="310953456" sldId="403"/>
        </pc:sldMkLst>
        <pc:spChg chg="del">
          <ac:chgData name="Douglas Malcolm" userId="6fbabce8-ec94-4dd3-b118-672eb69ae1ad" providerId="ADAL" clId="{8190F743-2320-9047-AC96-52EF27CC8114}" dt="2021-06-04T19:18:51.448" v="21" actId="478"/>
          <ac:spMkLst>
            <pc:docMk/>
            <pc:sldMk cId="310953456" sldId="403"/>
            <ac:spMk id="2" creationId="{709E764E-3B75-1B43-B76A-551F592636BD}"/>
          </ac:spMkLst>
        </pc:spChg>
        <pc:spChg chg="del">
          <ac:chgData name="Douglas Malcolm" userId="6fbabce8-ec94-4dd3-b118-672eb69ae1ad" providerId="ADAL" clId="{8190F743-2320-9047-AC96-52EF27CC8114}" dt="2021-06-04T19:18:51.448" v="21" actId="478"/>
          <ac:spMkLst>
            <pc:docMk/>
            <pc:sldMk cId="310953456" sldId="403"/>
            <ac:spMk id="63492" creationId="{93516825-B656-5E46-8578-393774EFFE5E}"/>
          </ac:spMkLst>
        </pc:spChg>
        <pc:spChg chg="del">
          <ac:chgData name="Douglas Malcolm" userId="6fbabce8-ec94-4dd3-b118-672eb69ae1ad" providerId="ADAL" clId="{8190F743-2320-9047-AC96-52EF27CC8114}" dt="2021-06-04T19:18:51.448" v="21" actId="478"/>
          <ac:spMkLst>
            <pc:docMk/>
            <pc:sldMk cId="310953456" sldId="403"/>
            <ac:spMk id="63493" creationId="{CD3146C2-9A9C-1448-B151-359F949B3977}"/>
          </ac:spMkLst>
        </pc:spChg>
      </pc:sldChg>
      <pc:sldChg chg="delSp">
        <pc:chgData name="Douglas Malcolm" userId="6fbabce8-ec94-4dd3-b118-672eb69ae1ad" providerId="ADAL" clId="{8190F743-2320-9047-AC96-52EF27CC8114}" dt="2021-06-04T19:18:55.387" v="23" actId="478"/>
        <pc:sldMkLst>
          <pc:docMk/>
          <pc:sldMk cId="3881942407" sldId="404"/>
        </pc:sldMkLst>
        <pc:spChg chg="del">
          <ac:chgData name="Douglas Malcolm" userId="6fbabce8-ec94-4dd3-b118-672eb69ae1ad" providerId="ADAL" clId="{8190F743-2320-9047-AC96-52EF27CC8114}" dt="2021-06-04T19:18:55.387" v="23" actId="478"/>
          <ac:spMkLst>
            <pc:docMk/>
            <pc:sldMk cId="3881942407" sldId="404"/>
            <ac:spMk id="2" creationId="{8234C63F-718C-DD4F-9E0E-C5BBCED7CE18}"/>
          </ac:spMkLst>
        </pc:spChg>
        <pc:spChg chg="del">
          <ac:chgData name="Douglas Malcolm" userId="6fbabce8-ec94-4dd3-b118-672eb69ae1ad" providerId="ADAL" clId="{8190F743-2320-9047-AC96-52EF27CC8114}" dt="2021-06-04T19:18:55.387" v="23" actId="478"/>
          <ac:spMkLst>
            <pc:docMk/>
            <pc:sldMk cId="3881942407" sldId="404"/>
            <ac:spMk id="64516" creationId="{DC73B1DB-77B5-844C-B5EC-5CB7C10627F5}"/>
          </ac:spMkLst>
        </pc:spChg>
        <pc:spChg chg="del">
          <ac:chgData name="Douglas Malcolm" userId="6fbabce8-ec94-4dd3-b118-672eb69ae1ad" providerId="ADAL" clId="{8190F743-2320-9047-AC96-52EF27CC8114}" dt="2021-06-04T19:18:55.387" v="23" actId="478"/>
          <ac:spMkLst>
            <pc:docMk/>
            <pc:sldMk cId="3881942407" sldId="404"/>
            <ac:spMk id="64517" creationId="{79C22B88-6D9D-EE45-9A82-94D6F943FB48}"/>
          </ac:spMkLst>
        </pc:spChg>
      </pc:sldChg>
      <pc:sldChg chg="delSp">
        <pc:chgData name="Douglas Malcolm" userId="6fbabce8-ec94-4dd3-b118-672eb69ae1ad" providerId="ADAL" clId="{8190F743-2320-9047-AC96-52EF27CC8114}" dt="2021-06-04T19:18:58.621" v="24" actId="478"/>
        <pc:sldMkLst>
          <pc:docMk/>
          <pc:sldMk cId="2998257505" sldId="405"/>
        </pc:sldMkLst>
        <pc:spChg chg="del">
          <ac:chgData name="Douglas Malcolm" userId="6fbabce8-ec94-4dd3-b118-672eb69ae1ad" providerId="ADAL" clId="{8190F743-2320-9047-AC96-52EF27CC8114}" dt="2021-06-04T19:18:58.621" v="24" actId="478"/>
          <ac:spMkLst>
            <pc:docMk/>
            <pc:sldMk cId="2998257505" sldId="405"/>
            <ac:spMk id="2" creationId="{461429FE-8D13-E446-A5BC-C3A2E674C659}"/>
          </ac:spMkLst>
        </pc:spChg>
        <pc:spChg chg="del">
          <ac:chgData name="Douglas Malcolm" userId="6fbabce8-ec94-4dd3-b118-672eb69ae1ad" providerId="ADAL" clId="{8190F743-2320-9047-AC96-52EF27CC8114}" dt="2021-06-04T19:18:58.621" v="24" actId="478"/>
          <ac:spMkLst>
            <pc:docMk/>
            <pc:sldMk cId="2998257505" sldId="405"/>
            <ac:spMk id="65540" creationId="{FB19117C-96A1-924A-9006-9C9D59DDF2BD}"/>
          </ac:spMkLst>
        </pc:spChg>
        <pc:spChg chg="del">
          <ac:chgData name="Douglas Malcolm" userId="6fbabce8-ec94-4dd3-b118-672eb69ae1ad" providerId="ADAL" clId="{8190F743-2320-9047-AC96-52EF27CC8114}" dt="2021-06-04T19:18:58.621" v="24" actId="478"/>
          <ac:spMkLst>
            <pc:docMk/>
            <pc:sldMk cId="2998257505" sldId="405"/>
            <ac:spMk id="65541" creationId="{B745C043-AFF3-344A-9825-8C56E202AEBC}"/>
          </ac:spMkLst>
        </pc:spChg>
      </pc:sldChg>
      <pc:sldChg chg="delSp">
        <pc:chgData name="Douglas Malcolm" userId="6fbabce8-ec94-4dd3-b118-672eb69ae1ad" providerId="ADAL" clId="{8190F743-2320-9047-AC96-52EF27CC8114}" dt="2021-06-04T19:19:02.241" v="25" actId="478"/>
        <pc:sldMkLst>
          <pc:docMk/>
          <pc:sldMk cId="3913724413" sldId="406"/>
        </pc:sldMkLst>
        <pc:spChg chg="del">
          <ac:chgData name="Douglas Malcolm" userId="6fbabce8-ec94-4dd3-b118-672eb69ae1ad" providerId="ADAL" clId="{8190F743-2320-9047-AC96-52EF27CC8114}" dt="2021-06-04T19:19:02.241" v="25" actId="478"/>
          <ac:spMkLst>
            <pc:docMk/>
            <pc:sldMk cId="3913724413" sldId="406"/>
            <ac:spMk id="2" creationId="{DDB779CE-A5A0-2346-92A4-A6756563F6BF}"/>
          </ac:spMkLst>
        </pc:spChg>
        <pc:spChg chg="del">
          <ac:chgData name="Douglas Malcolm" userId="6fbabce8-ec94-4dd3-b118-672eb69ae1ad" providerId="ADAL" clId="{8190F743-2320-9047-AC96-52EF27CC8114}" dt="2021-06-04T19:19:02.241" v="25" actId="478"/>
          <ac:spMkLst>
            <pc:docMk/>
            <pc:sldMk cId="3913724413" sldId="406"/>
            <ac:spMk id="66564" creationId="{2FE61C2B-6D10-3242-BE71-0BDF3A39B35D}"/>
          </ac:spMkLst>
        </pc:spChg>
        <pc:spChg chg="del">
          <ac:chgData name="Douglas Malcolm" userId="6fbabce8-ec94-4dd3-b118-672eb69ae1ad" providerId="ADAL" clId="{8190F743-2320-9047-AC96-52EF27CC8114}" dt="2021-06-04T19:19:02.241" v="25" actId="478"/>
          <ac:spMkLst>
            <pc:docMk/>
            <pc:sldMk cId="3913724413" sldId="406"/>
            <ac:spMk id="66565" creationId="{01290F65-B1D0-7E49-BE73-C1D1D10E62AC}"/>
          </ac:spMkLst>
        </pc:spChg>
      </pc:sldChg>
      <pc:sldChg chg="delSp">
        <pc:chgData name="Douglas Malcolm" userId="6fbabce8-ec94-4dd3-b118-672eb69ae1ad" providerId="ADAL" clId="{8190F743-2320-9047-AC96-52EF27CC8114}" dt="2021-06-04T19:19:06.091" v="26" actId="478"/>
        <pc:sldMkLst>
          <pc:docMk/>
          <pc:sldMk cId="2983814762" sldId="407"/>
        </pc:sldMkLst>
        <pc:spChg chg="del">
          <ac:chgData name="Douglas Malcolm" userId="6fbabce8-ec94-4dd3-b118-672eb69ae1ad" providerId="ADAL" clId="{8190F743-2320-9047-AC96-52EF27CC8114}" dt="2021-06-04T19:19:06.091" v="26" actId="478"/>
          <ac:spMkLst>
            <pc:docMk/>
            <pc:sldMk cId="2983814762" sldId="407"/>
            <ac:spMk id="2" creationId="{B1AB9A83-6233-1D43-94E0-4B093CD5EA1C}"/>
          </ac:spMkLst>
        </pc:spChg>
        <pc:spChg chg="del">
          <ac:chgData name="Douglas Malcolm" userId="6fbabce8-ec94-4dd3-b118-672eb69ae1ad" providerId="ADAL" clId="{8190F743-2320-9047-AC96-52EF27CC8114}" dt="2021-06-04T19:19:06.091" v="26" actId="478"/>
          <ac:spMkLst>
            <pc:docMk/>
            <pc:sldMk cId="2983814762" sldId="407"/>
            <ac:spMk id="67588" creationId="{9F53F8E9-BCB5-2E47-9DFF-E248542A13EE}"/>
          </ac:spMkLst>
        </pc:spChg>
        <pc:spChg chg="del">
          <ac:chgData name="Douglas Malcolm" userId="6fbabce8-ec94-4dd3-b118-672eb69ae1ad" providerId="ADAL" clId="{8190F743-2320-9047-AC96-52EF27CC8114}" dt="2021-06-04T19:19:06.091" v="26" actId="478"/>
          <ac:spMkLst>
            <pc:docMk/>
            <pc:sldMk cId="2983814762" sldId="407"/>
            <ac:spMk id="67589" creationId="{B7A3A1AF-5D5C-E745-8BA5-5447A2429A87}"/>
          </ac:spMkLst>
        </pc:spChg>
      </pc:sldChg>
      <pc:sldChg chg="delSp">
        <pc:chgData name="Douglas Malcolm" userId="6fbabce8-ec94-4dd3-b118-672eb69ae1ad" providerId="ADAL" clId="{8190F743-2320-9047-AC96-52EF27CC8114}" dt="2021-06-04T19:18:49.127" v="20" actId="478"/>
        <pc:sldMkLst>
          <pc:docMk/>
          <pc:sldMk cId="1796878473" sldId="408"/>
        </pc:sldMkLst>
        <pc:spChg chg="del">
          <ac:chgData name="Douglas Malcolm" userId="6fbabce8-ec94-4dd3-b118-672eb69ae1ad" providerId="ADAL" clId="{8190F743-2320-9047-AC96-52EF27CC8114}" dt="2021-06-04T19:18:49.127" v="20" actId="478"/>
          <ac:spMkLst>
            <pc:docMk/>
            <pc:sldMk cId="1796878473" sldId="408"/>
            <ac:spMk id="2" creationId="{9F5FECD1-37A9-FF48-806F-539D52E1EA48}"/>
          </ac:spMkLst>
        </pc:spChg>
        <pc:spChg chg="del">
          <ac:chgData name="Douglas Malcolm" userId="6fbabce8-ec94-4dd3-b118-672eb69ae1ad" providerId="ADAL" clId="{8190F743-2320-9047-AC96-52EF27CC8114}" dt="2021-06-04T19:18:49.127" v="20" actId="478"/>
          <ac:spMkLst>
            <pc:docMk/>
            <pc:sldMk cId="1796878473" sldId="408"/>
            <ac:spMk id="69636" creationId="{500EEA8A-06CA-434E-BBE4-0BDF099487FC}"/>
          </ac:spMkLst>
        </pc:spChg>
        <pc:spChg chg="del">
          <ac:chgData name="Douglas Malcolm" userId="6fbabce8-ec94-4dd3-b118-672eb69ae1ad" providerId="ADAL" clId="{8190F743-2320-9047-AC96-52EF27CC8114}" dt="2021-06-04T19:18:49.127" v="20" actId="478"/>
          <ac:spMkLst>
            <pc:docMk/>
            <pc:sldMk cId="1796878473" sldId="408"/>
            <ac:spMk id="69637" creationId="{3035FE85-BEDF-EE46-BEE4-6824795ECDD3}"/>
          </ac:spMkLst>
        </pc:spChg>
      </pc:sldChg>
      <pc:sldChg chg="delSp modSp mod">
        <pc:chgData name="Douglas Malcolm" userId="6fbabce8-ec94-4dd3-b118-672eb69ae1ad" providerId="ADAL" clId="{8190F743-2320-9047-AC96-52EF27CC8114}" dt="2021-06-04T19:19:12.649" v="29" actId="478"/>
        <pc:sldMkLst>
          <pc:docMk/>
          <pc:sldMk cId="844313385" sldId="410"/>
        </pc:sldMkLst>
        <pc:spChg chg="del">
          <ac:chgData name="Douglas Malcolm" userId="6fbabce8-ec94-4dd3-b118-672eb69ae1ad" providerId="ADAL" clId="{8190F743-2320-9047-AC96-52EF27CC8114}" dt="2021-06-04T19:19:12.649" v="29" actId="478"/>
          <ac:spMkLst>
            <pc:docMk/>
            <pc:sldMk cId="844313385" sldId="410"/>
            <ac:spMk id="2" creationId="{51143500-E73A-224C-926E-A2DB89DD37FA}"/>
          </ac:spMkLst>
        </pc:spChg>
        <pc:spChg chg="mod">
          <ac:chgData name="Douglas Malcolm" userId="6fbabce8-ec94-4dd3-b118-672eb69ae1ad" providerId="ADAL" clId="{8190F743-2320-9047-AC96-52EF27CC8114}" dt="2021-06-04T19:19:08.682" v="28" actId="1076"/>
          <ac:spMkLst>
            <pc:docMk/>
            <pc:sldMk cId="844313385" sldId="410"/>
            <ac:spMk id="4" creationId="{00000000-0000-0000-0000-000000000000}"/>
          </ac:spMkLst>
        </pc:spChg>
        <pc:spChg chg="del">
          <ac:chgData name="Douglas Malcolm" userId="6fbabce8-ec94-4dd3-b118-672eb69ae1ad" providerId="ADAL" clId="{8190F743-2320-9047-AC96-52EF27CC8114}" dt="2021-06-04T19:19:12.649" v="29" actId="478"/>
          <ac:spMkLst>
            <pc:docMk/>
            <pc:sldMk cId="844313385" sldId="410"/>
            <ac:spMk id="71685" creationId="{FA2D305D-DDF2-7A43-91F3-407DB1908634}"/>
          </ac:spMkLst>
        </pc:spChg>
        <pc:spChg chg="del">
          <ac:chgData name="Douglas Malcolm" userId="6fbabce8-ec94-4dd3-b118-672eb69ae1ad" providerId="ADAL" clId="{8190F743-2320-9047-AC96-52EF27CC8114}" dt="2021-06-04T19:19:12.649" v="29" actId="478"/>
          <ac:spMkLst>
            <pc:docMk/>
            <pc:sldMk cId="844313385" sldId="410"/>
            <ac:spMk id="71686" creationId="{B2B9F80D-029D-3F45-BC0F-08CD8B2E53C7}"/>
          </ac:spMkLst>
        </pc:spChg>
      </pc:sldChg>
      <pc:sldChg chg="delSp">
        <pc:chgData name="Douglas Malcolm" userId="6fbabce8-ec94-4dd3-b118-672eb69ae1ad" providerId="ADAL" clId="{8190F743-2320-9047-AC96-52EF27CC8114}" dt="2021-06-04T19:19:17.060" v="30" actId="478"/>
        <pc:sldMkLst>
          <pc:docMk/>
          <pc:sldMk cId="2141759357" sldId="411"/>
        </pc:sldMkLst>
        <pc:spChg chg="del">
          <ac:chgData name="Douglas Malcolm" userId="6fbabce8-ec94-4dd3-b118-672eb69ae1ad" providerId="ADAL" clId="{8190F743-2320-9047-AC96-52EF27CC8114}" dt="2021-06-04T19:19:17.060" v="30" actId="478"/>
          <ac:spMkLst>
            <pc:docMk/>
            <pc:sldMk cId="2141759357" sldId="411"/>
            <ac:spMk id="2" creationId="{2794F1FE-1615-2B40-89F2-EC4EC10D6FC1}"/>
          </ac:spMkLst>
        </pc:spChg>
        <pc:spChg chg="del">
          <ac:chgData name="Douglas Malcolm" userId="6fbabce8-ec94-4dd3-b118-672eb69ae1ad" providerId="ADAL" clId="{8190F743-2320-9047-AC96-52EF27CC8114}" dt="2021-06-04T19:19:17.060" v="30" actId="478"/>
          <ac:spMkLst>
            <pc:docMk/>
            <pc:sldMk cId="2141759357" sldId="411"/>
            <ac:spMk id="72709" creationId="{96AF14DA-F88F-9E4F-AD15-3BDF49C1021B}"/>
          </ac:spMkLst>
        </pc:spChg>
        <pc:spChg chg="del">
          <ac:chgData name="Douglas Malcolm" userId="6fbabce8-ec94-4dd3-b118-672eb69ae1ad" providerId="ADAL" clId="{8190F743-2320-9047-AC96-52EF27CC8114}" dt="2021-06-04T19:19:17.060" v="30" actId="478"/>
          <ac:spMkLst>
            <pc:docMk/>
            <pc:sldMk cId="2141759357" sldId="411"/>
            <ac:spMk id="72710" creationId="{367A14FE-6007-174A-9305-460F2F6C63DC}"/>
          </ac:spMkLst>
        </pc:spChg>
      </pc:sldChg>
      <pc:sldChg chg="delSp">
        <pc:chgData name="Douglas Malcolm" userId="6fbabce8-ec94-4dd3-b118-672eb69ae1ad" providerId="ADAL" clId="{8190F743-2320-9047-AC96-52EF27CC8114}" dt="2021-06-04T19:19:54.177" v="31" actId="478"/>
        <pc:sldMkLst>
          <pc:docMk/>
          <pc:sldMk cId="1907622042" sldId="412"/>
        </pc:sldMkLst>
        <pc:spChg chg="del">
          <ac:chgData name="Douglas Malcolm" userId="6fbabce8-ec94-4dd3-b118-672eb69ae1ad" providerId="ADAL" clId="{8190F743-2320-9047-AC96-52EF27CC8114}" dt="2021-06-04T19:19:54.177" v="31" actId="478"/>
          <ac:spMkLst>
            <pc:docMk/>
            <pc:sldMk cId="1907622042" sldId="412"/>
            <ac:spMk id="2" creationId="{6D2B95C7-72EB-444E-824D-EC9AEC5E9379}"/>
          </ac:spMkLst>
        </pc:spChg>
        <pc:spChg chg="del">
          <ac:chgData name="Douglas Malcolm" userId="6fbabce8-ec94-4dd3-b118-672eb69ae1ad" providerId="ADAL" clId="{8190F743-2320-9047-AC96-52EF27CC8114}" dt="2021-06-04T19:19:54.177" v="31" actId="478"/>
          <ac:spMkLst>
            <pc:docMk/>
            <pc:sldMk cId="1907622042" sldId="412"/>
            <ac:spMk id="73733" creationId="{D4756E81-9A3C-5645-B7E9-CF0FABE4C553}"/>
          </ac:spMkLst>
        </pc:spChg>
        <pc:spChg chg="del">
          <ac:chgData name="Douglas Malcolm" userId="6fbabce8-ec94-4dd3-b118-672eb69ae1ad" providerId="ADAL" clId="{8190F743-2320-9047-AC96-52EF27CC8114}" dt="2021-06-04T19:19:54.177" v="31" actId="478"/>
          <ac:spMkLst>
            <pc:docMk/>
            <pc:sldMk cId="1907622042" sldId="412"/>
            <ac:spMk id="73734" creationId="{AE4BD8FE-FF91-9549-9ED4-6C32E2D4CDC3}"/>
          </ac:spMkLst>
        </pc:spChg>
      </pc:sldChg>
      <pc:sldChg chg="delSp">
        <pc:chgData name="Douglas Malcolm" userId="6fbabce8-ec94-4dd3-b118-672eb69ae1ad" providerId="ADAL" clId="{8190F743-2320-9047-AC96-52EF27CC8114}" dt="2021-06-04T19:19:58.142" v="32" actId="478"/>
        <pc:sldMkLst>
          <pc:docMk/>
          <pc:sldMk cId="4001963357" sldId="413"/>
        </pc:sldMkLst>
        <pc:spChg chg="del">
          <ac:chgData name="Douglas Malcolm" userId="6fbabce8-ec94-4dd3-b118-672eb69ae1ad" providerId="ADAL" clId="{8190F743-2320-9047-AC96-52EF27CC8114}" dt="2021-06-04T19:19:58.142" v="32" actId="478"/>
          <ac:spMkLst>
            <pc:docMk/>
            <pc:sldMk cId="4001963357" sldId="413"/>
            <ac:spMk id="4" creationId="{5D1CA972-97E7-E44E-A167-7A9CB20532B7}"/>
          </ac:spMkLst>
        </pc:spChg>
        <pc:spChg chg="del">
          <ac:chgData name="Douglas Malcolm" userId="6fbabce8-ec94-4dd3-b118-672eb69ae1ad" providerId="ADAL" clId="{8190F743-2320-9047-AC96-52EF27CC8114}" dt="2021-06-04T19:19:58.142" v="32" actId="478"/>
          <ac:spMkLst>
            <pc:docMk/>
            <pc:sldMk cId="4001963357" sldId="413"/>
            <ac:spMk id="5" creationId="{1A9A4DA9-33E2-C740-ACDF-1B58B8C26D46}"/>
          </ac:spMkLst>
        </pc:spChg>
        <pc:spChg chg="del">
          <ac:chgData name="Douglas Malcolm" userId="6fbabce8-ec94-4dd3-b118-672eb69ae1ad" providerId="ADAL" clId="{8190F743-2320-9047-AC96-52EF27CC8114}" dt="2021-06-04T19:19:58.142" v="32" actId="478"/>
          <ac:spMkLst>
            <pc:docMk/>
            <pc:sldMk cId="4001963357" sldId="413"/>
            <ac:spMk id="50182" creationId="{430FC09B-6EC6-E34C-8EAA-4BE142B08B61}"/>
          </ac:spMkLst>
        </pc:spChg>
      </pc:sldChg>
      <pc:sldChg chg="delSp mod">
        <pc:chgData name="Douglas Malcolm" userId="6fbabce8-ec94-4dd3-b118-672eb69ae1ad" providerId="ADAL" clId="{8190F743-2320-9047-AC96-52EF27CC8114}" dt="2021-06-04T19:18:42.724" v="17" actId="478"/>
        <pc:sldMkLst>
          <pc:docMk/>
          <pc:sldMk cId="1590969474" sldId="414"/>
        </pc:sldMkLst>
        <pc:spChg chg="del">
          <ac:chgData name="Douglas Malcolm" userId="6fbabce8-ec94-4dd3-b118-672eb69ae1ad" providerId="ADAL" clId="{8190F743-2320-9047-AC96-52EF27CC8114}" dt="2021-06-04T19:18:42.724" v="17" actId="478"/>
          <ac:spMkLst>
            <pc:docMk/>
            <pc:sldMk cId="1590969474" sldId="414"/>
            <ac:spMk id="4" creationId="{A036E0C5-EA23-5A43-85B5-E4445D72578B}"/>
          </ac:spMkLst>
        </pc:spChg>
        <pc:spChg chg="del">
          <ac:chgData name="Douglas Malcolm" userId="6fbabce8-ec94-4dd3-b118-672eb69ae1ad" providerId="ADAL" clId="{8190F743-2320-9047-AC96-52EF27CC8114}" dt="2021-06-04T19:18:42.724" v="17" actId="478"/>
          <ac:spMkLst>
            <pc:docMk/>
            <pc:sldMk cId="1590969474" sldId="414"/>
            <ac:spMk id="5" creationId="{2E355021-7D6B-4344-BE44-6D395CF9E2B1}"/>
          </ac:spMkLst>
        </pc:spChg>
        <pc:spChg chg="del">
          <ac:chgData name="Douglas Malcolm" userId="6fbabce8-ec94-4dd3-b118-672eb69ae1ad" providerId="ADAL" clId="{8190F743-2320-9047-AC96-52EF27CC8114}" dt="2021-06-04T19:18:42.724" v="17" actId="478"/>
          <ac:spMkLst>
            <pc:docMk/>
            <pc:sldMk cId="1590969474" sldId="414"/>
            <ac:spMk id="6" creationId="{8227C57B-06A0-774C-8576-3F12A589B933}"/>
          </ac:spMkLst>
        </pc:spChg>
      </pc:sldChg>
      <pc:sldChg chg="delSp mod">
        <pc:chgData name="Douglas Malcolm" userId="6fbabce8-ec94-4dd3-b118-672eb69ae1ad" providerId="ADAL" clId="{8190F743-2320-9047-AC96-52EF27CC8114}" dt="2021-06-04T19:18:53.436" v="22" actId="478"/>
        <pc:sldMkLst>
          <pc:docMk/>
          <pc:sldMk cId="3622587315" sldId="415"/>
        </pc:sldMkLst>
        <pc:spChg chg="del">
          <ac:chgData name="Douglas Malcolm" userId="6fbabce8-ec94-4dd3-b118-672eb69ae1ad" providerId="ADAL" clId="{8190F743-2320-9047-AC96-52EF27CC8114}" dt="2021-06-04T19:18:53.436" v="22" actId="478"/>
          <ac:spMkLst>
            <pc:docMk/>
            <pc:sldMk cId="3622587315" sldId="415"/>
            <ac:spMk id="4" creationId="{6E2B2B6D-2C3B-428D-834B-21343025DA04}"/>
          </ac:spMkLst>
        </pc:spChg>
        <pc:spChg chg="del">
          <ac:chgData name="Douglas Malcolm" userId="6fbabce8-ec94-4dd3-b118-672eb69ae1ad" providerId="ADAL" clId="{8190F743-2320-9047-AC96-52EF27CC8114}" dt="2021-06-04T19:18:53.436" v="22" actId="478"/>
          <ac:spMkLst>
            <pc:docMk/>
            <pc:sldMk cId="3622587315" sldId="415"/>
            <ac:spMk id="5" creationId="{333C0430-E3D6-4FF3-856E-A26F1D94783D}"/>
          </ac:spMkLst>
        </pc:spChg>
        <pc:spChg chg="del">
          <ac:chgData name="Douglas Malcolm" userId="6fbabce8-ec94-4dd3-b118-672eb69ae1ad" providerId="ADAL" clId="{8190F743-2320-9047-AC96-52EF27CC8114}" dt="2021-06-04T19:18:53.436" v="22" actId="478"/>
          <ac:spMkLst>
            <pc:docMk/>
            <pc:sldMk cId="3622587315" sldId="415"/>
            <ac:spMk id="6" creationId="{BDC65FB3-3B19-4EEB-99CE-18C0CA893D65}"/>
          </ac:spMkLst>
        </pc:spChg>
      </pc:sldChg>
      <pc:sldMasterChg chg="delSp mod delSldLayout modSldLayout">
        <pc:chgData name="Douglas Malcolm" userId="6fbabce8-ec94-4dd3-b118-672eb69ae1ad" providerId="ADAL" clId="{8190F743-2320-9047-AC96-52EF27CC8114}" dt="2021-06-04T19:17:43.702" v="11" actId="478"/>
        <pc:sldMasterMkLst>
          <pc:docMk/>
          <pc:sldMasterMk cId="51649260" sldId="2147483821"/>
        </pc:sldMasterMkLst>
        <pc:spChg chg="del">
          <ac:chgData name="Douglas Malcolm" userId="6fbabce8-ec94-4dd3-b118-672eb69ae1ad" providerId="ADAL" clId="{8190F743-2320-9047-AC96-52EF27CC8114}" dt="2021-06-04T19:17:43.702" v="11" actId="478"/>
          <ac:spMkLst>
            <pc:docMk/>
            <pc:sldMasterMk cId="51649260" sldId="2147483821"/>
            <ac:spMk id="4" creationId="{00000000-0000-0000-0000-000000000000}"/>
          </ac:spMkLst>
        </pc:spChg>
        <pc:spChg chg="del">
          <ac:chgData name="Douglas Malcolm" userId="6fbabce8-ec94-4dd3-b118-672eb69ae1ad" providerId="ADAL" clId="{8190F743-2320-9047-AC96-52EF27CC8114}" dt="2021-06-04T19:17:43.702" v="11" actId="478"/>
          <ac:spMkLst>
            <pc:docMk/>
            <pc:sldMasterMk cId="51649260" sldId="2147483821"/>
            <ac:spMk id="5" creationId="{00000000-0000-0000-0000-000000000000}"/>
          </ac:spMkLst>
        </pc:spChg>
        <pc:spChg chg="del">
          <ac:chgData name="Douglas Malcolm" userId="6fbabce8-ec94-4dd3-b118-672eb69ae1ad" providerId="ADAL" clId="{8190F743-2320-9047-AC96-52EF27CC8114}" dt="2021-06-04T19:17:43.702" v="11" actId="478"/>
          <ac:spMkLst>
            <pc:docMk/>
            <pc:sldMasterMk cId="51649260" sldId="2147483821"/>
            <ac:spMk id="6" creationId="{00000000-0000-0000-0000-000000000000}"/>
          </ac:spMkLst>
        </pc:spChg>
        <pc:sldLayoutChg chg="delSp mod">
          <pc:chgData name="Douglas Malcolm" userId="6fbabce8-ec94-4dd3-b118-672eb69ae1ad" providerId="ADAL" clId="{8190F743-2320-9047-AC96-52EF27CC8114}" dt="2021-06-04T19:17:40.772" v="10" actId="478"/>
          <pc:sldLayoutMkLst>
            <pc:docMk/>
            <pc:sldMasterMk cId="51649260" sldId="2147483821"/>
            <pc:sldLayoutMk cId="485719432" sldId="2147483822"/>
          </pc:sldLayoutMkLst>
          <pc:spChg chg="del">
            <ac:chgData name="Douglas Malcolm" userId="6fbabce8-ec94-4dd3-b118-672eb69ae1ad" providerId="ADAL" clId="{8190F743-2320-9047-AC96-52EF27CC8114}" dt="2021-06-04T19:17:40.772" v="10" actId="478"/>
            <ac:spMkLst>
              <pc:docMk/>
              <pc:sldMasterMk cId="51649260" sldId="2147483821"/>
              <pc:sldLayoutMk cId="485719432" sldId="2147483822"/>
              <ac:spMk id="4" creationId="{00000000-0000-0000-0000-000000000000}"/>
            </ac:spMkLst>
          </pc:spChg>
          <pc:spChg chg="del">
            <ac:chgData name="Douglas Malcolm" userId="6fbabce8-ec94-4dd3-b118-672eb69ae1ad" providerId="ADAL" clId="{8190F743-2320-9047-AC96-52EF27CC8114}" dt="2021-06-04T19:17:40.772" v="10" actId="478"/>
            <ac:spMkLst>
              <pc:docMk/>
              <pc:sldMasterMk cId="51649260" sldId="2147483821"/>
              <pc:sldLayoutMk cId="485719432" sldId="2147483822"/>
              <ac:spMk id="5" creationId="{00000000-0000-0000-0000-000000000000}"/>
            </ac:spMkLst>
          </pc:spChg>
          <pc:spChg chg="del">
            <ac:chgData name="Douglas Malcolm" userId="6fbabce8-ec94-4dd3-b118-672eb69ae1ad" providerId="ADAL" clId="{8190F743-2320-9047-AC96-52EF27CC8114}" dt="2021-06-04T19:17:40.772" v="10" actId="478"/>
            <ac:spMkLst>
              <pc:docMk/>
              <pc:sldMasterMk cId="51649260" sldId="2147483821"/>
              <pc:sldLayoutMk cId="485719432" sldId="2147483822"/>
              <ac:spMk id="6" creationId="{00000000-0000-0000-0000-000000000000}"/>
            </ac:spMkLst>
          </pc:spChg>
        </pc:sldLayoutChg>
        <pc:sldLayoutChg chg="delSp mod">
          <pc:chgData name="Douglas Malcolm" userId="6fbabce8-ec94-4dd3-b118-672eb69ae1ad" providerId="ADAL" clId="{8190F743-2320-9047-AC96-52EF27CC8114}" dt="2021-06-04T19:17:37.476" v="9" actId="478"/>
          <pc:sldLayoutMkLst>
            <pc:docMk/>
            <pc:sldMasterMk cId="51649260" sldId="2147483821"/>
            <pc:sldLayoutMk cId="901151377" sldId="2147483823"/>
          </pc:sldLayoutMkLst>
          <pc:spChg chg="del">
            <ac:chgData name="Douglas Malcolm" userId="6fbabce8-ec94-4dd3-b118-672eb69ae1ad" providerId="ADAL" clId="{8190F743-2320-9047-AC96-52EF27CC8114}" dt="2021-06-04T19:17:37.476" v="9" actId="478"/>
            <ac:spMkLst>
              <pc:docMk/>
              <pc:sldMasterMk cId="51649260" sldId="2147483821"/>
              <pc:sldLayoutMk cId="901151377" sldId="2147483823"/>
              <ac:spMk id="4" creationId="{00000000-0000-0000-0000-000000000000}"/>
            </ac:spMkLst>
          </pc:spChg>
          <pc:spChg chg="del">
            <ac:chgData name="Douglas Malcolm" userId="6fbabce8-ec94-4dd3-b118-672eb69ae1ad" providerId="ADAL" clId="{8190F743-2320-9047-AC96-52EF27CC8114}" dt="2021-06-04T19:17:37.476" v="9" actId="478"/>
            <ac:spMkLst>
              <pc:docMk/>
              <pc:sldMasterMk cId="51649260" sldId="2147483821"/>
              <pc:sldLayoutMk cId="901151377" sldId="2147483823"/>
              <ac:spMk id="5" creationId="{00000000-0000-0000-0000-000000000000}"/>
            </ac:spMkLst>
          </pc:spChg>
          <pc:spChg chg="del">
            <ac:chgData name="Douglas Malcolm" userId="6fbabce8-ec94-4dd3-b118-672eb69ae1ad" providerId="ADAL" clId="{8190F743-2320-9047-AC96-52EF27CC8114}" dt="2021-06-04T19:17:37.476" v="9" actId="478"/>
            <ac:spMkLst>
              <pc:docMk/>
              <pc:sldMasterMk cId="51649260" sldId="2147483821"/>
              <pc:sldLayoutMk cId="901151377" sldId="2147483823"/>
              <ac:spMk id="6" creationId="{00000000-0000-0000-0000-000000000000}"/>
            </ac:spMkLst>
          </pc:spChg>
        </pc:sldLayoutChg>
        <pc:sldLayoutChg chg="del">
          <pc:chgData name="Douglas Malcolm" userId="6fbabce8-ec94-4dd3-b118-672eb69ae1ad" providerId="ADAL" clId="{8190F743-2320-9047-AC96-52EF27CC8114}" dt="2021-06-04T19:17:34.522" v="8" actId="2696"/>
          <pc:sldLayoutMkLst>
            <pc:docMk/>
            <pc:sldMasterMk cId="51649260" sldId="2147483821"/>
            <pc:sldLayoutMk cId="1596514595" sldId="2147483824"/>
          </pc:sldLayoutMkLst>
        </pc:sldLayoutChg>
        <pc:sldLayoutChg chg="del">
          <pc:chgData name="Douglas Malcolm" userId="6fbabce8-ec94-4dd3-b118-672eb69ae1ad" providerId="ADAL" clId="{8190F743-2320-9047-AC96-52EF27CC8114}" dt="2021-06-04T19:17:32.925" v="7" actId="2696"/>
          <pc:sldLayoutMkLst>
            <pc:docMk/>
            <pc:sldMasterMk cId="51649260" sldId="2147483821"/>
            <pc:sldLayoutMk cId="1960112547" sldId="2147483825"/>
          </pc:sldLayoutMkLst>
        </pc:sldLayoutChg>
        <pc:sldLayoutChg chg="del">
          <pc:chgData name="Douglas Malcolm" userId="6fbabce8-ec94-4dd3-b118-672eb69ae1ad" providerId="ADAL" clId="{8190F743-2320-9047-AC96-52EF27CC8114}" dt="2021-06-04T19:17:31.518" v="6" actId="2696"/>
          <pc:sldLayoutMkLst>
            <pc:docMk/>
            <pc:sldMasterMk cId="51649260" sldId="2147483821"/>
            <pc:sldLayoutMk cId="1212432449" sldId="2147483826"/>
          </pc:sldLayoutMkLst>
        </pc:sldLayoutChg>
        <pc:sldLayoutChg chg="del">
          <pc:chgData name="Douglas Malcolm" userId="6fbabce8-ec94-4dd3-b118-672eb69ae1ad" providerId="ADAL" clId="{8190F743-2320-9047-AC96-52EF27CC8114}" dt="2021-06-04T19:17:29.843" v="5" actId="2696"/>
          <pc:sldLayoutMkLst>
            <pc:docMk/>
            <pc:sldMasterMk cId="51649260" sldId="2147483821"/>
            <pc:sldLayoutMk cId="2027327607" sldId="2147483827"/>
          </pc:sldLayoutMkLst>
        </pc:sldLayoutChg>
        <pc:sldLayoutChg chg="del">
          <pc:chgData name="Douglas Malcolm" userId="6fbabce8-ec94-4dd3-b118-672eb69ae1ad" providerId="ADAL" clId="{8190F743-2320-9047-AC96-52EF27CC8114}" dt="2021-06-04T19:17:28.073" v="4" actId="2696"/>
          <pc:sldLayoutMkLst>
            <pc:docMk/>
            <pc:sldMasterMk cId="51649260" sldId="2147483821"/>
            <pc:sldLayoutMk cId="1319547547" sldId="2147483828"/>
          </pc:sldLayoutMkLst>
        </pc:sldLayoutChg>
        <pc:sldLayoutChg chg="del">
          <pc:chgData name="Douglas Malcolm" userId="6fbabce8-ec94-4dd3-b118-672eb69ae1ad" providerId="ADAL" clId="{8190F743-2320-9047-AC96-52EF27CC8114}" dt="2021-06-04T19:17:26.049" v="3" actId="2696"/>
          <pc:sldLayoutMkLst>
            <pc:docMk/>
            <pc:sldMasterMk cId="51649260" sldId="2147483821"/>
            <pc:sldLayoutMk cId="571999860" sldId="2147483829"/>
          </pc:sldLayoutMkLst>
        </pc:sldLayoutChg>
        <pc:sldLayoutChg chg="del">
          <pc:chgData name="Douglas Malcolm" userId="6fbabce8-ec94-4dd3-b118-672eb69ae1ad" providerId="ADAL" clId="{8190F743-2320-9047-AC96-52EF27CC8114}" dt="2021-06-04T19:17:24.300" v="2" actId="2696"/>
          <pc:sldLayoutMkLst>
            <pc:docMk/>
            <pc:sldMasterMk cId="51649260" sldId="2147483821"/>
            <pc:sldLayoutMk cId="1464843048" sldId="2147483830"/>
          </pc:sldLayoutMkLst>
        </pc:sldLayoutChg>
        <pc:sldLayoutChg chg="del">
          <pc:chgData name="Douglas Malcolm" userId="6fbabce8-ec94-4dd3-b118-672eb69ae1ad" providerId="ADAL" clId="{8190F743-2320-9047-AC96-52EF27CC8114}" dt="2021-06-04T19:17:22.418" v="1" actId="2696"/>
          <pc:sldLayoutMkLst>
            <pc:docMk/>
            <pc:sldMasterMk cId="51649260" sldId="2147483821"/>
            <pc:sldLayoutMk cId="864578528" sldId="2147483831"/>
          </pc:sldLayoutMkLst>
        </pc:sldLayoutChg>
        <pc:sldLayoutChg chg="del">
          <pc:chgData name="Douglas Malcolm" userId="6fbabce8-ec94-4dd3-b118-672eb69ae1ad" providerId="ADAL" clId="{8190F743-2320-9047-AC96-52EF27CC8114}" dt="2021-06-04T19:17:20.260" v="0" actId="2696"/>
          <pc:sldLayoutMkLst>
            <pc:docMk/>
            <pc:sldMasterMk cId="51649260" sldId="2147483821"/>
            <pc:sldLayoutMk cId="1096964494" sldId="2147483832"/>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EB6199E5-986C-6B48-BC8A-CF180E664255}"/>
              </a:ext>
            </a:extLst>
          </p:cNvPr>
          <p:cNvSpPr>
            <a:spLocks noGrp="1"/>
          </p:cNvSpPr>
          <p:nvPr>
            <p:ph type="hdr" sz="quarter"/>
          </p:nvPr>
        </p:nvSpPr>
        <p:spPr>
          <a:xfrm>
            <a:off x="0" y="0"/>
            <a:ext cx="3962400" cy="3444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anose="020F0502020204030204" pitchFamily="34" charset="0"/>
              </a:defRPr>
            </a:lvl1pPr>
          </a:lstStyle>
          <a:p>
            <a:endParaRPr lang="en-US" altLang="en-US"/>
          </a:p>
        </p:txBody>
      </p:sp>
      <p:sp>
        <p:nvSpPr>
          <p:cNvPr id="3" name="Date Placeholder 2">
            <a:extLst>
              <a:ext uri="{FF2B5EF4-FFF2-40B4-BE49-F238E27FC236}">
                <a16:creationId xmlns="" xmlns:a16="http://schemas.microsoft.com/office/drawing/2014/main" id="{E5175FD1-974F-7445-A936-A5034342EC09}"/>
              </a:ext>
            </a:extLst>
          </p:cNvPr>
          <p:cNvSpPr>
            <a:spLocks noGrp="1"/>
          </p:cNvSpPr>
          <p:nvPr>
            <p:ph type="dt" sz="quarter" idx="1"/>
          </p:nvPr>
        </p:nvSpPr>
        <p:spPr>
          <a:xfrm>
            <a:off x="5180013" y="0"/>
            <a:ext cx="3962400" cy="3444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fld id="{637E63E9-B253-B94A-AE48-028EF49232FD}" type="datetimeFigureOut">
              <a:rPr lang="en-US" altLang="en-US"/>
              <a:pPr/>
              <a:t>8/23/2021</a:t>
            </a:fld>
            <a:endParaRPr lang="en-US" altLang="en-US"/>
          </a:p>
        </p:txBody>
      </p:sp>
      <p:sp>
        <p:nvSpPr>
          <p:cNvPr id="4" name="Footer Placeholder 3">
            <a:extLst>
              <a:ext uri="{FF2B5EF4-FFF2-40B4-BE49-F238E27FC236}">
                <a16:creationId xmlns="" xmlns:a16="http://schemas.microsoft.com/office/drawing/2014/main" id="{CD78B798-64B0-7F47-A55E-F9BC3145EB6D}"/>
              </a:ext>
            </a:extLst>
          </p:cNvPr>
          <p:cNvSpPr>
            <a:spLocks noGrp="1"/>
          </p:cNvSpPr>
          <p:nvPr>
            <p:ph type="ftr" sz="quarter" idx="2"/>
          </p:nvPr>
        </p:nvSpPr>
        <p:spPr>
          <a:xfrm>
            <a:off x="0" y="6513513"/>
            <a:ext cx="3962400" cy="3444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anose="020F0502020204030204" pitchFamily="34" charset="0"/>
              </a:defRPr>
            </a:lvl1pPr>
          </a:lstStyle>
          <a:p>
            <a:endParaRPr lang="en-US" altLang="en-US"/>
          </a:p>
        </p:txBody>
      </p:sp>
      <p:sp>
        <p:nvSpPr>
          <p:cNvPr id="5" name="Slide Number Placeholder 4">
            <a:extLst>
              <a:ext uri="{FF2B5EF4-FFF2-40B4-BE49-F238E27FC236}">
                <a16:creationId xmlns="" xmlns:a16="http://schemas.microsoft.com/office/drawing/2014/main" id="{FEE74466-60F4-FA4E-976C-9BE1D9D0FBB7}"/>
              </a:ext>
            </a:extLst>
          </p:cNvPr>
          <p:cNvSpPr>
            <a:spLocks noGrp="1"/>
          </p:cNvSpPr>
          <p:nvPr>
            <p:ph type="sldNum" sz="quarter" idx="3"/>
          </p:nvPr>
        </p:nvSpPr>
        <p:spPr>
          <a:xfrm>
            <a:off x="5180013" y="6513513"/>
            <a:ext cx="3962400" cy="3444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304B74D7-9A97-8F44-817C-D7C96673C10F}" type="slidenum">
              <a:rPr lang="en-US" altLang="en-US"/>
              <a:pPr/>
              <a:t>‹#›</a:t>
            </a:fld>
            <a:endParaRPr lang="en-US" altLang="en-US"/>
          </a:p>
        </p:txBody>
      </p:sp>
    </p:spTree>
    <p:extLst>
      <p:ext uri="{BB962C8B-B14F-4D97-AF65-F5344CB8AC3E}">
        <p14:creationId xmlns:p14="http://schemas.microsoft.com/office/powerpoint/2010/main" val="15148307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5ECCC02D-07F9-CD45-8D94-FCD502661F00}"/>
              </a:ext>
            </a:extLst>
          </p:cNvPr>
          <p:cNvSpPr>
            <a:spLocks noGrp="1"/>
          </p:cNvSpPr>
          <p:nvPr>
            <p:ph type="hdr" sz="quarter"/>
          </p:nvPr>
        </p:nvSpPr>
        <p:spPr>
          <a:xfrm>
            <a:off x="0" y="0"/>
            <a:ext cx="3962400" cy="3444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anose="020F0502020204030204" pitchFamily="34" charset="0"/>
              </a:defRPr>
            </a:lvl1pPr>
          </a:lstStyle>
          <a:p>
            <a:endParaRPr lang="en-US" altLang="en-US"/>
          </a:p>
        </p:txBody>
      </p:sp>
      <p:sp>
        <p:nvSpPr>
          <p:cNvPr id="3" name="Date Placeholder 2">
            <a:extLst>
              <a:ext uri="{FF2B5EF4-FFF2-40B4-BE49-F238E27FC236}">
                <a16:creationId xmlns="" xmlns:a16="http://schemas.microsoft.com/office/drawing/2014/main" id="{30BFF332-B4E1-5E4B-9E57-0134CF6F53CB}"/>
              </a:ext>
            </a:extLst>
          </p:cNvPr>
          <p:cNvSpPr>
            <a:spLocks noGrp="1"/>
          </p:cNvSpPr>
          <p:nvPr>
            <p:ph type="dt" idx="1"/>
          </p:nvPr>
        </p:nvSpPr>
        <p:spPr>
          <a:xfrm>
            <a:off x="5180013" y="0"/>
            <a:ext cx="3962400" cy="3444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fld id="{CCC3EF90-FCF5-CC41-9A5A-15A8F83B20D0}" type="datetimeFigureOut">
              <a:rPr lang="en-US" altLang="en-US"/>
              <a:pPr/>
              <a:t>8/23/2021</a:t>
            </a:fld>
            <a:endParaRPr lang="en-US" altLang="en-US"/>
          </a:p>
        </p:txBody>
      </p:sp>
      <p:sp>
        <p:nvSpPr>
          <p:cNvPr id="4" name="Slide Image Placeholder 3">
            <a:extLst>
              <a:ext uri="{FF2B5EF4-FFF2-40B4-BE49-F238E27FC236}">
                <a16:creationId xmlns="" xmlns:a16="http://schemas.microsoft.com/office/drawing/2014/main" id="{9DEDE843-E0E6-FF41-BE32-C980B12CB187}"/>
              </a:ext>
            </a:extLst>
          </p:cNvPr>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 xmlns:a16="http://schemas.microsoft.com/office/drawing/2014/main" id="{4BFD7777-8761-3248-B860-370D60236B33}"/>
              </a:ext>
            </a:extLst>
          </p:cNvPr>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 xmlns:a16="http://schemas.microsoft.com/office/drawing/2014/main" id="{1E8AF59C-E359-024D-B379-31D7A859ED51}"/>
              </a:ext>
            </a:extLst>
          </p:cNvPr>
          <p:cNvSpPr>
            <a:spLocks noGrp="1"/>
          </p:cNvSpPr>
          <p:nvPr>
            <p:ph type="ftr" sz="quarter" idx="4"/>
          </p:nvPr>
        </p:nvSpPr>
        <p:spPr>
          <a:xfrm>
            <a:off x="0" y="6513513"/>
            <a:ext cx="3962400" cy="3444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anose="020F0502020204030204" pitchFamily="34" charset="0"/>
              </a:defRPr>
            </a:lvl1pPr>
          </a:lstStyle>
          <a:p>
            <a:endParaRPr lang="en-US" altLang="en-US"/>
          </a:p>
        </p:txBody>
      </p:sp>
      <p:sp>
        <p:nvSpPr>
          <p:cNvPr id="7" name="Slide Number Placeholder 6">
            <a:extLst>
              <a:ext uri="{FF2B5EF4-FFF2-40B4-BE49-F238E27FC236}">
                <a16:creationId xmlns="" xmlns:a16="http://schemas.microsoft.com/office/drawing/2014/main" id="{C243405E-12E8-5D48-8832-AA448DD7DE7B}"/>
              </a:ext>
            </a:extLst>
          </p:cNvPr>
          <p:cNvSpPr>
            <a:spLocks noGrp="1"/>
          </p:cNvSpPr>
          <p:nvPr>
            <p:ph type="sldNum" sz="quarter" idx="5"/>
          </p:nvPr>
        </p:nvSpPr>
        <p:spPr>
          <a:xfrm>
            <a:off x="5180013" y="6513513"/>
            <a:ext cx="3962400" cy="3444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05043E83-1B97-CD47-9A6A-7D3D30D0DBDF}" type="slidenum">
              <a:rPr lang="en-US" altLang="en-US"/>
              <a:pPr/>
              <a:t>‹#›</a:t>
            </a:fld>
            <a:endParaRPr lang="en-US" altLang="en-US"/>
          </a:p>
        </p:txBody>
      </p:sp>
    </p:spTree>
    <p:extLst>
      <p:ext uri="{BB962C8B-B14F-4D97-AF65-F5344CB8AC3E}">
        <p14:creationId xmlns:p14="http://schemas.microsoft.com/office/powerpoint/2010/main" val="10303172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602037"/>
            <a:ext cx="6858000" cy="165576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485719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011513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1649260"/>
      </p:ext>
    </p:extLst>
  </p:cSld>
  <p:clrMap bg1="lt1" tx1="dk1" bg2="lt2" tx2="dk2" accent1="accent1" accent2="accent2" accent3="accent3" accent4="accent4" accent5="accent5" accent6="accent6" hlink="hlink" folHlink="folHlink"/>
  <p:sldLayoutIdLst>
    <p:sldLayoutId id="2147483822" r:id="rId1"/>
    <p:sldLayoutId id="2147483823" r:id="rId2"/>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C68C69A3-3E9F-9F48-A007-3B2768D21576}"/>
              </a:ext>
            </a:extLst>
          </p:cNvPr>
          <p:cNvSpPr>
            <a:spLocks noGrp="1"/>
          </p:cNvSpPr>
          <p:nvPr>
            <p:ph type="ctrTitle"/>
          </p:nvPr>
        </p:nvSpPr>
        <p:spPr/>
        <p:txBody>
          <a:bodyPr>
            <a:normAutofit/>
          </a:bodyPr>
          <a:lstStyle/>
          <a:p>
            <a:r>
              <a:rPr lang="en-US" altLang="en-US" sz="4800" dirty="0">
                <a:latin typeface="Arial" panose="020B0604020202020204" pitchFamily="34" charset="0"/>
              </a:rPr>
              <a:t>Module 2 - Part 2</a:t>
            </a:r>
            <a:br>
              <a:rPr lang="en-US" altLang="en-US" sz="4800" dirty="0">
                <a:latin typeface="Arial" panose="020B0604020202020204" pitchFamily="34" charset="0"/>
              </a:rPr>
            </a:br>
            <a:endParaRPr lang="en-US" dirty="0"/>
          </a:p>
        </p:txBody>
      </p:sp>
      <p:sp>
        <p:nvSpPr>
          <p:cNvPr id="4" name="Subtitle 3">
            <a:extLst>
              <a:ext uri="{FF2B5EF4-FFF2-40B4-BE49-F238E27FC236}">
                <a16:creationId xmlns="" xmlns:a16="http://schemas.microsoft.com/office/drawing/2014/main" id="{191B4B33-F7C5-DD4C-958D-DEDF51C9BC04}"/>
              </a:ext>
            </a:extLst>
          </p:cNvPr>
          <p:cNvSpPr>
            <a:spLocks noGrp="1"/>
          </p:cNvSpPr>
          <p:nvPr>
            <p:ph type="subTitle" idx="1"/>
          </p:nvPr>
        </p:nvSpPr>
        <p:spPr/>
        <p:txBody>
          <a:bodyPr/>
          <a:lstStyle/>
          <a:p>
            <a:r>
              <a:rPr lang="en-US" altLang="en-US" sz="2000" dirty="0">
                <a:latin typeface="Arial" panose="020B0604020202020204" pitchFamily="34" charset="0"/>
              </a:rPr>
              <a:t>Data Types and Expressions</a:t>
            </a:r>
            <a:endParaRPr lang="en-US" sz="2000" dirty="0"/>
          </a:p>
        </p:txBody>
      </p:sp>
    </p:spTree>
    <p:extLst>
      <p:ext uri="{BB962C8B-B14F-4D97-AF65-F5344CB8AC3E}">
        <p14:creationId xmlns:p14="http://schemas.microsoft.com/office/powerpoint/2010/main" val="2344374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 xmlns:a16="http://schemas.microsoft.com/office/drawing/2014/main" id="{EDA8C85D-5E5E-7741-B893-2942B5AC5B18}"/>
              </a:ext>
            </a:extLst>
          </p:cNvPr>
          <p:cNvSpPr>
            <a:spLocks noGrp="1" noChangeArrowheads="1"/>
          </p:cNvSpPr>
          <p:nvPr>
            <p:ph type="title"/>
          </p:nvPr>
        </p:nvSpPr>
        <p:spPr/>
        <p:txBody>
          <a:bodyPr>
            <a:normAutofit/>
          </a:bodyPr>
          <a:lstStyle/>
          <a:p>
            <a:pPr eaLnBrk="1" hangingPunct="1"/>
            <a:r>
              <a:rPr lang="en-US" altLang="en-US" sz="3600" b="1" dirty="0">
                <a:cs typeface="Arial" panose="020B0604020202020204" pitchFamily="34" charset="0"/>
              </a:rPr>
              <a:t>Shortcut Operators</a:t>
            </a:r>
          </a:p>
        </p:txBody>
      </p:sp>
      <p:sp>
        <p:nvSpPr>
          <p:cNvPr id="4" name="Content Placeholder 3"/>
          <p:cNvSpPr>
            <a:spLocks noGrp="1"/>
          </p:cNvSpPr>
          <p:nvPr>
            <p:ph idx="1"/>
          </p:nvPr>
        </p:nvSpPr>
        <p:spPr/>
        <p:txBody>
          <a:bodyPr/>
          <a:lstStyle/>
          <a:p>
            <a:pPr marL="0" indent="0" eaLnBrk="1" hangingPunct="1">
              <a:spcAft>
                <a:spcPts val="0"/>
              </a:spcAft>
              <a:buNone/>
            </a:pPr>
            <a:r>
              <a:rPr lang="en-US" altLang="en-US" sz="3200" dirty="0"/>
              <a:t>++	increment by 1</a:t>
            </a:r>
          </a:p>
          <a:p>
            <a:pPr marL="0" indent="0" eaLnBrk="1" hangingPunct="1">
              <a:lnSpc>
                <a:spcPts val="750"/>
              </a:lnSpc>
              <a:spcBef>
                <a:spcPts val="13"/>
              </a:spcBef>
              <a:spcAft>
                <a:spcPts val="0"/>
              </a:spcAft>
              <a:buNone/>
            </a:pPr>
            <a:endParaRPr lang="en-US" altLang="en-US" sz="700" dirty="0"/>
          </a:p>
          <a:p>
            <a:pPr marL="0" indent="0" eaLnBrk="1" hangingPunct="1">
              <a:spcAft>
                <a:spcPts val="0"/>
              </a:spcAft>
              <a:buNone/>
            </a:pPr>
            <a:r>
              <a:rPr lang="en-US" altLang="en-US" sz="3200" dirty="0"/>
              <a:t>--	decrement by 1</a:t>
            </a:r>
          </a:p>
          <a:p>
            <a:pPr marL="0" indent="0" eaLnBrk="1" hangingPunct="1">
              <a:spcAft>
                <a:spcPts val="0"/>
              </a:spcAft>
              <a:buNone/>
            </a:pPr>
            <a:endParaRPr lang="en-US" altLang="en-US" sz="1200" dirty="0"/>
          </a:p>
          <a:p>
            <a:pPr marL="0" indent="0" eaLnBrk="1" hangingPunct="1">
              <a:spcAft>
                <a:spcPts val="0"/>
              </a:spcAft>
              <a:buFont typeface="Arial" panose="020B0604020202020204" pitchFamily="34" charset="0"/>
              <a:buNone/>
            </a:pPr>
            <a:r>
              <a:rPr lang="en-US" altLang="en-US" sz="3200" dirty="0"/>
              <a:t>Example:</a:t>
            </a:r>
            <a:br>
              <a:rPr lang="en-US" altLang="en-US" sz="3200" dirty="0"/>
            </a:br>
            <a:endParaRPr lang="en-US" altLang="en-US" sz="3200" dirty="0"/>
          </a:p>
          <a:p>
            <a:pPr marL="0" indent="0">
              <a:spcAft>
                <a:spcPts val="0"/>
              </a:spcAft>
              <a:buNone/>
            </a:pPr>
            <a:r>
              <a:rPr lang="en-US" altLang="en-US" sz="3200" dirty="0"/>
              <a:t>	count++;  </a:t>
            </a:r>
            <a:r>
              <a:rPr lang="en-US" altLang="en-US" sz="3200" dirty="0">
                <a:solidFill>
                  <a:srgbClr val="4E8F00"/>
                </a:solidFill>
              </a:rPr>
              <a:t>//  count = count + 1</a:t>
            </a:r>
          </a:p>
          <a:p>
            <a:pPr marL="0" indent="0">
              <a:spcAft>
                <a:spcPts val="0"/>
              </a:spcAft>
              <a:buNone/>
            </a:pPr>
            <a:r>
              <a:rPr lang="en-US" altLang="en-US" sz="3200" dirty="0"/>
              <a:t>	count--;   </a:t>
            </a:r>
            <a:r>
              <a:rPr lang="en-US" altLang="en-US" sz="3200" dirty="0">
                <a:solidFill>
                  <a:srgbClr val="4E8F00"/>
                </a:solidFill>
              </a:rPr>
              <a:t>//  count = count - 1</a:t>
            </a:r>
          </a:p>
          <a:p>
            <a:pPr marL="0" indent="0">
              <a:spcAft>
                <a:spcPts val="0"/>
              </a:spcAft>
            </a:pPr>
            <a:endParaRPr lang="en-US" dirty="0"/>
          </a:p>
        </p:txBody>
      </p:sp>
    </p:spTree>
    <p:extLst>
      <p:ext uri="{BB962C8B-B14F-4D97-AF65-F5344CB8AC3E}">
        <p14:creationId xmlns:p14="http://schemas.microsoft.com/office/powerpoint/2010/main" val="310953456"/>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960ABA-DB6F-421C-AD57-CF2903842594}"/>
              </a:ext>
            </a:extLst>
          </p:cNvPr>
          <p:cNvSpPr>
            <a:spLocks noGrp="1"/>
          </p:cNvSpPr>
          <p:nvPr>
            <p:ph type="title"/>
          </p:nvPr>
        </p:nvSpPr>
        <p:spPr/>
        <p:txBody>
          <a:bodyPr/>
          <a:lstStyle/>
          <a:p>
            <a:r>
              <a:rPr lang="en-US" dirty="0">
                <a:cs typeface="Calibri Light"/>
              </a:rPr>
              <a:t>Pre vs. Post increment</a:t>
            </a:r>
            <a:endParaRPr lang="en-US" dirty="0"/>
          </a:p>
        </p:txBody>
      </p:sp>
      <p:sp>
        <p:nvSpPr>
          <p:cNvPr id="3" name="Content Placeholder 2">
            <a:extLst>
              <a:ext uri="{FF2B5EF4-FFF2-40B4-BE49-F238E27FC236}">
                <a16:creationId xmlns="" xmlns:a16="http://schemas.microsoft.com/office/drawing/2014/main" id="{CCC91D7F-B162-4506-9E3C-87FFF3736096}"/>
              </a:ext>
            </a:extLst>
          </p:cNvPr>
          <p:cNvSpPr>
            <a:spLocks noGrp="1"/>
          </p:cNvSpPr>
          <p:nvPr>
            <p:ph idx="1"/>
          </p:nvPr>
        </p:nvSpPr>
        <p:spPr/>
        <p:txBody>
          <a:bodyPr vert="horz" lIns="91440" tIns="45720" rIns="91440" bIns="45720" rtlCol="0" anchor="t">
            <a:normAutofit/>
          </a:bodyPr>
          <a:lstStyle/>
          <a:p>
            <a:r>
              <a:rPr lang="en-US" dirty="0">
                <a:cs typeface="Calibri"/>
              </a:rPr>
              <a:t>Post-increment: increment occurs after assignments occur</a:t>
            </a:r>
          </a:p>
          <a:p>
            <a:pPr marL="342900" lvl="1" indent="0">
              <a:buNone/>
            </a:pPr>
            <a:r>
              <a:rPr lang="en-US" b="1" dirty="0">
                <a:solidFill>
                  <a:srgbClr val="0432FF"/>
                </a:solidFill>
                <a:latin typeface="Courier New"/>
                <a:cs typeface="Calibri"/>
              </a:rPr>
              <a:t>int</a:t>
            </a:r>
            <a:r>
              <a:rPr lang="en-US" b="1" dirty="0">
                <a:latin typeface="Courier New"/>
                <a:cs typeface="Calibri"/>
              </a:rPr>
              <a:t> x = 7;</a:t>
            </a:r>
          </a:p>
          <a:p>
            <a:pPr marL="342900" lvl="1" indent="0">
              <a:buNone/>
            </a:pPr>
            <a:r>
              <a:rPr lang="en-US" b="1" dirty="0">
                <a:solidFill>
                  <a:srgbClr val="0432FF"/>
                </a:solidFill>
                <a:latin typeface="Courier New"/>
                <a:cs typeface="Calibri"/>
              </a:rPr>
              <a:t>int</a:t>
            </a:r>
            <a:r>
              <a:rPr lang="en-US" b="1" dirty="0">
                <a:latin typeface="Courier New"/>
                <a:cs typeface="Calibri"/>
              </a:rPr>
              <a:t> y = x++;</a:t>
            </a:r>
          </a:p>
          <a:p>
            <a:pPr marL="342900" lvl="1" indent="0">
              <a:buNone/>
            </a:pPr>
            <a:r>
              <a:rPr lang="en-US" b="1" dirty="0">
                <a:solidFill>
                  <a:srgbClr val="4E8F00"/>
                </a:solidFill>
                <a:latin typeface="Courier New"/>
                <a:cs typeface="Calibri"/>
              </a:rPr>
              <a:t>// Prints X is 8 and Y is 7</a:t>
            </a:r>
          </a:p>
          <a:p>
            <a:pPr marL="342900" lvl="1" indent="0">
              <a:buNone/>
            </a:pPr>
            <a:r>
              <a:rPr lang="en-US" b="1" dirty="0">
                <a:latin typeface="Courier New"/>
                <a:cs typeface="Calibri"/>
              </a:rPr>
              <a:t>PRINT (</a:t>
            </a:r>
            <a:r>
              <a:rPr lang="en-US" b="1" dirty="0">
                <a:solidFill>
                  <a:srgbClr val="C00000"/>
                </a:solidFill>
                <a:latin typeface="Courier New"/>
                <a:cs typeface="Calibri"/>
              </a:rPr>
              <a:t>"X is "</a:t>
            </a:r>
            <a:r>
              <a:rPr lang="en-US" b="1" dirty="0">
                <a:latin typeface="Courier New"/>
                <a:cs typeface="Calibri"/>
              </a:rPr>
              <a:t>+x+</a:t>
            </a:r>
            <a:r>
              <a:rPr lang="en-US" b="1" dirty="0">
                <a:solidFill>
                  <a:srgbClr val="C00000"/>
                </a:solidFill>
                <a:latin typeface="Courier New"/>
                <a:cs typeface="Calibri"/>
              </a:rPr>
              <a:t>" and Y is "</a:t>
            </a:r>
            <a:r>
              <a:rPr lang="en-US" b="1" dirty="0">
                <a:latin typeface="Courier New"/>
                <a:cs typeface="Calibri"/>
              </a:rPr>
              <a:t>+y);</a:t>
            </a:r>
          </a:p>
          <a:p>
            <a:pPr marL="342900" lvl="1" indent="0">
              <a:buNone/>
            </a:pPr>
            <a:endParaRPr lang="en-US" b="1" dirty="0">
              <a:latin typeface="Courier New"/>
              <a:cs typeface="Calibri"/>
            </a:endParaRPr>
          </a:p>
          <a:p>
            <a:r>
              <a:rPr lang="en-US" dirty="0">
                <a:ea typeface="+mn-lt"/>
                <a:cs typeface="+mn-lt"/>
              </a:rPr>
              <a:t>Pre-increment: increment occurs before anything else</a:t>
            </a:r>
          </a:p>
          <a:p>
            <a:pPr marL="342900" lvl="1" indent="0">
              <a:buNone/>
            </a:pPr>
            <a:r>
              <a:rPr lang="en-US" b="1" dirty="0">
                <a:solidFill>
                  <a:srgbClr val="0432FF"/>
                </a:solidFill>
                <a:latin typeface="Courier New"/>
                <a:cs typeface="Courier New"/>
              </a:rPr>
              <a:t>int</a:t>
            </a:r>
            <a:r>
              <a:rPr lang="en-US" b="1" dirty="0">
                <a:latin typeface="Courier New"/>
                <a:cs typeface="Courier New"/>
              </a:rPr>
              <a:t> x = 7;</a:t>
            </a:r>
            <a:endParaRPr lang="en-US" dirty="0">
              <a:ea typeface="+mn-lt"/>
              <a:cs typeface="+mn-lt"/>
            </a:endParaRPr>
          </a:p>
          <a:p>
            <a:pPr marL="342900" lvl="1" indent="0">
              <a:buNone/>
            </a:pPr>
            <a:r>
              <a:rPr lang="en-US" b="1" dirty="0">
                <a:solidFill>
                  <a:srgbClr val="0432FF"/>
                </a:solidFill>
                <a:latin typeface="Courier New"/>
                <a:cs typeface="Courier New"/>
              </a:rPr>
              <a:t>int</a:t>
            </a:r>
            <a:r>
              <a:rPr lang="en-US" b="1" dirty="0">
                <a:latin typeface="Courier New"/>
                <a:cs typeface="Courier New"/>
              </a:rPr>
              <a:t> y = ++x;</a:t>
            </a:r>
            <a:endParaRPr lang="en-US" dirty="0">
              <a:ea typeface="+mn-lt"/>
              <a:cs typeface="+mn-lt"/>
            </a:endParaRPr>
          </a:p>
          <a:p>
            <a:pPr marL="342900" lvl="1" indent="0">
              <a:buNone/>
            </a:pPr>
            <a:r>
              <a:rPr lang="en-US" b="1" dirty="0">
                <a:solidFill>
                  <a:srgbClr val="4E8F00"/>
                </a:solidFill>
                <a:latin typeface="Courier New"/>
                <a:cs typeface="Courier New"/>
              </a:rPr>
              <a:t>// Prints X is 8 and Y is 8</a:t>
            </a:r>
            <a:endParaRPr lang="en-US" b="1" dirty="0">
              <a:solidFill>
                <a:srgbClr val="4E8F00"/>
              </a:solidFill>
              <a:latin typeface="Courier New"/>
              <a:ea typeface="+mn-lt"/>
              <a:cs typeface="Courier New"/>
            </a:endParaRPr>
          </a:p>
          <a:p>
            <a:pPr marL="342900" lvl="1" indent="0">
              <a:buNone/>
            </a:pPr>
            <a:r>
              <a:rPr lang="en-US" b="1" dirty="0">
                <a:latin typeface="Courier New"/>
                <a:cs typeface="Courier New"/>
              </a:rPr>
              <a:t>PRINT (</a:t>
            </a:r>
            <a:r>
              <a:rPr lang="en-US" b="1" dirty="0">
                <a:solidFill>
                  <a:srgbClr val="C00000"/>
                </a:solidFill>
                <a:latin typeface="Courier New"/>
                <a:cs typeface="Courier New"/>
              </a:rPr>
              <a:t>"X is "</a:t>
            </a:r>
            <a:r>
              <a:rPr lang="en-US" b="1" dirty="0">
                <a:latin typeface="Courier New"/>
                <a:cs typeface="Courier New"/>
              </a:rPr>
              <a:t>+x+</a:t>
            </a:r>
            <a:r>
              <a:rPr lang="en-US" b="1" dirty="0">
                <a:solidFill>
                  <a:srgbClr val="C00000"/>
                </a:solidFill>
                <a:latin typeface="Courier New"/>
                <a:cs typeface="Courier New"/>
              </a:rPr>
              <a:t>" and Y is "</a:t>
            </a:r>
            <a:r>
              <a:rPr lang="en-US" b="1" dirty="0">
                <a:latin typeface="Courier New"/>
                <a:cs typeface="Courier New"/>
              </a:rPr>
              <a:t>+y);</a:t>
            </a:r>
            <a:endParaRPr lang="en-US" dirty="0">
              <a:cs typeface="Calibri" panose="020F0502020204030204"/>
            </a:endParaRPr>
          </a:p>
        </p:txBody>
      </p:sp>
    </p:spTree>
    <p:extLst>
      <p:ext uri="{BB962C8B-B14F-4D97-AF65-F5344CB8AC3E}">
        <p14:creationId xmlns:p14="http://schemas.microsoft.com/office/powerpoint/2010/main" val="3622587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115050" y="5410197"/>
            <a:ext cx="2571750" cy="838203"/>
          </a:xfrm>
          <a:prstGeom prst="rect">
            <a:avLst/>
          </a:prstGeom>
          <a:solidFill>
            <a:schemeClr val="bg1"/>
          </a:solidFill>
        </p:spPr>
        <p:txBody>
          <a:bodyPr wrap="square" rtlCol="0">
            <a:spAutoFit/>
          </a:bodyPr>
          <a:lstStyle/>
          <a:p>
            <a:endParaRPr lang="en-US"/>
          </a:p>
        </p:txBody>
      </p:sp>
      <p:sp>
        <p:nvSpPr>
          <p:cNvPr id="64514" name="Rectangle 2">
            <a:extLst>
              <a:ext uri="{FF2B5EF4-FFF2-40B4-BE49-F238E27FC236}">
                <a16:creationId xmlns="" xmlns:a16="http://schemas.microsoft.com/office/drawing/2014/main" id="{CD24132B-E643-0947-9EB4-F136867F0011}"/>
              </a:ext>
            </a:extLst>
          </p:cNvPr>
          <p:cNvSpPr>
            <a:spLocks noGrp="1" noChangeArrowheads="1"/>
          </p:cNvSpPr>
          <p:nvPr>
            <p:ph type="title"/>
          </p:nvPr>
        </p:nvSpPr>
        <p:spPr/>
        <p:txBody>
          <a:bodyPr>
            <a:normAutofit/>
          </a:bodyPr>
          <a:lstStyle/>
          <a:p>
            <a:pPr eaLnBrk="1" hangingPunct="1"/>
            <a:r>
              <a:rPr lang="en-US" altLang="en-US" sz="3600" dirty="0">
                <a:latin typeface="Calibri" panose="020F0502020204030204" pitchFamily="34" charset="0"/>
                <a:cs typeface="Arial" panose="020B0604020202020204" pitchFamily="34" charset="0"/>
              </a:rPr>
              <a:t>More Shortcut Operators</a:t>
            </a:r>
          </a:p>
        </p:txBody>
      </p:sp>
      <p:graphicFrame>
        <p:nvGraphicFramePr>
          <p:cNvPr id="64554" name="Group 42">
            <a:extLst>
              <a:ext uri="{FF2B5EF4-FFF2-40B4-BE49-F238E27FC236}">
                <a16:creationId xmlns="" xmlns:a16="http://schemas.microsoft.com/office/drawing/2014/main" id="{C4D37CAE-09A9-C04E-A7B2-DDFC9A4A35DF}"/>
              </a:ext>
            </a:extLst>
          </p:cNvPr>
          <p:cNvGraphicFramePr>
            <a:graphicFrameLocks noGrp="1"/>
          </p:cNvGraphicFramePr>
          <p:nvPr>
            <p:extLst>
              <p:ext uri="{D42A27DB-BD31-4B8C-83A1-F6EECF244321}">
                <p14:modId xmlns:p14="http://schemas.microsoft.com/office/powerpoint/2010/main" val="768672503"/>
              </p:ext>
            </p:extLst>
          </p:nvPr>
        </p:nvGraphicFramePr>
        <p:xfrm>
          <a:off x="838200" y="1600200"/>
          <a:ext cx="7239000" cy="4572003"/>
        </p:xfrm>
        <a:graphic>
          <a:graphicData uri="http://schemas.openxmlformats.org/drawingml/2006/table">
            <a:tbl>
              <a:tblPr/>
              <a:tblGrid>
                <a:gridCol w="1943100">
                  <a:extLst>
                    <a:ext uri="{9D8B030D-6E8A-4147-A177-3AD203B41FA5}">
                      <a16:colId xmlns="" xmlns:a16="http://schemas.microsoft.com/office/drawing/2014/main" val="2498578571"/>
                    </a:ext>
                  </a:extLst>
                </a:gridCol>
                <a:gridCol w="2400300">
                  <a:extLst>
                    <a:ext uri="{9D8B030D-6E8A-4147-A177-3AD203B41FA5}">
                      <a16:colId xmlns="" xmlns:a16="http://schemas.microsoft.com/office/drawing/2014/main" val="2275499615"/>
                    </a:ext>
                  </a:extLst>
                </a:gridCol>
                <a:gridCol w="2895600">
                  <a:extLst>
                    <a:ext uri="{9D8B030D-6E8A-4147-A177-3AD203B41FA5}">
                      <a16:colId xmlns="" xmlns:a16="http://schemas.microsoft.com/office/drawing/2014/main" val="2865841113"/>
                    </a:ext>
                  </a:extLst>
                </a:gridCol>
              </a:tblGrid>
              <a:tr h="1039813">
                <a:tc>
                  <a:txBody>
                    <a:bodyPr/>
                    <a:lstStyle>
                      <a:lvl1pPr marL="762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76200" marR="0" lvl="0" indent="0" algn="ctr"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dirty="0">
                          <a:ln>
                            <a:noFill/>
                          </a:ln>
                          <a:solidFill>
                            <a:srgbClr val="FFFFFF"/>
                          </a:solidFill>
                          <a:effectLst/>
                          <a:latin typeface="Calibri" panose="020F0502020204030204" pitchFamily="34" charset="0"/>
                          <a:cs typeface="Arial" panose="020B0604020202020204" pitchFamily="34" charset="0"/>
                        </a:rPr>
                        <a:t>Operator</a:t>
                      </a:r>
                      <a:endParaRPr kumimoji="0" lang="en-US" altLang="en-US" sz="3300" b="0" i="0" u="none" strike="noStrike" cap="none" normalizeH="0" baseline="0" dirty="0">
                        <a:ln>
                          <a:noFill/>
                        </a:ln>
                        <a:solidFill>
                          <a:schemeClr val="tx1"/>
                        </a:solidFill>
                        <a:effectLst/>
                        <a:latin typeface="Calibri" panose="020F0502020204030204" pitchFamily="34" charset="0"/>
                        <a:cs typeface="Arial" panose="020B0604020202020204" pitchFamily="34" charset="0"/>
                      </a:endParaRPr>
                    </a:p>
                  </a:txBody>
                  <a:tcPr marL="0" marR="0" marT="0" marB="0"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99"/>
                    </a:solidFill>
                  </a:tcPr>
                </a:tc>
                <a:tc>
                  <a:txBody>
                    <a:bodyPr/>
                    <a:lstStyle>
                      <a:lvl1pPr marL="84138">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84138" marR="0" lvl="0" indent="0" algn="ctr"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dirty="0">
                          <a:ln>
                            <a:noFill/>
                          </a:ln>
                          <a:solidFill>
                            <a:srgbClr val="FFFFFF"/>
                          </a:solidFill>
                          <a:effectLst/>
                          <a:latin typeface="Calibri" panose="020F0502020204030204" pitchFamily="34" charset="0"/>
                          <a:cs typeface="Arial" panose="020B0604020202020204" pitchFamily="34" charset="0"/>
                        </a:rPr>
                        <a:t>Example</a:t>
                      </a:r>
                      <a:endParaRPr kumimoji="0" lang="en-US" altLang="en-US" sz="3300" b="0" i="0" u="none" strike="noStrike" cap="none" normalizeH="0" baseline="0" dirty="0">
                        <a:ln>
                          <a:noFill/>
                        </a:ln>
                        <a:solidFill>
                          <a:schemeClr val="tx1"/>
                        </a:solidFill>
                        <a:effectLst/>
                        <a:latin typeface="Calibri" panose="020F0502020204030204" pitchFamily="34" charset="0"/>
                        <a:cs typeface="Arial" panose="020B0604020202020204" pitchFamily="34"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99"/>
                    </a:solidFill>
                  </a:tcPr>
                </a:tc>
                <a:tc>
                  <a:txBody>
                    <a:bodyPr/>
                    <a:lstStyle>
                      <a:lvl1pPr marL="85725">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85725" marR="0" lvl="0" indent="0" algn="ctr"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a:ln>
                            <a:noFill/>
                          </a:ln>
                          <a:solidFill>
                            <a:srgbClr val="FFFFFF"/>
                          </a:solidFill>
                          <a:effectLst/>
                          <a:latin typeface="Calibri" panose="020F0502020204030204" pitchFamily="34" charset="0"/>
                          <a:cs typeface="Arial" panose="020B0604020202020204" pitchFamily="34" charset="0"/>
                        </a:rPr>
                        <a:t>Equivalent</a:t>
                      </a:r>
                      <a:endParaRPr kumimoji="0" lang="en-US" altLang="en-US" sz="3300" b="0" i="0" u="none" strike="noStrike" cap="none" normalizeH="0" baseline="0">
                        <a:ln>
                          <a:noFill/>
                        </a:ln>
                        <a:solidFill>
                          <a:schemeClr val="tx1"/>
                        </a:solidFill>
                        <a:effectLst/>
                        <a:latin typeface="Calibri" panose="020F0502020204030204" pitchFamily="34" charset="0"/>
                        <a:cs typeface="Arial" panose="020B0604020202020204" pitchFamily="34" charset="0"/>
                      </a:endParaRPr>
                    </a:p>
                  </a:txBody>
                  <a:tcPr marL="0" marR="0" marT="0" marB="0"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99"/>
                    </a:solidFill>
                  </a:tcPr>
                </a:tc>
                <a:extLst>
                  <a:ext uri="{0D108BD9-81ED-4DB2-BD59-A6C34878D82A}">
                    <a16:rowId xmlns="" xmlns:a16="http://schemas.microsoft.com/office/drawing/2014/main" val="3591735725"/>
                  </a:ext>
                </a:extLst>
              </a:tr>
              <a:tr h="706438">
                <a:tc>
                  <a:txBody>
                    <a:bodyPr/>
                    <a:lstStyle>
                      <a:lvl1pPr indent="762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76200" algn="ctr"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0" marR="0" marT="0" marB="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84138">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84138" marR="0" lvl="0" indent="0" algn="l"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a:ln>
                            <a:noFill/>
                          </a:ln>
                          <a:solidFill>
                            <a:schemeClr val="tx1"/>
                          </a:solidFill>
                          <a:effectLst/>
                          <a:latin typeface="Calibri" panose="020F0502020204030204" pitchFamily="34" charset="0"/>
                          <a:cs typeface="Arial" panose="020B0604020202020204" pitchFamily="34" charset="0"/>
                        </a:rPr>
                        <a:t> a += 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85725">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85725" marR="0" lvl="0" indent="0" algn="l"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a:ln>
                            <a:noFill/>
                          </a:ln>
                          <a:solidFill>
                            <a:schemeClr val="tx1"/>
                          </a:solidFill>
                          <a:effectLst/>
                          <a:latin typeface="Calibri" panose="020F0502020204030204" pitchFamily="34" charset="0"/>
                          <a:cs typeface="Arial" panose="020B0604020202020204" pitchFamily="34" charset="0"/>
                        </a:rPr>
                        <a:t> a = a + 3;</a:t>
                      </a:r>
                    </a:p>
                  </a:txBody>
                  <a:tcPr marL="0" marR="0" marT="0" marB="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3618260138"/>
                  </a:ext>
                </a:extLst>
              </a:tr>
              <a:tr h="706438">
                <a:tc>
                  <a:txBody>
                    <a:bodyPr/>
                    <a:lstStyle>
                      <a:lvl1pPr marL="762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76200" marR="0" lvl="0" indent="0" algn="ctr"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0" marR="0" marT="0" marB="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84138">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84138" marR="0" lvl="0" indent="0" algn="l"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a:ln>
                            <a:noFill/>
                          </a:ln>
                          <a:solidFill>
                            <a:schemeClr val="tx1"/>
                          </a:solidFill>
                          <a:effectLst/>
                          <a:latin typeface="Calibri" panose="020F0502020204030204" pitchFamily="34" charset="0"/>
                          <a:cs typeface="Arial" panose="020B0604020202020204" pitchFamily="34" charset="0"/>
                        </a:rPr>
                        <a:t> a -= 10;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85725">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85725" marR="0" lvl="0" indent="0" algn="l"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a:ln>
                            <a:noFill/>
                          </a:ln>
                          <a:solidFill>
                            <a:schemeClr val="tx1"/>
                          </a:solidFill>
                          <a:effectLst/>
                          <a:latin typeface="Calibri" panose="020F0502020204030204" pitchFamily="34" charset="0"/>
                          <a:cs typeface="Arial" panose="020B0604020202020204" pitchFamily="34" charset="0"/>
                        </a:rPr>
                        <a:t> a = a - 10;</a:t>
                      </a:r>
                    </a:p>
                  </a:txBody>
                  <a:tcPr marL="0" marR="0" marT="0" marB="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3868975745"/>
                  </a:ext>
                </a:extLst>
              </a:tr>
              <a:tr h="706438">
                <a:tc>
                  <a:txBody>
                    <a:bodyPr/>
                    <a:lstStyle>
                      <a:lvl1pPr marL="762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76200" marR="0" lvl="0" indent="0" algn="ctr"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0" marR="0" marT="0" marB="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84138">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84138" marR="0" lvl="0" indent="0" algn="l"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a:ln>
                            <a:noFill/>
                          </a:ln>
                          <a:solidFill>
                            <a:schemeClr val="tx1"/>
                          </a:solidFill>
                          <a:effectLst/>
                          <a:latin typeface="Calibri" panose="020F0502020204030204" pitchFamily="34" charset="0"/>
                          <a:cs typeface="Arial" panose="020B0604020202020204" pitchFamily="34" charset="0"/>
                        </a:rPr>
                        <a:t> a *= 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85725">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85725" marR="0" lvl="0" indent="0" algn="l"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a:ln>
                            <a:noFill/>
                          </a:ln>
                          <a:solidFill>
                            <a:schemeClr val="tx1"/>
                          </a:solidFill>
                          <a:effectLst/>
                          <a:latin typeface="Calibri" panose="020F0502020204030204" pitchFamily="34" charset="0"/>
                          <a:cs typeface="Arial" panose="020B0604020202020204" pitchFamily="34" charset="0"/>
                        </a:rPr>
                        <a:t> a = a * 4;</a:t>
                      </a:r>
                    </a:p>
                  </a:txBody>
                  <a:tcPr marL="0" marR="0" marT="0" marB="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3128460775"/>
                  </a:ext>
                </a:extLst>
              </a:tr>
              <a:tr h="706438">
                <a:tc>
                  <a:txBody>
                    <a:bodyPr/>
                    <a:lstStyle>
                      <a:lvl1pPr marL="762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76200" marR="0" lvl="0" indent="0" algn="ctr"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0" marR="0" marT="0" marB="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84138">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84138" marR="0" lvl="0" indent="0" algn="l"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a:ln>
                            <a:noFill/>
                          </a:ln>
                          <a:solidFill>
                            <a:schemeClr val="tx1"/>
                          </a:solidFill>
                          <a:effectLst/>
                          <a:latin typeface="Calibri" panose="020F0502020204030204" pitchFamily="34" charset="0"/>
                          <a:cs typeface="Arial" panose="020B0604020202020204" pitchFamily="34" charset="0"/>
                        </a:rPr>
                        <a:t> a /= 7;</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85725">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85725" marR="0" lvl="0" indent="0" algn="l"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a:ln>
                            <a:noFill/>
                          </a:ln>
                          <a:solidFill>
                            <a:schemeClr val="tx1"/>
                          </a:solidFill>
                          <a:effectLst/>
                          <a:latin typeface="Calibri" panose="020F0502020204030204" pitchFamily="34" charset="0"/>
                          <a:cs typeface="Arial" panose="020B0604020202020204" pitchFamily="34" charset="0"/>
                        </a:rPr>
                        <a:t> a = a / 7;</a:t>
                      </a:r>
                    </a:p>
                  </a:txBody>
                  <a:tcPr marL="0" marR="0" marT="0" marB="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3979932965"/>
                  </a:ext>
                </a:extLst>
              </a:tr>
              <a:tr h="706438">
                <a:tc>
                  <a:txBody>
                    <a:bodyPr/>
                    <a:lstStyle>
                      <a:lvl1pPr marL="762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76200" marR="0" lvl="0" indent="0" algn="ctr"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0" marR="0" marT="0" marB="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84138">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84138" marR="0" lvl="0" indent="0" algn="l"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a:ln>
                            <a:noFill/>
                          </a:ln>
                          <a:solidFill>
                            <a:schemeClr val="tx1"/>
                          </a:solidFill>
                          <a:effectLst/>
                          <a:latin typeface="Calibri" panose="020F0502020204030204" pitchFamily="34" charset="0"/>
                          <a:cs typeface="Arial" panose="020B0604020202020204" pitchFamily="34" charset="0"/>
                        </a:rPr>
                        <a:t> a %= 10;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85725">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85725" marR="0" lvl="0" indent="0" algn="l"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 a = a % 10;</a:t>
                      </a:r>
                    </a:p>
                  </a:txBody>
                  <a:tcPr marL="0" marR="0" marT="0" marB="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3694071543"/>
                  </a:ext>
                </a:extLst>
              </a:tr>
            </a:tbl>
          </a:graphicData>
        </a:graphic>
      </p:graphicFrame>
    </p:spTree>
    <p:extLst>
      <p:ext uri="{BB962C8B-B14F-4D97-AF65-F5344CB8AC3E}">
        <p14:creationId xmlns:p14="http://schemas.microsoft.com/office/powerpoint/2010/main" val="3881942407"/>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 xmlns:a16="http://schemas.microsoft.com/office/drawing/2014/main" id="{DE467B9D-55B9-F14F-ADC2-80B1E3DB9FC0}"/>
              </a:ext>
            </a:extLst>
          </p:cNvPr>
          <p:cNvSpPr>
            <a:spLocks noGrp="1" noChangeArrowheads="1"/>
          </p:cNvSpPr>
          <p:nvPr>
            <p:ph type="title"/>
          </p:nvPr>
        </p:nvSpPr>
        <p:spPr/>
        <p:txBody>
          <a:bodyPr>
            <a:normAutofit/>
          </a:bodyPr>
          <a:lstStyle/>
          <a:p>
            <a:pPr eaLnBrk="1" hangingPunct="1"/>
            <a:r>
              <a:rPr lang="en-US" altLang="en-US" sz="3600">
                <a:latin typeface="Calibri" panose="020F0502020204030204" pitchFamily="34" charset="0"/>
                <a:cs typeface="Arial" panose="020B0604020202020204" pitchFamily="34" charset="0"/>
              </a:rPr>
              <a:t>Assignment Operators</a:t>
            </a:r>
          </a:p>
        </p:txBody>
      </p:sp>
      <p:sp>
        <p:nvSpPr>
          <p:cNvPr id="4" name="Content Placeholder 3"/>
          <p:cNvSpPr>
            <a:spLocks noGrp="1"/>
          </p:cNvSpPr>
          <p:nvPr>
            <p:ph idx="1"/>
          </p:nvPr>
        </p:nvSpPr>
        <p:spPr>
          <a:xfrm>
            <a:off x="634643" y="1447800"/>
            <a:ext cx="7886700" cy="4351339"/>
          </a:xfrm>
        </p:spPr>
        <p:txBody>
          <a:bodyPr>
            <a:normAutofit/>
          </a:bodyPr>
          <a:lstStyle/>
          <a:p>
            <a:pPr marL="0" indent="0" eaLnBrk="1" hangingPunct="1">
              <a:lnSpc>
                <a:spcPct val="110000"/>
              </a:lnSpc>
              <a:spcBef>
                <a:spcPts val="0"/>
              </a:spcBef>
              <a:spcAft>
                <a:spcPts val="0"/>
              </a:spcAft>
              <a:buNone/>
            </a:pPr>
            <a:endParaRPr lang="en-US" altLang="en-US" sz="600" dirty="0">
              <a:latin typeface="Calibri" panose="020F0502020204030204" pitchFamily="34" charset="0"/>
            </a:endParaRPr>
          </a:p>
          <a:p>
            <a:pPr marL="0" indent="0" eaLnBrk="1" hangingPunct="1">
              <a:lnSpc>
                <a:spcPct val="110000"/>
              </a:lnSpc>
              <a:spcBef>
                <a:spcPts val="0"/>
              </a:spcBef>
              <a:spcAft>
                <a:spcPts val="0"/>
              </a:spcAft>
              <a:buNone/>
            </a:pPr>
            <a:r>
              <a:rPr lang="en-US" altLang="en-US" sz="2800" dirty="0"/>
              <a:t>The entire right-hand expression is evaluated first, then the result is combined with the original variable</a:t>
            </a:r>
          </a:p>
          <a:p>
            <a:pPr marL="0" indent="0" eaLnBrk="1" hangingPunct="1">
              <a:lnSpc>
                <a:spcPct val="110000"/>
              </a:lnSpc>
              <a:spcBef>
                <a:spcPts val="0"/>
              </a:spcBef>
              <a:spcAft>
                <a:spcPts val="0"/>
              </a:spcAft>
              <a:buNone/>
            </a:pPr>
            <a:endParaRPr lang="en-US" altLang="en-US" sz="600" dirty="0">
              <a:latin typeface="Calibri" panose="020F0502020204030204" pitchFamily="34" charset="0"/>
            </a:endParaRPr>
          </a:p>
          <a:p>
            <a:pPr marL="0" indent="0">
              <a:lnSpc>
                <a:spcPct val="110000"/>
              </a:lnSpc>
              <a:spcBef>
                <a:spcPts val="0"/>
              </a:spcBef>
              <a:buNone/>
            </a:pPr>
            <a:r>
              <a:rPr lang="en-US" altLang="en-US" sz="2800" dirty="0"/>
              <a:t>Therefore:</a:t>
            </a:r>
            <a:endParaRPr lang="en-US" altLang="en-US" sz="1800" dirty="0"/>
          </a:p>
          <a:p>
            <a:pPr marL="0" indent="0">
              <a:lnSpc>
                <a:spcPct val="110000"/>
              </a:lnSpc>
              <a:spcBef>
                <a:spcPts val="0"/>
              </a:spcBef>
              <a:buNone/>
            </a:pPr>
            <a:endParaRPr lang="en-US" altLang="en-US" sz="1800" dirty="0"/>
          </a:p>
          <a:p>
            <a:pPr marL="0" indent="0">
              <a:spcBef>
                <a:spcPts val="0"/>
              </a:spcBef>
              <a:spcAft>
                <a:spcPts val="0"/>
              </a:spcAft>
              <a:buNone/>
            </a:pPr>
            <a:r>
              <a:rPr lang="en-US" altLang="en-US" sz="2400" dirty="0">
                <a:latin typeface="Courier New" panose="02070309020205020404" pitchFamily="49" charset="0"/>
                <a:cs typeface="Courier New" panose="02070309020205020404" pitchFamily="49" charset="0"/>
              </a:rPr>
              <a:t>	</a:t>
            </a:r>
            <a:r>
              <a:rPr lang="en-US" altLang="en-US" sz="2400" b="1" dirty="0">
                <a:latin typeface="Courier New" panose="02070309020205020404" pitchFamily="49" charset="0"/>
                <a:cs typeface="Courier New" panose="02070309020205020404" pitchFamily="49" charset="0"/>
              </a:rPr>
              <a:t>result /= (total-MIN) % </a:t>
            </a:r>
            <a:r>
              <a:rPr lang="en-US" altLang="en-US" sz="2400" b="1" dirty="0" err="1">
                <a:latin typeface="Courier New" panose="02070309020205020404" pitchFamily="49" charset="0"/>
                <a:cs typeface="Courier New" panose="02070309020205020404" pitchFamily="49" charset="0"/>
              </a:rPr>
              <a:t>num</a:t>
            </a:r>
            <a:r>
              <a:rPr lang="en-US" altLang="en-US" sz="2400" b="1" dirty="0">
                <a:latin typeface="Courier New" panose="02070309020205020404" pitchFamily="49" charset="0"/>
                <a:cs typeface="Courier New" panose="02070309020205020404" pitchFamily="49" charset="0"/>
              </a:rPr>
              <a:t>;</a:t>
            </a:r>
          </a:p>
          <a:p>
            <a:pPr marL="0" indent="0">
              <a:spcBef>
                <a:spcPts val="0"/>
              </a:spcBef>
              <a:spcAft>
                <a:spcPts val="0"/>
              </a:spcAft>
              <a:buNone/>
            </a:pPr>
            <a:endParaRPr lang="en-US" altLang="en-US" sz="1800" b="1" dirty="0"/>
          </a:p>
          <a:p>
            <a:pPr marL="342900" lvl="1" indent="0">
              <a:spcBef>
                <a:spcPts val="0"/>
              </a:spcBef>
              <a:buNone/>
            </a:pPr>
            <a:r>
              <a:rPr lang="en-US" altLang="en-US" sz="2800" dirty="0"/>
              <a:t>    is equivalent to</a:t>
            </a:r>
            <a:br>
              <a:rPr lang="en-US" altLang="en-US" sz="2800" dirty="0"/>
            </a:br>
            <a:endParaRPr lang="en-US" altLang="en-US" sz="2800" dirty="0"/>
          </a:p>
          <a:p>
            <a:pPr marL="0" indent="0">
              <a:spcBef>
                <a:spcPts val="0"/>
              </a:spcBef>
              <a:spcAft>
                <a:spcPts val="0"/>
              </a:spcAft>
              <a:buNone/>
            </a:pPr>
            <a:r>
              <a:rPr lang="en-US" altLang="en-US" sz="2400" dirty="0">
                <a:latin typeface="Courier New" panose="02070309020205020404" pitchFamily="49" charset="0"/>
                <a:cs typeface="Courier New" panose="02070309020205020404" pitchFamily="49" charset="0"/>
              </a:rPr>
              <a:t>	</a:t>
            </a:r>
            <a:r>
              <a:rPr lang="en-US" altLang="en-US" sz="2400" b="1" dirty="0">
                <a:latin typeface="Courier New" panose="02070309020205020404" pitchFamily="49" charset="0"/>
                <a:cs typeface="Courier New" panose="02070309020205020404" pitchFamily="49" charset="0"/>
              </a:rPr>
              <a:t>result = result / ((total-MIN) % num);</a:t>
            </a:r>
          </a:p>
          <a:p>
            <a:pPr marL="0" indent="0">
              <a:spcBef>
                <a:spcPts val="0"/>
              </a:spcBef>
              <a:spcAft>
                <a:spcPts val="0"/>
              </a:spcAft>
              <a:buNone/>
            </a:pPr>
            <a:endParaRPr lang="en-US" sz="2400" dirty="0"/>
          </a:p>
        </p:txBody>
      </p:sp>
    </p:spTree>
    <p:extLst>
      <p:ext uri="{BB962C8B-B14F-4D97-AF65-F5344CB8AC3E}">
        <p14:creationId xmlns:p14="http://schemas.microsoft.com/office/powerpoint/2010/main" val="2998257505"/>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 xmlns:a16="http://schemas.microsoft.com/office/drawing/2014/main" id="{8496F606-2E79-3943-AFE7-42319A6C23F7}"/>
              </a:ext>
            </a:extLst>
          </p:cNvPr>
          <p:cNvSpPr>
            <a:spLocks noGrp="1" noChangeArrowheads="1"/>
          </p:cNvSpPr>
          <p:nvPr>
            <p:ph type="title"/>
          </p:nvPr>
        </p:nvSpPr>
        <p:spPr/>
        <p:txBody>
          <a:bodyPr>
            <a:normAutofit/>
          </a:bodyPr>
          <a:lstStyle/>
          <a:p>
            <a:pPr eaLnBrk="1" hangingPunct="1"/>
            <a:r>
              <a:rPr lang="en-US" altLang="en-US" sz="3600">
                <a:latin typeface="Calibri" panose="020F0502020204030204" pitchFamily="34" charset="0"/>
                <a:cs typeface="Arial" panose="020B0604020202020204" pitchFamily="34" charset="0"/>
              </a:rPr>
              <a:t>Common Error Trap</a:t>
            </a:r>
          </a:p>
        </p:txBody>
      </p:sp>
      <p:sp>
        <p:nvSpPr>
          <p:cNvPr id="4" name="Content Placeholder 3"/>
          <p:cNvSpPr>
            <a:spLocks noGrp="1"/>
          </p:cNvSpPr>
          <p:nvPr>
            <p:ph idx="1"/>
          </p:nvPr>
        </p:nvSpPr>
        <p:spPr/>
        <p:txBody>
          <a:bodyPr/>
          <a:lstStyle/>
          <a:p>
            <a:pPr indent="0" eaLnBrk="1" hangingPunct="1">
              <a:lnSpc>
                <a:spcPct val="100000"/>
              </a:lnSpc>
              <a:spcBef>
                <a:spcPts val="600"/>
              </a:spcBef>
              <a:spcAft>
                <a:spcPts val="0"/>
              </a:spcAft>
              <a:buNone/>
            </a:pPr>
            <a:r>
              <a:rPr lang="en-US" altLang="en-US" sz="2400" dirty="0"/>
              <a:t>No spaces allowed between the arithmetic operator and equals sign</a:t>
            </a:r>
          </a:p>
          <a:p>
            <a:pPr indent="0" eaLnBrk="1" hangingPunct="1">
              <a:lnSpc>
                <a:spcPct val="100000"/>
              </a:lnSpc>
              <a:spcBef>
                <a:spcPts val="600"/>
              </a:spcBef>
              <a:spcAft>
                <a:spcPts val="0"/>
              </a:spcAft>
              <a:buNone/>
            </a:pPr>
            <a:r>
              <a:rPr lang="en-US" altLang="en-US" sz="2400" dirty="0"/>
              <a:t>Note that the correct sequence is +=, not =+</a:t>
            </a:r>
          </a:p>
          <a:p>
            <a:pPr indent="0" eaLnBrk="1" hangingPunct="1">
              <a:lnSpc>
                <a:spcPct val="100000"/>
              </a:lnSpc>
              <a:spcBef>
                <a:spcPts val="600"/>
              </a:spcBef>
              <a:spcAft>
                <a:spcPts val="0"/>
              </a:spcAft>
              <a:buNone/>
            </a:pPr>
            <a:r>
              <a:rPr lang="en-US" altLang="en-US" sz="2400" dirty="0"/>
              <a:t>Example: add 2 to a</a:t>
            </a:r>
          </a:p>
          <a:p>
            <a:pPr indent="0">
              <a:lnSpc>
                <a:spcPct val="100000"/>
              </a:lnSpc>
              <a:spcBef>
                <a:spcPts val="0"/>
              </a:spcBef>
              <a:spcAft>
                <a:spcPts val="0"/>
              </a:spcAft>
              <a:buNone/>
            </a:pPr>
            <a:endParaRPr lang="en-US" altLang="en-US" sz="2400" dirty="0"/>
          </a:p>
          <a:p>
            <a:pPr indent="0">
              <a:lnSpc>
                <a:spcPct val="100000"/>
              </a:lnSpc>
              <a:spcBef>
                <a:spcPts val="0"/>
              </a:spcBef>
              <a:spcAft>
                <a:spcPts val="0"/>
              </a:spcAft>
              <a:buNone/>
            </a:pPr>
            <a:r>
              <a:rPr lang="en-US" altLang="en-US" dirty="0">
                <a:latin typeface="Consolas" charset="0"/>
                <a:ea typeface="Consolas" charset="0"/>
                <a:cs typeface="Consolas" charset="0"/>
              </a:rPr>
              <a:t>    a = +2; </a:t>
            </a:r>
            <a:r>
              <a:rPr lang="en-US" altLang="en-US" dirty="0">
                <a:solidFill>
                  <a:srgbClr val="4E8F00"/>
                </a:solidFill>
                <a:latin typeface="Consolas" charset="0"/>
                <a:ea typeface="Consolas" charset="0"/>
                <a:cs typeface="Consolas" charset="0"/>
              </a:rPr>
              <a:t>// PROBABLY WRONG! assigns +2 to a</a:t>
            </a:r>
          </a:p>
          <a:p>
            <a:pPr indent="0">
              <a:lnSpc>
                <a:spcPct val="100000"/>
              </a:lnSpc>
              <a:spcBef>
                <a:spcPts val="0"/>
              </a:spcBef>
              <a:spcAft>
                <a:spcPts val="0"/>
              </a:spcAft>
              <a:buNone/>
            </a:pPr>
            <a:endParaRPr lang="en-US" altLang="en-US" dirty="0">
              <a:latin typeface="Consolas" charset="0"/>
              <a:ea typeface="Consolas" charset="0"/>
              <a:cs typeface="Consolas" charset="0"/>
            </a:endParaRPr>
          </a:p>
          <a:p>
            <a:pPr indent="0">
              <a:lnSpc>
                <a:spcPct val="100000"/>
              </a:lnSpc>
              <a:spcBef>
                <a:spcPts val="0"/>
              </a:spcBef>
              <a:spcAft>
                <a:spcPts val="0"/>
              </a:spcAft>
              <a:buNone/>
            </a:pPr>
            <a:r>
              <a:rPr lang="en-US" altLang="en-US" dirty="0">
                <a:solidFill>
                  <a:srgbClr val="4E8F00"/>
                </a:solidFill>
                <a:latin typeface="Consolas" charset="0"/>
                <a:ea typeface="Consolas" charset="0"/>
                <a:cs typeface="Consolas" charset="0"/>
              </a:rPr>
              <a:t>    </a:t>
            </a:r>
            <a:r>
              <a:rPr lang="en-US" altLang="en-US" dirty="0">
                <a:solidFill>
                  <a:schemeClr val="tx1"/>
                </a:solidFill>
                <a:latin typeface="Consolas" charset="0"/>
                <a:ea typeface="Consolas" charset="0"/>
                <a:cs typeface="Consolas" charset="0"/>
              </a:rPr>
              <a:t>a += 2;</a:t>
            </a:r>
            <a:r>
              <a:rPr lang="en-US" altLang="en-US" dirty="0">
                <a:latin typeface="Consolas" charset="0"/>
                <a:ea typeface="Consolas" charset="0"/>
                <a:cs typeface="Consolas" charset="0"/>
              </a:rPr>
              <a:t>	   </a:t>
            </a:r>
            <a:r>
              <a:rPr lang="en-US" altLang="en-US" dirty="0">
                <a:solidFill>
                  <a:srgbClr val="4E8F00"/>
                </a:solidFill>
                <a:latin typeface="Consolas" charset="0"/>
                <a:ea typeface="Consolas" charset="0"/>
                <a:cs typeface="Consolas" charset="0"/>
              </a:rPr>
              <a:t>// Probably CORRECT</a:t>
            </a:r>
          </a:p>
          <a:p>
            <a:pPr indent="0">
              <a:lnSpc>
                <a:spcPct val="100000"/>
              </a:lnSpc>
              <a:spcBef>
                <a:spcPts val="0"/>
              </a:spcBef>
              <a:spcAft>
                <a:spcPts val="0"/>
              </a:spcAft>
              <a:buNone/>
            </a:pPr>
            <a:r>
              <a:rPr lang="en-US" altLang="en-US" dirty="0">
                <a:latin typeface="Consolas" charset="0"/>
                <a:ea typeface="Consolas" charset="0"/>
                <a:cs typeface="Consolas" charset="0"/>
              </a:rPr>
              <a:t>    a = a + 2;  </a:t>
            </a:r>
            <a:r>
              <a:rPr lang="en-US" altLang="en-US" dirty="0">
                <a:solidFill>
                  <a:srgbClr val="4E8F00"/>
                </a:solidFill>
                <a:latin typeface="Consolas" charset="0"/>
                <a:ea typeface="Consolas" charset="0"/>
                <a:cs typeface="Consolas" charset="0"/>
              </a:rPr>
              <a:t>// Same as a+= 2</a:t>
            </a:r>
          </a:p>
          <a:p>
            <a:pPr indent="0" eaLnBrk="1" hangingPunct="1">
              <a:lnSpc>
                <a:spcPct val="100000"/>
              </a:lnSpc>
              <a:spcBef>
                <a:spcPts val="0"/>
              </a:spcBef>
              <a:spcAft>
                <a:spcPts val="0"/>
              </a:spcAft>
              <a:buNone/>
            </a:pPr>
            <a:endParaRPr lang="en-US" altLang="en-US" b="1" dirty="0">
              <a:cs typeface="Courier New" panose="02070309020205020404" pitchFamily="49" charset="0"/>
            </a:endParaRPr>
          </a:p>
          <a:p>
            <a:pPr indent="0">
              <a:lnSpc>
                <a:spcPct val="100000"/>
              </a:lnSpc>
              <a:spcBef>
                <a:spcPts val="0"/>
              </a:spcBef>
              <a:spcAft>
                <a:spcPts val="0"/>
              </a:spcAft>
              <a:buNone/>
            </a:pPr>
            <a:endParaRPr lang="en-US" dirty="0"/>
          </a:p>
        </p:txBody>
      </p:sp>
    </p:spTree>
    <p:extLst>
      <p:ext uri="{BB962C8B-B14F-4D97-AF65-F5344CB8AC3E}">
        <p14:creationId xmlns:p14="http://schemas.microsoft.com/office/powerpoint/2010/main" val="3913724413"/>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 xmlns:a16="http://schemas.microsoft.com/office/drawing/2014/main" id="{705E2CD3-4608-644D-BAB5-D88992CD3D74}"/>
              </a:ext>
            </a:extLst>
          </p:cNvPr>
          <p:cNvSpPr>
            <a:spLocks noGrp="1" noChangeArrowheads="1"/>
          </p:cNvSpPr>
          <p:nvPr>
            <p:ph type="title"/>
          </p:nvPr>
        </p:nvSpPr>
        <p:spPr/>
        <p:txBody>
          <a:bodyPr>
            <a:noAutofit/>
          </a:bodyPr>
          <a:lstStyle/>
          <a:p>
            <a:pPr eaLnBrk="1" hangingPunct="1"/>
            <a:r>
              <a:rPr lang="en-US" altLang="en-US" sz="3600" b="1" dirty="0">
                <a:cs typeface="Arial" panose="020B0604020202020204" pitchFamily="34" charset="0"/>
              </a:rPr>
              <a:t>Assigning the Values of Other Variables</a:t>
            </a:r>
          </a:p>
        </p:txBody>
      </p:sp>
      <p:sp>
        <p:nvSpPr>
          <p:cNvPr id="4" name="Content Placeholder 3"/>
          <p:cNvSpPr>
            <a:spLocks noGrp="1"/>
          </p:cNvSpPr>
          <p:nvPr>
            <p:ph idx="1"/>
          </p:nvPr>
        </p:nvSpPr>
        <p:spPr/>
        <p:txBody>
          <a:bodyPr/>
          <a:lstStyle/>
          <a:p>
            <a:pPr marL="0" indent="0" eaLnBrk="1" hangingPunct="1">
              <a:spcBef>
                <a:spcPts val="0"/>
              </a:spcBef>
              <a:spcAft>
                <a:spcPts val="0"/>
              </a:spcAft>
              <a:buNone/>
            </a:pPr>
            <a:r>
              <a:rPr lang="en-US" altLang="en-US" sz="2800" dirty="0"/>
              <a:t>Syntax:</a:t>
            </a:r>
          </a:p>
          <a:p>
            <a:pPr marL="0" indent="0" eaLnBrk="1" hangingPunct="1">
              <a:lnSpc>
                <a:spcPts val="1000"/>
              </a:lnSpc>
              <a:spcBef>
                <a:spcPts val="0"/>
              </a:spcBef>
              <a:spcAft>
                <a:spcPts val="0"/>
              </a:spcAft>
              <a:buNone/>
            </a:pPr>
            <a:endParaRPr lang="en-US" altLang="en-US" sz="2800" dirty="0">
              <a:latin typeface="Calibri" panose="020F0502020204030204" pitchFamily="34" charset="0"/>
            </a:endParaRPr>
          </a:p>
          <a:p>
            <a:pPr marL="0" indent="0" eaLnBrk="1" hangingPunct="1">
              <a:spcBef>
                <a:spcPts val="0"/>
              </a:spcBef>
              <a:spcAft>
                <a:spcPts val="0"/>
              </a:spcAft>
              <a:buNone/>
            </a:pPr>
            <a:r>
              <a:rPr lang="en-US" altLang="en-US" sz="2800" dirty="0">
                <a:latin typeface="Courier New" panose="02070309020205020404" pitchFamily="49" charset="0"/>
                <a:cs typeface="Courier New" panose="02070309020205020404" pitchFamily="49" charset="0"/>
              </a:rPr>
              <a:t> </a:t>
            </a:r>
            <a:r>
              <a:rPr lang="en-US" altLang="en-US" sz="2800" dirty="0" err="1">
                <a:latin typeface="Courier New" panose="02070309020205020404" pitchFamily="49" charset="0"/>
                <a:cs typeface="Courier New" panose="02070309020205020404" pitchFamily="49" charset="0"/>
              </a:rPr>
              <a:t>dataType</a:t>
            </a:r>
            <a:r>
              <a:rPr lang="en-US" altLang="en-US" sz="2800" dirty="0">
                <a:latin typeface="Courier New" panose="02070309020205020404" pitchFamily="49" charset="0"/>
                <a:cs typeface="Courier New" panose="02070309020205020404" pitchFamily="49" charset="0"/>
              </a:rPr>
              <a:t> variable2 = variable1;</a:t>
            </a:r>
          </a:p>
          <a:p>
            <a:pPr marL="0" indent="0" eaLnBrk="1" hangingPunct="1">
              <a:lnSpc>
                <a:spcPts val="950"/>
              </a:lnSpc>
              <a:spcBef>
                <a:spcPts val="0"/>
              </a:spcBef>
              <a:spcAft>
                <a:spcPts val="0"/>
              </a:spcAft>
              <a:buNone/>
            </a:pPr>
            <a:endParaRPr lang="en-US" altLang="en-US" sz="2800" dirty="0">
              <a:latin typeface="Calibri" panose="020F0502020204030204" pitchFamily="34" charset="0"/>
            </a:endParaRPr>
          </a:p>
          <a:p>
            <a:pPr marL="0" indent="0" eaLnBrk="1" hangingPunct="1">
              <a:spcBef>
                <a:spcPts val="0"/>
              </a:spcBef>
              <a:spcAft>
                <a:spcPts val="0"/>
              </a:spcAft>
              <a:buNone/>
            </a:pPr>
            <a:r>
              <a:rPr lang="en-US" altLang="en-US" sz="2800" dirty="0"/>
              <a:t>Rules:</a:t>
            </a:r>
          </a:p>
          <a:p>
            <a:pPr marL="0" indent="0" eaLnBrk="1" hangingPunct="1">
              <a:lnSpc>
                <a:spcPts val="650"/>
              </a:lnSpc>
              <a:spcBef>
                <a:spcPts val="0"/>
              </a:spcBef>
              <a:spcAft>
                <a:spcPts val="0"/>
              </a:spcAft>
              <a:buNone/>
            </a:pPr>
            <a:endParaRPr lang="en-US" altLang="en-US" sz="2800" dirty="0"/>
          </a:p>
          <a:p>
            <a:pPr marL="457200" lvl="1" indent="-457200">
              <a:spcBef>
                <a:spcPts val="0"/>
              </a:spcBef>
            </a:pPr>
            <a:r>
              <a:rPr lang="en-US" altLang="en-US" sz="2800" dirty="0"/>
              <a:t>variable1 needs to be defined before this statement appears in the source code</a:t>
            </a:r>
          </a:p>
          <a:p>
            <a:pPr>
              <a:lnSpc>
                <a:spcPts val="650"/>
              </a:lnSpc>
              <a:spcBef>
                <a:spcPts val="0"/>
              </a:spcBef>
            </a:pPr>
            <a:endParaRPr lang="en-US" altLang="en-US" sz="2800" dirty="0"/>
          </a:p>
          <a:p>
            <a:pPr marL="457200" lvl="1" indent="-457200">
              <a:spcBef>
                <a:spcPts val="0"/>
              </a:spcBef>
            </a:pPr>
            <a:r>
              <a:rPr lang="en-US" altLang="en-US" sz="2800" dirty="0"/>
              <a:t>the precision of variable1 must be lower than or equal to that </a:t>
            </a:r>
            <a:r>
              <a:rPr lang="en-US" altLang="en-US" sz="2800"/>
              <a:t>of variable2.</a:t>
            </a:r>
            <a:endParaRPr lang="en-US" altLang="en-US" sz="2800" dirty="0"/>
          </a:p>
          <a:p>
            <a:pPr marL="457200" lvl="1" indent="-457200">
              <a:spcBef>
                <a:spcPts val="0"/>
              </a:spcBef>
            </a:pPr>
            <a:r>
              <a:rPr lang="en-US" altLang="en-US" sz="2800" dirty="0"/>
              <a:t>called “implicit type cast” when this happens</a:t>
            </a:r>
          </a:p>
          <a:p>
            <a:pPr marL="0" indent="0">
              <a:spcBef>
                <a:spcPts val="0"/>
              </a:spcBef>
              <a:spcAft>
                <a:spcPts val="0"/>
              </a:spcAft>
              <a:buNone/>
            </a:pPr>
            <a:endParaRPr lang="en-US" dirty="0"/>
          </a:p>
        </p:txBody>
      </p:sp>
    </p:spTree>
    <p:extLst>
      <p:ext uri="{BB962C8B-B14F-4D97-AF65-F5344CB8AC3E}">
        <p14:creationId xmlns:p14="http://schemas.microsoft.com/office/powerpoint/2010/main" val="2983814762"/>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 xmlns:a16="http://schemas.microsoft.com/office/drawing/2014/main" id="{30ECFCE8-26F1-5F41-B4E1-6ACC9AD7CADF}"/>
              </a:ext>
            </a:extLst>
          </p:cNvPr>
          <p:cNvSpPr>
            <a:spLocks noGrp="1" noChangeArrowheads="1"/>
          </p:cNvSpPr>
          <p:nvPr>
            <p:ph type="title"/>
          </p:nvPr>
        </p:nvSpPr>
        <p:spPr/>
        <p:txBody>
          <a:bodyPr>
            <a:normAutofit/>
          </a:bodyPr>
          <a:lstStyle/>
          <a:p>
            <a:pPr eaLnBrk="1" hangingPunct="1"/>
            <a:r>
              <a:rPr lang="en-US" altLang="en-US" sz="3600" dirty="0">
                <a:latin typeface="Calibri" panose="020F0502020204030204" pitchFamily="34" charset="0"/>
                <a:cs typeface="Arial" panose="020B0604020202020204" pitchFamily="34" charset="0"/>
              </a:rPr>
              <a:t>Two Types of Data Conversion</a:t>
            </a:r>
          </a:p>
        </p:txBody>
      </p:sp>
      <p:sp>
        <p:nvSpPr>
          <p:cNvPr id="4" name="Content Placeholder 3"/>
          <p:cNvSpPr>
            <a:spLocks noGrp="1"/>
          </p:cNvSpPr>
          <p:nvPr>
            <p:ph idx="1"/>
          </p:nvPr>
        </p:nvSpPr>
        <p:spPr/>
        <p:txBody>
          <a:bodyPr/>
          <a:lstStyle/>
          <a:p>
            <a:pPr marL="0" eaLnBrk="1" hangingPunct="1">
              <a:lnSpc>
                <a:spcPct val="100000"/>
              </a:lnSpc>
              <a:spcAft>
                <a:spcPts val="0"/>
              </a:spcAft>
              <a:buFont typeface="Arial" panose="020B0604020202020204" pitchFamily="34" charset="0"/>
              <a:buChar char="•"/>
            </a:pPr>
            <a:r>
              <a:rPr lang="en-US" altLang="en-US" sz="2600" dirty="0"/>
              <a:t> Widening conversion (promotion)</a:t>
            </a:r>
          </a:p>
          <a:p>
            <a:pPr marL="0" lvl="1" eaLnBrk="1" hangingPunct="1">
              <a:lnSpc>
                <a:spcPct val="100000"/>
              </a:lnSpc>
              <a:spcBef>
                <a:spcPts val="350"/>
              </a:spcBef>
              <a:spcAft>
                <a:spcPts val="0"/>
              </a:spcAft>
              <a:buFont typeface="Arial" panose="020B0604020202020204" pitchFamily="34" charset="0"/>
              <a:buChar char="–"/>
            </a:pPr>
            <a:r>
              <a:rPr lang="en-US" altLang="en-US" sz="2200" dirty="0"/>
              <a:t> safe, do not lose data</a:t>
            </a:r>
          </a:p>
          <a:p>
            <a:pPr marL="0" lvl="1" eaLnBrk="1" hangingPunct="1">
              <a:lnSpc>
                <a:spcPct val="100000"/>
              </a:lnSpc>
              <a:spcBef>
                <a:spcPts val="338"/>
              </a:spcBef>
              <a:spcAft>
                <a:spcPts val="0"/>
              </a:spcAft>
              <a:buFont typeface="Arial" panose="020B0604020202020204" pitchFamily="34" charset="0"/>
              <a:buChar char="–"/>
            </a:pPr>
            <a:r>
              <a:rPr lang="en-US" altLang="en-US" sz="2200" dirty="0"/>
              <a:t> goes to a “wider” (more bits) data type</a:t>
            </a:r>
          </a:p>
          <a:p>
            <a:pPr marL="0" lvl="1" eaLnBrk="1" hangingPunct="1">
              <a:lnSpc>
                <a:spcPct val="100000"/>
              </a:lnSpc>
              <a:spcBef>
                <a:spcPts val="338"/>
              </a:spcBef>
              <a:spcAft>
                <a:spcPts val="0"/>
              </a:spcAft>
              <a:buFont typeface="Arial" panose="020B0604020202020204" pitchFamily="34" charset="0"/>
              <a:buChar char="–"/>
            </a:pPr>
            <a:r>
              <a:rPr lang="en-US" altLang="en-US" sz="2200" dirty="0"/>
              <a:t> may lose precision (long to float)</a:t>
            </a:r>
          </a:p>
          <a:p>
            <a:pPr marL="0" lvl="1" eaLnBrk="1" hangingPunct="1">
              <a:lnSpc>
                <a:spcPct val="100000"/>
              </a:lnSpc>
              <a:spcBef>
                <a:spcPts val="338"/>
              </a:spcBef>
              <a:spcAft>
                <a:spcPts val="0"/>
              </a:spcAft>
              <a:buFont typeface="Arial" panose="020B0604020202020204" pitchFamily="34" charset="0"/>
              <a:buNone/>
            </a:pPr>
            <a:endParaRPr lang="en-US" altLang="en-US" sz="2200" dirty="0"/>
          </a:p>
          <a:p>
            <a:pPr marL="0" eaLnBrk="1" hangingPunct="1">
              <a:lnSpc>
                <a:spcPct val="100000"/>
              </a:lnSpc>
              <a:spcBef>
                <a:spcPts val="363"/>
              </a:spcBef>
              <a:spcAft>
                <a:spcPts val="0"/>
              </a:spcAft>
              <a:buFont typeface="Arial" panose="020B0604020202020204" pitchFamily="34" charset="0"/>
              <a:buChar char="•"/>
            </a:pPr>
            <a:r>
              <a:rPr lang="en-US" altLang="en-US" sz="2600" dirty="0"/>
              <a:t> Narrowing conversion (demotion)</a:t>
            </a:r>
          </a:p>
          <a:p>
            <a:pPr marL="0" lvl="1" eaLnBrk="1" hangingPunct="1">
              <a:lnSpc>
                <a:spcPct val="100000"/>
              </a:lnSpc>
              <a:spcBef>
                <a:spcPts val="350"/>
              </a:spcBef>
              <a:spcAft>
                <a:spcPts val="0"/>
              </a:spcAft>
              <a:buFont typeface="Arial" panose="020B0604020202020204" pitchFamily="34" charset="0"/>
              <a:buChar char="–"/>
            </a:pPr>
            <a:r>
              <a:rPr lang="en-US" altLang="en-US" sz="2200" dirty="0"/>
              <a:t> may lose data</a:t>
            </a:r>
          </a:p>
          <a:p>
            <a:pPr marL="0" lvl="1" eaLnBrk="1" hangingPunct="1">
              <a:lnSpc>
                <a:spcPct val="100000"/>
              </a:lnSpc>
              <a:spcBef>
                <a:spcPts val="338"/>
              </a:spcBef>
              <a:spcAft>
                <a:spcPts val="0"/>
              </a:spcAft>
              <a:buFont typeface="Arial" panose="020B0604020202020204" pitchFamily="34" charset="0"/>
              <a:buChar char="–"/>
            </a:pPr>
            <a:r>
              <a:rPr lang="en-US" altLang="en-US" sz="2200" dirty="0"/>
              <a:t> may lose precision</a:t>
            </a:r>
          </a:p>
          <a:p>
            <a:pPr marL="0" lvl="1" eaLnBrk="1" hangingPunct="1">
              <a:lnSpc>
                <a:spcPct val="100000"/>
              </a:lnSpc>
              <a:spcBef>
                <a:spcPts val="338"/>
              </a:spcBef>
              <a:spcAft>
                <a:spcPts val="0"/>
              </a:spcAft>
              <a:buFont typeface="Arial" panose="020B0604020202020204" pitchFamily="34" charset="0"/>
              <a:buChar char="–"/>
            </a:pPr>
            <a:r>
              <a:rPr lang="en-US" altLang="en-US" sz="2200" dirty="0"/>
              <a:t> should be avoided</a:t>
            </a:r>
          </a:p>
          <a:p>
            <a:pPr marL="0" lvl="1" eaLnBrk="1" hangingPunct="1">
              <a:lnSpc>
                <a:spcPct val="100000"/>
              </a:lnSpc>
              <a:spcBef>
                <a:spcPts val="338"/>
              </a:spcBef>
              <a:spcAft>
                <a:spcPts val="0"/>
              </a:spcAft>
              <a:buFont typeface="Arial" panose="020B0604020202020204" pitchFamily="34" charset="0"/>
              <a:buChar char="–"/>
            </a:pPr>
            <a:r>
              <a:rPr lang="en-US" altLang="en-US" sz="2200" dirty="0"/>
              <a:t> compiler error unless specific cast done</a:t>
            </a:r>
          </a:p>
          <a:p>
            <a:pPr marL="0">
              <a:lnSpc>
                <a:spcPct val="100000"/>
              </a:lnSpc>
              <a:spcAft>
                <a:spcPts val="0"/>
              </a:spcAft>
            </a:pPr>
            <a:endParaRPr lang="en-US" dirty="0"/>
          </a:p>
        </p:txBody>
      </p:sp>
    </p:spTree>
    <p:extLst>
      <p:ext uri="{BB962C8B-B14F-4D97-AF65-F5344CB8AC3E}">
        <p14:creationId xmlns:p14="http://schemas.microsoft.com/office/powerpoint/2010/main" val="844313385"/>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 xmlns:a16="http://schemas.microsoft.com/office/drawing/2014/main" id="{E3691707-ADB0-CD43-A83F-B3A5BC227484}"/>
              </a:ext>
            </a:extLst>
          </p:cNvPr>
          <p:cNvSpPr>
            <a:spLocks noGrp="1" noChangeArrowheads="1"/>
          </p:cNvSpPr>
          <p:nvPr>
            <p:ph type="title"/>
          </p:nvPr>
        </p:nvSpPr>
        <p:spPr/>
        <p:txBody>
          <a:bodyPr>
            <a:normAutofit/>
          </a:bodyPr>
          <a:lstStyle/>
          <a:p>
            <a:pPr eaLnBrk="1" hangingPunct="1"/>
            <a:r>
              <a:rPr lang="en-US" altLang="en-US" sz="3600">
                <a:latin typeface="Calibri" panose="020F0502020204030204" pitchFamily="34" charset="0"/>
                <a:cs typeface="Arial" panose="020B0604020202020204" pitchFamily="34" charset="0"/>
              </a:rPr>
              <a:t>Conversion Techniques</a:t>
            </a:r>
          </a:p>
        </p:txBody>
      </p:sp>
      <p:sp>
        <p:nvSpPr>
          <p:cNvPr id="4" name="Content Placeholder 3"/>
          <p:cNvSpPr>
            <a:spLocks noGrp="1"/>
          </p:cNvSpPr>
          <p:nvPr>
            <p:ph idx="1"/>
          </p:nvPr>
        </p:nvSpPr>
        <p:spPr/>
        <p:txBody>
          <a:bodyPr/>
          <a:lstStyle/>
          <a:p>
            <a:pPr marL="0" eaLnBrk="1" hangingPunct="1">
              <a:lnSpc>
                <a:spcPct val="100000"/>
              </a:lnSpc>
              <a:spcBef>
                <a:spcPts val="0"/>
              </a:spcBef>
              <a:spcAft>
                <a:spcPts val="0"/>
              </a:spcAft>
              <a:buFont typeface="Arial" panose="020B0604020202020204" pitchFamily="34" charset="0"/>
              <a:buChar char="•"/>
            </a:pPr>
            <a:r>
              <a:rPr lang="en-US" altLang="en-US" sz="3200" dirty="0"/>
              <a:t> Assignment conversion</a:t>
            </a:r>
            <a:endParaRPr lang="en-US" altLang="en-US" sz="600" dirty="0">
              <a:latin typeface="Calibri" panose="020F0502020204030204" pitchFamily="34" charset="0"/>
            </a:endParaRPr>
          </a:p>
          <a:p>
            <a:pPr marL="0" lvl="1" eaLnBrk="1" hangingPunct="1">
              <a:lnSpc>
                <a:spcPct val="100000"/>
              </a:lnSpc>
              <a:spcBef>
                <a:spcPts val="0"/>
              </a:spcBef>
              <a:spcAft>
                <a:spcPts val="0"/>
              </a:spcAft>
              <a:buFont typeface="Arial" panose="020B0604020202020204" pitchFamily="34" charset="0"/>
              <a:buChar char="–"/>
            </a:pPr>
            <a:r>
              <a:rPr lang="en-US" altLang="en-US" sz="2800" dirty="0"/>
              <a:t> Example: assign an </a:t>
            </a:r>
            <a:r>
              <a:rPr lang="en-US" altLang="en-US" sz="2800" dirty="0" err="1"/>
              <a:t>int</a:t>
            </a:r>
            <a:r>
              <a:rPr lang="en-US" altLang="en-US" sz="2800" dirty="0"/>
              <a:t> to a long</a:t>
            </a:r>
          </a:p>
          <a:p>
            <a:pPr marL="0" lvl="1" eaLnBrk="1" hangingPunct="1">
              <a:lnSpc>
                <a:spcPct val="100000"/>
              </a:lnSpc>
              <a:spcBef>
                <a:spcPts val="0"/>
              </a:spcBef>
              <a:spcAft>
                <a:spcPts val="0"/>
              </a:spcAft>
              <a:buFont typeface="Arial" panose="020B0604020202020204" pitchFamily="34" charset="0"/>
              <a:buChar char="–"/>
            </a:pPr>
            <a:endParaRPr lang="en-US" altLang="en-US" sz="700" dirty="0">
              <a:latin typeface="Calibri" panose="020F0502020204030204" pitchFamily="34" charset="0"/>
            </a:endParaRPr>
          </a:p>
          <a:p>
            <a:pPr marL="0" eaLnBrk="1" hangingPunct="1">
              <a:lnSpc>
                <a:spcPct val="100000"/>
              </a:lnSpc>
              <a:spcBef>
                <a:spcPts val="0"/>
              </a:spcBef>
              <a:spcAft>
                <a:spcPts val="0"/>
              </a:spcAft>
              <a:buFont typeface="Arial" panose="020B0604020202020204" pitchFamily="34" charset="0"/>
              <a:buChar char="•"/>
            </a:pPr>
            <a:r>
              <a:rPr lang="en-US" altLang="en-US" sz="3200" dirty="0"/>
              <a:t> Promotion</a:t>
            </a:r>
            <a:endParaRPr lang="en-US" altLang="en-US" sz="600" dirty="0">
              <a:latin typeface="Calibri" panose="020F0502020204030204" pitchFamily="34" charset="0"/>
            </a:endParaRPr>
          </a:p>
          <a:p>
            <a:pPr marL="0" lvl="1" eaLnBrk="1" hangingPunct="1">
              <a:lnSpc>
                <a:spcPct val="100000"/>
              </a:lnSpc>
              <a:spcBef>
                <a:spcPts val="0"/>
              </a:spcBef>
              <a:spcAft>
                <a:spcPts val="0"/>
              </a:spcAft>
              <a:buFont typeface="Arial" panose="020B0604020202020204" pitchFamily="34" charset="0"/>
              <a:buChar char="–"/>
            </a:pPr>
            <a:r>
              <a:rPr lang="en-US" altLang="en-US" sz="2800" dirty="0"/>
              <a:t> Example: divide an </a:t>
            </a:r>
            <a:r>
              <a:rPr lang="en-US" altLang="en-US" sz="2800" dirty="0" err="1"/>
              <a:t>int</a:t>
            </a:r>
            <a:r>
              <a:rPr lang="en-US" altLang="en-US" sz="2800" dirty="0"/>
              <a:t> by a double</a:t>
            </a:r>
          </a:p>
          <a:p>
            <a:pPr marL="0" lvl="1" eaLnBrk="1" hangingPunct="1">
              <a:lnSpc>
                <a:spcPct val="100000"/>
              </a:lnSpc>
              <a:spcBef>
                <a:spcPts val="0"/>
              </a:spcBef>
              <a:spcAft>
                <a:spcPts val="0"/>
              </a:spcAft>
              <a:buFont typeface="Arial" panose="020B0604020202020204" pitchFamily="34" charset="0"/>
              <a:buChar char="–"/>
            </a:pPr>
            <a:endParaRPr lang="en-US" altLang="en-US" sz="700" dirty="0">
              <a:latin typeface="Calibri" panose="020F0502020204030204" pitchFamily="34" charset="0"/>
            </a:endParaRPr>
          </a:p>
          <a:p>
            <a:pPr marL="0" eaLnBrk="1" hangingPunct="1">
              <a:lnSpc>
                <a:spcPct val="100000"/>
              </a:lnSpc>
              <a:spcBef>
                <a:spcPts val="0"/>
              </a:spcBef>
              <a:spcAft>
                <a:spcPts val="0"/>
              </a:spcAft>
              <a:buFont typeface="Arial" panose="020B0604020202020204" pitchFamily="34" charset="0"/>
              <a:buChar char="•"/>
            </a:pPr>
            <a:r>
              <a:rPr lang="en-US" altLang="en-US" sz="3200" dirty="0"/>
              <a:t> Casting</a:t>
            </a:r>
          </a:p>
          <a:p>
            <a:pPr marL="0" lvl="1" eaLnBrk="1" hangingPunct="1">
              <a:lnSpc>
                <a:spcPct val="100000"/>
              </a:lnSpc>
              <a:spcBef>
                <a:spcPts val="0"/>
              </a:spcBef>
              <a:spcAft>
                <a:spcPts val="0"/>
              </a:spcAft>
              <a:buFont typeface="Arial" panose="020B0604020202020204" pitchFamily="34" charset="0"/>
              <a:buChar char="–"/>
            </a:pPr>
            <a:r>
              <a:rPr lang="en-US" altLang="en-US" sz="2800" dirty="0"/>
              <a:t>Example: assign a double to </a:t>
            </a:r>
            <a:r>
              <a:rPr lang="en-US" altLang="en-US" sz="2800" dirty="0" err="1"/>
              <a:t>int</a:t>
            </a:r>
            <a:endParaRPr lang="en-US" altLang="en-US" sz="2800" dirty="0"/>
          </a:p>
          <a:p>
            <a:pPr marL="0" lvl="1" eaLnBrk="1" hangingPunct="1">
              <a:lnSpc>
                <a:spcPct val="100000"/>
              </a:lnSpc>
              <a:spcBef>
                <a:spcPts val="0"/>
              </a:spcBef>
              <a:spcAft>
                <a:spcPts val="0"/>
              </a:spcAft>
              <a:buFont typeface="Arial" panose="020B0604020202020204" pitchFamily="34" charset="0"/>
              <a:buNone/>
            </a:pPr>
            <a:endParaRPr lang="en-US" altLang="en-US" sz="2800" dirty="0"/>
          </a:p>
          <a:p>
            <a:pPr marL="0">
              <a:lnSpc>
                <a:spcPct val="100000"/>
              </a:lnSpc>
              <a:spcBef>
                <a:spcPts val="0"/>
              </a:spcBef>
              <a:spcAft>
                <a:spcPts val="0"/>
              </a:spcAft>
            </a:pPr>
            <a:endParaRPr lang="en-US" sz="2400" dirty="0"/>
          </a:p>
        </p:txBody>
      </p:sp>
    </p:spTree>
    <p:extLst>
      <p:ext uri="{BB962C8B-B14F-4D97-AF65-F5344CB8AC3E}">
        <p14:creationId xmlns:p14="http://schemas.microsoft.com/office/powerpoint/2010/main" val="2141759357"/>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 xmlns:a16="http://schemas.microsoft.com/office/drawing/2014/main" id="{26EA4E4E-09BB-3B45-AF05-37F18416A285}"/>
              </a:ext>
            </a:extLst>
          </p:cNvPr>
          <p:cNvSpPr>
            <a:spLocks noGrp="1" noChangeArrowheads="1"/>
          </p:cNvSpPr>
          <p:nvPr>
            <p:ph type="title"/>
          </p:nvPr>
        </p:nvSpPr>
        <p:spPr/>
        <p:txBody>
          <a:bodyPr>
            <a:normAutofit/>
          </a:bodyPr>
          <a:lstStyle/>
          <a:p>
            <a:pPr eaLnBrk="1" hangingPunct="1"/>
            <a:r>
              <a:rPr lang="en-US" altLang="en-US" sz="3600">
                <a:latin typeface="Calibri" panose="020F0502020204030204" pitchFamily="34" charset="0"/>
                <a:cs typeface="Arial" panose="020B0604020202020204" pitchFamily="34" charset="0"/>
              </a:rPr>
              <a:t>Explicit Type Casting</a:t>
            </a:r>
          </a:p>
        </p:txBody>
      </p:sp>
      <p:sp>
        <p:nvSpPr>
          <p:cNvPr id="8" name="Content Placeholder 7"/>
          <p:cNvSpPr>
            <a:spLocks noGrp="1"/>
          </p:cNvSpPr>
          <p:nvPr>
            <p:ph idx="1"/>
          </p:nvPr>
        </p:nvSpPr>
        <p:spPr/>
        <p:txBody>
          <a:bodyPr>
            <a:normAutofit/>
          </a:bodyPr>
          <a:lstStyle/>
          <a:p>
            <a:pPr marL="0" indent="0" eaLnBrk="1" hangingPunct="1">
              <a:lnSpc>
                <a:spcPct val="110000"/>
              </a:lnSpc>
              <a:buNone/>
            </a:pPr>
            <a:r>
              <a:rPr lang="en-US" altLang="en-US" sz="2400" dirty="0"/>
              <a:t>Syntax:</a:t>
            </a:r>
            <a:endParaRPr lang="en-US" altLang="en-US" sz="300" dirty="0">
              <a:latin typeface="Calibri" panose="020F0502020204030204" pitchFamily="34" charset="0"/>
            </a:endParaRPr>
          </a:p>
          <a:p>
            <a:pPr marL="0" indent="0" eaLnBrk="1" hangingPunct="1">
              <a:lnSpc>
                <a:spcPct val="110000"/>
              </a:lnSpc>
              <a:buNone/>
            </a:pP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dataType</a:t>
            </a:r>
            <a:r>
              <a:rPr lang="en-US" altLang="en-US" sz="2400" dirty="0">
                <a:latin typeface="Courier New" panose="02070309020205020404" pitchFamily="49" charset="0"/>
                <a:cs typeface="Courier New" panose="02070309020205020404" pitchFamily="49" charset="0"/>
              </a:rPr>
              <a:t>)(expression)</a:t>
            </a:r>
          </a:p>
          <a:p>
            <a:pPr marL="0" indent="0" eaLnBrk="1" hangingPunct="1">
              <a:lnSpc>
                <a:spcPct val="110000"/>
              </a:lnSpc>
              <a:spcBef>
                <a:spcPts val="38"/>
              </a:spcBef>
              <a:buNone/>
            </a:pPr>
            <a:endParaRPr lang="en-US" altLang="en-US" sz="700" dirty="0">
              <a:latin typeface="Calibri" panose="020F0502020204030204" pitchFamily="34" charset="0"/>
            </a:endParaRPr>
          </a:p>
          <a:p>
            <a:pPr marL="0" indent="0" eaLnBrk="1" hangingPunct="1">
              <a:lnSpc>
                <a:spcPct val="110000"/>
              </a:lnSpc>
              <a:buNone/>
            </a:pPr>
            <a:r>
              <a:rPr lang="en-US" altLang="en-US" sz="2400" dirty="0"/>
              <a:t>Note: parentheses around the expression are optional if the expression consists of 1 variable</a:t>
            </a:r>
          </a:p>
          <a:p>
            <a:pPr marL="0" indent="0" eaLnBrk="1" hangingPunct="1">
              <a:lnSpc>
                <a:spcPct val="110000"/>
              </a:lnSpc>
              <a:spcBef>
                <a:spcPts val="13"/>
              </a:spcBef>
              <a:buNone/>
            </a:pPr>
            <a:endParaRPr lang="en-US" altLang="en-US" sz="500" dirty="0">
              <a:latin typeface="Calibri" panose="020F0502020204030204" pitchFamily="34" charset="0"/>
            </a:endParaRPr>
          </a:p>
          <a:p>
            <a:pPr marL="0" indent="0" eaLnBrk="1" hangingPunct="1">
              <a:lnSpc>
                <a:spcPct val="110000"/>
              </a:lnSpc>
              <a:buNone/>
            </a:pPr>
            <a:r>
              <a:rPr lang="en-US" altLang="en-US" sz="2400" dirty="0"/>
              <a:t>Useful for calculating averages:</a:t>
            </a:r>
          </a:p>
          <a:p>
            <a:pPr marL="0" indent="0">
              <a:lnSpc>
                <a:spcPct val="110000"/>
              </a:lnSpc>
              <a:buNone/>
            </a:pPr>
            <a:r>
              <a:rPr lang="en-US" altLang="en-US" sz="2400" dirty="0">
                <a:solidFill>
                  <a:srgbClr val="0432FF"/>
                </a:solidFill>
                <a:latin typeface="Consolas" charset="0"/>
                <a:ea typeface="Consolas" charset="0"/>
                <a:cs typeface="Consolas" charset="0"/>
              </a:rPr>
              <a:t>double</a:t>
            </a:r>
            <a:r>
              <a:rPr lang="en-US" altLang="en-US" sz="2400" dirty="0">
                <a:latin typeface="Consolas" charset="0"/>
                <a:ea typeface="Consolas" charset="0"/>
                <a:cs typeface="Consolas" charset="0"/>
              </a:rPr>
              <a:t> result = (</a:t>
            </a:r>
            <a:r>
              <a:rPr lang="en-US" altLang="en-US" sz="2400" dirty="0">
                <a:solidFill>
                  <a:srgbClr val="0432FF"/>
                </a:solidFill>
                <a:latin typeface="Consolas" charset="0"/>
                <a:ea typeface="Consolas" charset="0"/>
                <a:cs typeface="Consolas" charset="0"/>
              </a:rPr>
              <a:t>double</a:t>
            </a:r>
            <a:r>
              <a:rPr lang="en-US" altLang="en-US" sz="2400" dirty="0">
                <a:latin typeface="Consolas" charset="0"/>
                <a:ea typeface="Consolas" charset="0"/>
                <a:cs typeface="Consolas" charset="0"/>
              </a:rPr>
              <a:t>) 25/3;</a:t>
            </a:r>
          </a:p>
          <a:p>
            <a:pPr marL="0" indent="0">
              <a:lnSpc>
                <a:spcPct val="110000"/>
              </a:lnSpc>
              <a:buNone/>
            </a:pPr>
            <a:r>
              <a:rPr lang="en-US" altLang="en-US" sz="2400" dirty="0">
                <a:solidFill>
                  <a:srgbClr val="0432FF"/>
                </a:solidFill>
                <a:latin typeface="Consolas" charset="0"/>
                <a:ea typeface="Consolas" charset="0"/>
                <a:cs typeface="Consolas" charset="0"/>
              </a:rPr>
              <a:t>double</a:t>
            </a:r>
            <a:r>
              <a:rPr lang="en-US" altLang="en-US" sz="2400" dirty="0">
                <a:latin typeface="Consolas" charset="0"/>
                <a:ea typeface="Consolas" charset="0"/>
                <a:cs typeface="Consolas" charset="0"/>
              </a:rPr>
              <a:t> result = (</a:t>
            </a:r>
            <a:r>
              <a:rPr lang="en-US" altLang="en-US" sz="2400" dirty="0">
                <a:solidFill>
                  <a:srgbClr val="0432FF"/>
                </a:solidFill>
                <a:latin typeface="Consolas" charset="0"/>
                <a:ea typeface="Consolas" charset="0"/>
                <a:cs typeface="Consolas" charset="0"/>
              </a:rPr>
              <a:t>double</a:t>
            </a:r>
            <a:r>
              <a:rPr lang="en-US" altLang="en-US" sz="2400" dirty="0">
                <a:latin typeface="Consolas" charset="0"/>
                <a:ea typeface="Consolas" charset="0"/>
                <a:cs typeface="Consolas" charset="0"/>
              </a:rPr>
              <a:t>) total / count;</a:t>
            </a:r>
          </a:p>
          <a:p>
            <a:pPr marL="0" indent="0">
              <a:buNone/>
            </a:pPr>
            <a:endParaRPr lang="en-US" sz="2400" dirty="0"/>
          </a:p>
        </p:txBody>
      </p:sp>
    </p:spTree>
    <p:extLst>
      <p:ext uri="{BB962C8B-B14F-4D97-AF65-F5344CB8AC3E}">
        <p14:creationId xmlns:p14="http://schemas.microsoft.com/office/powerpoint/2010/main" val="1907622042"/>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object 2">
            <a:extLst>
              <a:ext uri="{FF2B5EF4-FFF2-40B4-BE49-F238E27FC236}">
                <a16:creationId xmlns="" xmlns:a16="http://schemas.microsoft.com/office/drawing/2014/main" id="{A86A38AD-A6B0-BD4F-BB1D-FD8AA478F9EE}"/>
              </a:ext>
            </a:extLst>
          </p:cNvPr>
          <p:cNvSpPr>
            <a:spLocks noGrp="1"/>
          </p:cNvSpPr>
          <p:nvPr>
            <p:ph type="title"/>
          </p:nvPr>
        </p:nvSpPr>
        <p:spPr/>
        <p:txBody>
          <a:bodyPr lIns="0" tIns="199135" rIns="0" bIns="0">
            <a:normAutofit/>
          </a:bodyPr>
          <a:lstStyle/>
          <a:p>
            <a:pPr marL="12700" eaLnBrk="1" hangingPunct="1">
              <a:lnSpc>
                <a:spcPct val="100000"/>
              </a:lnSpc>
            </a:pPr>
            <a:r>
              <a:rPr lang="en-US" altLang="en-US" sz="3600" b="1" dirty="0">
                <a:cs typeface="Arial" panose="020B0604020202020204" pitchFamily="34" charset="0"/>
              </a:rPr>
              <a:t>Summary</a:t>
            </a:r>
          </a:p>
        </p:txBody>
      </p:sp>
      <p:sp>
        <p:nvSpPr>
          <p:cNvPr id="2" name="Content Placeholder 1"/>
          <p:cNvSpPr>
            <a:spLocks noGrp="1"/>
          </p:cNvSpPr>
          <p:nvPr>
            <p:ph idx="1"/>
          </p:nvPr>
        </p:nvSpPr>
        <p:spPr/>
        <p:txBody>
          <a:bodyPr/>
          <a:lstStyle/>
          <a:p>
            <a:pPr marL="514350" indent="-514350">
              <a:lnSpc>
                <a:spcPct val="100000"/>
              </a:lnSpc>
              <a:spcBef>
                <a:spcPct val="0"/>
              </a:spcBef>
              <a:buFont typeface="+mj-lt"/>
              <a:buAutoNum type="arabicPeriod"/>
            </a:pPr>
            <a:r>
              <a:rPr lang="en-US" altLang="en-US" sz="2800" dirty="0"/>
              <a:t>An expression is a combination of one or more operators and operands. </a:t>
            </a:r>
          </a:p>
          <a:p>
            <a:pPr marL="514350" indent="-514350">
              <a:lnSpc>
                <a:spcPct val="100000"/>
              </a:lnSpc>
              <a:spcBef>
                <a:spcPct val="0"/>
              </a:spcBef>
              <a:buFont typeface="+mj-lt"/>
              <a:buAutoNum type="arabicPeriod"/>
            </a:pPr>
            <a:r>
              <a:rPr lang="en-US" altLang="en-US" sz="2800" dirty="0"/>
              <a:t>Expression evaluation follow operator precedent rule (order of operations).</a:t>
            </a:r>
          </a:p>
          <a:p>
            <a:pPr marL="514350" indent="-514350">
              <a:lnSpc>
                <a:spcPct val="100000"/>
              </a:lnSpc>
              <a:spcBef>
                <a:spcPct val="0"/>
              </a:spcBef>
              <a:buFont typeface="+mj-lt"/>
              <a:buAutoNum type="arabicPeriod"/>
            </a:pPr>
            <a:r>
              <a:rPr lang="en-US" altLang="en-US" sz="2800" dirty="0"/>
              <a:t>Type conversion can be either widening conversion (promotion) or narrowing conversion (demotion).</a:t>
            </a:r>
          </a:p>
        </p:txBody>
      </p:sp>
    </p:spTree>
    <p:extLst>
      <p:ext uri="{BB962C8B-B14F-4D97-AF65-F5344CB8AC3E}">
        <p14:creationId xmlns:p14="http://schemas.microsoft.com/office/powerpoint/2010/main" val="4001963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 xmlns:a16="http://schemas.microsoft.com/office/drawing/2014/main" id="{387CFCF6-CE2A-A34B-BB8A-D3398CF5DE76}"/>
              </a:ext>
            </a:extLst>
          </p:cNvPr>
          <p:cNvSpPr txBox="1">
            <a:spLocks noGrp="1"/>
          </p:cNvSpPr>
          <p:nvPr>
            <p:ph type="title"/>
          </p:nvPr>
        </p:nvSpPr>
        <p:spPr/>
        <p:txBody>
          <a:bodyPr lIns="0" tIns="199135" rIns="0" bIns="0" rtlCol="0">
            <a:noAutofit/>
          </a:bodyPr>
          <a:lstStyle/>
          <a:p>
            <a:pPr marL="12700" eaLnBrk="1" fontAlgn="auto" hangingPunct="1">
              <a:lnSpc>
                <a:spcPts val="5235"/>
              </a:lnSpc>
              <a:spcAft>
                <a:spcPts val="0"/>
              </a:spcAft>
              <a:defRPr/>
            </a:pPr>
            <a:r>
              <a:rPr sz="4400" b="1" spc="-495" dirty="0">
                <a:cs typeface="Arial"/>
              </a:rPr>
              <a:t>T</a:t>
            </a:r>
            <a:r>
              <a:rPr sz="4400" b="1" dirty="0">
                <a:cs typeface="Arial"/>
              </a:rPr>
              <a:t>opics</a:t>
            </a:r>
          </a:p>
        </p:txBody>
      </p:sp>
      <p:sp>
        <p:nvSpPr>
          <p:cNvPr id="3" name="Content Placeholder 2">
            <a:extLst>
              <a:ext uri="{FF2B5EF4-FFF2-40B4-BE49-F238E27FC236}">
                <a16:creationId xmlns="" xmlns:a16="http://schemas.microsoft.com/office/drawing/2014/main" id="{6B45A8C5-E516-624A-B2F7-FED628F98453}"/>
              </a:ext>
            </a:extLst>
          </p:cNvPr>
          <p:cNvSpPr>
            <a:spLocks noGrp="1"/>
          </p:cNvSpPr>
          <p:nvPr>
            <p:ph idx="1"/>
          </p:nvPr>
        </p:nvSpPr>
        <p:spPr/>
        <p:txBody>
          <a:bodyPr/>
          <a:lstStyle/>
          <a:p>
            <a:pPr marL="457200" indent="-457200" eaLnBrk="1" hangingPunct="1">
              <a:lnSpc>
                <a:spcPct val="100000"/>
              </a:lnSpc>
              <a:spcBef>
                <a:spcPct val="0"/>
              </a:spcBef>
              <a:buFont typeface="+mj-lt"/>
              <a:buAutoNum type="arabicPeriod"/>
            </a:pPr>
            <a:r>
              <a:rPr lang="en-US" altLang="en-US" sz="3200" dirty="0"/>
              <a:t>Expressions</a:t>
            </a:r>
          </a:p>
          <a:p>
            <a:pPr marL="457200" indent="-457200" eaLnBrk="1" hangingPunct="1">
              <a:lnSpc>
                <a:spcPct val="100000"/>
              </a:lnSpc>
              <a:spcBef>
                <a:spcPct val="0"/>
              </a:spcBef>
              <a:buFont typeface="+mj-lt"/>
              <a:buAutoNum type="arabicPeriod"/>
            </a:pPr>
            <a:r>
              <a:rPr lang="en-US" altLang="en-US" sz="3200" dirty="0"/>
              <a:t>Operator precedence</a:t>
            </a:r>
          </a:p>
          <a:p>
            <a:pPr marL="457200" indent="-457200" eaLnBrk="1" hangingPunct="1">
              <a:lnSpc>
                <a:spcPct val="100000"/>
              </a:lnSpc>
              <a:spcBef>
                <a:spcPct val="0"/>
              </a:spcBef>
              <a:buFont typeface="+mj-lt"/>
              <a:buAutoNum type="arabicPeriod"/>
            </a:pPr>
            <a:r>
              <a:rPr lang="en-US" altLang="en-US" sz="3200" dirty="0"/>
              <a:t>Shorthand operators</a:t>
            </a:r>
          </a:p>
          <a:p>
            <a:pPr marL="457200" indent="-457200" eaLnBrk="1" hangingPunct="1">
              <a:lnSpc>
                <a:spcPct val="100000"/>
              </a:lnSpc>
              <a:spcBef>
                <a:spcPct val="0"/>
              </a:spcBef>
              <a:buFont typeface="+mj-lt"/>
              <a:buAutoNum type="arabicPeriod"/>
            </a:pPr>
            <a:r>
              <a:rPr lang="en-US" altLang="en-US" sz="3200" dirty="0"/>
              <a:t>Data/Type Conversion</a:t>
            </a:r>
          </a:p>
          <a:p>
            <a:endParaRPr lang="en-US" dirty="0"/>
          </a:p>
        </p:txBody>
      </p:sp>
    </p:spTree>
    <p:extLst>
      <p:ext uri="{BB962C8B-B14F-4D97-AF65-F5344CB8AC3E}">
        <p14:creationId xmlns:p14="http://schemas.microsoft.com/office/powerpoint/2010/main" val="290577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85152209-EF3B-4149-8F71-248E4D6A371B}"/>
              </a:ext>
            </a:extLst>
          </p:cNvPr>
          <p:cNvSpPr>
            <a:spLocks noGrp="1" noChangeArrowheads="1"/>
          </p:cNvSpPr>
          <p:nvPr>
            <p:ph type="title"/>
          </p:nvPr>
        </p:nvSpPr>
        <p:spPr/>
        <p:txBody>
          <a:bodyPr>
            <a:normAutofit/>
          </a:bodyPr>
          <a:lstStyle/>
          <a:p>
            <a:pPr eaLnBrk="1" hangingPunct="1"/>
            <a:r>
              <a:rPr lang="en-US" altLang="en-US" sz="4000" b="1" dirty="0"/>
              <a:t>Expressions</a:t>
            </a:r>
          </a:p>
        </p:txBody>
      </p:sp>
      <p:sp>
        <p:nvSpPr>
          <p:cNvPr id="5" name="Content Placeholder 4">
            <a:extLst>
              <a:ext uri="{FF2B5EF4-FFF2-40B4-BE49-F238E27FC236}">
                <a16:creationId xmlns="" xmlns:a16="http://schemas.microsoft.com/office/drawing/2014/main" id="{ED3CD625-0D85-4F4D-ADE9-8F601885B73A}"/>
              </a:ext>
            </a:extLst>
          </p:cNvPr>
          <p:cNvSpPr>
            <a:spLocks noGrp="1"/>
          </p:cNvSpPr>
          <p:nvPr>
            <p:ph idx="1"/>
          </p:nvPr>
        </p:nvSpPr>
        <p:spPr/>
        <p:txBody>
          <a:bodyPr/>
          <a:lstStyle/>
          <a:p>
            <a:pPr marL="0" eaLnBrk="1" hangingPunct="1">
              <a:spcBef>
                <a:spcPts val="0"/>
              </a:spcBef>
              <a:spcAft>
                <a:spcPts val="0"/>
              </a:spcAft>
              <a:buFont typeface="Arial" panose="020B0604020202020204" pitchFamily="34" charset="0"/>
              <a:buChar char="•"/>
            </a:pPr>
            <a:r>
              <a:rPr lang="en-US" altLang="en-US" sz="2800" dirty="0">
                <a:latin typeface="Calibri" panose="020F0502020204030204" pitchFamily="34" charset="0"/>
              </a:rPr>
              <a:t> An expression is a </a:t>
            </a:r>
            <a:r>
              <a:rPr lang="en-US" altLang="en-US" sz="2800" u="sng" dirty="0">
                <a:latin typeface="Calibri" panose="020F0502020204030204" pitchFamily="34" charset="0"/>
              </a:rPr>
              <a:t>combination</a:t>
            </a:r>
            <a:r>
              <a:rPr lang="en-US" altLang="en-US" sz="2800" dirty="0">
                <a:latin typeface="Calibri" panose="020F0502020204030204" pitchFamily="34" charset="0"/>
              </a:rPr>
              <a:t> of one or more </a:t>
            </a:r>
            <a:r>
              <a:rPr lang="en-US" altLang="en-US" sz="2800" u="sng" dirty="0">
                <a:latin typeface="Calibri" panose="020F0502020204030204" pitchFamily="34" charset="0"/>
              </a:rPr>
              <a:t>operators and operands</a:t>
            </a:r>
          </a:p>
          <a:p>
            <a:pPr marL="0" eaLnBrk="1" hangingPunct="1">
              <a:lnSpc>
                <a:spcPts val="750"/>
              </a:lnSpc>
              <a:spcBef>
                <a:spcPts val="0"/>
              </a:spcBef>
              <a:spcAft>
                <a:spcPts val="0"/>
              </a:spcAft>
            </a:pPr>
            <a:endParaRPr lang="en-US" altLang="en-US" sz="2800" dirty="0">
              <a:latin typeface="Calibri" panose="020F0502020204030204" pitchFamily="34" charset="0"/>
            </a:endParaRPr>
          </a:p>
          <a:p>
            <a:pPr marL="0" eaLnBrk="1" hangingPunct="1">
              <a:spcBef>
                <a:spcPts val="0"/>
              </a:spcBef>
              <a:spcAft>
                <a:spcPts val="0"/>
              </a:spcAft>
              <a:buFont typeface="Arial" panose="020B0604020202020204" pitchFamily="34" charset="0"/>
              <a:buChar char="•"/>
            </a:pPr>
            <a:r>
              <a:rPr lang="en-US" altLang="en-US" sz="2800" dirty="0">
                <a:latin typeface="Calibri" panose="020F0502020204030204" pitchFamily="34" charset="0"/>
              </a:rPr>
              <a:t> It has both a data type and a value that results from the expression evaluation</a:t>
            </a:r>
          </a:p>
          <a:p>
            <a:pPr marL="0" eaLnBrk="1" hangingPunct="1">
              <a:lnSpc>
                <a:spcPts val="750"/>
              </a:lnSpc>
              <a:spcBef>
                <a:spcPts val="0"/>
              </a:spcBef>
              <a:spcAft>
                <a:spcPts val="0"/>
              </a:spcAft>
              <a:buFont typeface="Arial" panose="020B0604020202020204" pitchFamily="34" charset="0"/>
              <a:buChar char="•"/>
            </a:pPr>
            <a:endParaRPr lang="en-US" altLang="en-US" sz="2800" dirty="0">
              <a:latin typeface="Calibri" panose="020F0502020204030204" pitchFamily="34" charset="0"/>
            </a:endParaRPr>
          </a:p>
          <a:p>
            <a:pPr marL="0" eaLnBrk="1" hangingPunct="1">
              <a:spcBef>
                <a:spcPts val="0"/>
              </a:spcBef>
              <a:spcAft>
                <a:spcPts val="0"/>
              </a:spcAft>
              <a:buFont typeface="Arial" panose="020B0604020202020204" pitchFamily="34" charset="0"/>
              <a:buChar char="•"/>
            </a:pPr>
            <a:r>
              <a:rPr lang="en-US" altLang="en-US" sz="2800" dirty="0">
                <a:latin typeface="Calibri" panose="020F0502020204030204" pitchFamily="34" charset="0"/>
              </a:rPr>
              <a:t> Operands may be:</a:t>
            </a:r>
          </a:p>
          <a:p>
            <a:pPr marL="0" eaLnBrk="1" hangingPunct="1">
              <a:lnSpc>
                <a:spcPts val="650"/>
              </a:lnSpc>
              <a:spcBef>
                <a:spcPts val="0"/>
              </a:spcBef>
              <a:spcAft>
                <a:spcPts val="0"/>
              </a:spcAft>
              <a:buFont typeface="Arial" panose="020B0604020202020204" pitchFamily="34" charset="0"/>
              <a:buChar char="•"/>
            </a:pPr>
            <a:endParaRPr lang="en-US" altLang="en-US" sz="2800" dirty="0">
              <a:latin typeface="Calibri" panose="020F0502020204030204" pitchFamily="34" charset="0"/>
            </a:endParaRPr>
          </a:p>
          <a:p>
            <a:pPr marL="0" lvl="1" eaLnBrk="1" hangingPunct="1">
              <a:spcBef>
                <a:spcPts val="0"/>
              </a:spcBef>
              <a:spcAft>
                <a:spcPts val="0"/>
              </a:spcAft>
              <a:buFont typeface="Arial" panose="020B0604020202020204" pitchFamily="34" charset="0"/>
              <a:buChar char="–"/>
            </a:pPr>
            <a:r>
              <a:rPr lang="en-US" altLang="en-US" sz="2800" dirty="0">
                <a:latin typeface="Calibri" panose="020F0502020204030204" pitchFamily="34" charset="0"/>
              </a:rPr>
              <a:t> literals</a:t>
            </a:r>
          </a:p>
          <a:p>
            <a:pPr marL="0" lvl="1" eaLnBrk="1" hangingPunct="1">
              <a:lnSpc>
                <a:spcPts val="650"/>
              </a:lnSpc>
              <a:spcBef>
                <a:spcPts val="0"/>
              </a:spcBef>
              <a:spcAft>
                <a:spcPts val="0"/>
              </a:spcAft>
              <a:buFont typeface="Arial" panose="020B0604020202020204" pitchFamily="34" charset="0"/>
              <a:buChar char="–"/>
            </a:pPr>
            <a:endParaRPr lang="en-US" altLang="en-US" sz="2800" dirty="0">
              <a:latin typeface="Calibri" panose="020F0502020204030204" pitchFamily="34" charset="0"/>
            </a:endParaRPr>
          </a:p>
          <a:p>
            <a:pPr marL="0" lvl="1" eaLnBrk="1" hangingPunct="1">
              <a:spcBef>
                <a:spcPts val="0"/>
              </a:spcBef>
              <a:spcAft>
                <a:spcPts val="0"/>
              </a:spcAft>
              <a:buFont typeface="Arial" panose="020B0604020202020204" pitchFamily="34" charset="0"/>
              <a:buChar char="–"/>
            </a:pPr>
            <a:r>
              <a:rPr lang="en-US" altLang="en-US" sz="2800" dirty="0">
                <a:latin typeface="Calibri" panose="020F0502020204030204" pitchFamily="34" charset="0"/>
              </a:rPr>
              <a:t> constants</a:t>
            </a:r>
          </a:p>
          <a:p>
            <a:pPr marL="0" lvl="1" eaLnBrk="1" hangingPunct="1">
              <a:lnSpc>
                <a:spcPts val="650"/>
              </a:lnSpc>
              <a:spcBef>
                <a:spcPts val="0"/>
              </a:spcBef>
              <a:spcAft>
                <a:spcPts val="0"/>
              </a:spcAft>
              <a:buFont typeface="Arial" panose="020B0604020202020204" pitchFamily="34" charset="0"/>
              <a:buChar char="–"/>
            </a:pPr>
            <a:endParaRPr lang="en-US" altLang="en-US" sz="2800" dirty="0">
              <a:latin typeface="Calibri" panose="020F0502020204030204" pitchFamily="34" charset="0"/>
            </a:endParaRPr>
          </a:p>
          <a:p>
            <a:pPr marL="0" lvl="1" eaLnBrk="1" hangingPunct="1">
              <a:lnSpc>
                <a:spcPts val="3325"/>
              </a:lnSpc>
              <a:spcBef>
                <a:spcPts val="0"/>
              </a:spcBef>
              <a:spcAft>
                <a:spcPts val="0"/>
              </a:spcAft>
              <a:buFont typeface="Arial" panose="020B0604020202020204" pitchFamily="34" charset="0"/>
              <a:buChar char="–"/>
            </a:pPr>
            <a:r>
              <a:rPr lang="en-US" altLang="en-US" sz="2800" dirty="0">
                <a:latin typeface="Calibri" panose="020F0502020204030204" pitchFamily="34" charset="0"/>
              </a:rPr>
              <a:t> variables</a:t>
            </a:r>
          </a:p>
        </p:txBody>
      </p:sp>
    </p:spTree>
    <p:extLst>
      <p:ext uri="{BB962C8B-B14F-4D97-AF65-F5344CB8AC3E}">
        <p14:creationId xmlns:p14="http://schemas.microsoft.com/office/powerpoint/2010/main" val="193113080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 xmlns:a16="http://schemas.microsoft.com/office/drawing/2014/main" id="{54E3021D-ACBE-AE45-B647-0C6D47D02CEB}"/>
              </a:ext>
            </a:extLst>
          </p:cNvPr>
          <p:cNvSpPr>
            <a:spLocks noGrp="1" noChangeArrowheads="1"/>
          </p:cNvSpPr>
          <p:nvPr>
            <p:ph type="title"/>
          </p:nvPr>
        </p:nvSpPr>
        <p:spPr/>
        <p:txBody>
          <a:bodyPr>
            <a:normAutofit/>
          </a:bodyPr>
          <a:lstStyle/>
          <a:p>
            <a:pPr eaLnBrk="1" hangingPunct="1"/>
            <a:r>
              <a:rPr lang="en-US" altLang="en-US" sz="4000" b="1" dirty="0">
                <a:cs typeface="Arial" panose="020B0604020202020204" pitchFamily="34" charset="0"/>
              </a:rPr>
              <a:t>Arithmetic Operators</a:t>
            </a:r>
          </a:p>
        </p:txBody>
      </p:sp>
      <p:sp>
        <p:nvSpPr>
          <p:cNvPr id="4" name="Content Placeholder 3">
            <a:extLst>
              <a:ext uri="{FF2B5EF4-FFF2-40B4-BE49-F238E27FC236}">
                <a16:creationId xmlns="" xmlns:a16="http://schemas.microsoft.com/office/drawing/2014/main" id="{82B9A5FC-139F-E44F-8842-CC79969FAC62}"/>
              </a:ext>
            </a:extLst>
          </p:cNvPr>
          <p:cNvSpPr>
            <a:spLocks noGrp="1"/>
          </p:cNvSpPr>
          <p:nvPr>
            <p:ph idx="1"/>
          </p:nvPr>
        </p:nvSpPr>
        <p:spPr/>
        <p:txBody>
          <a:bodyPr/>
          <a:lstStyle/>
          <a:p>
            <a:pPr marL="0" indent="0">
              <a:buNone/>
            </a:pPr>
            <a:r>
              <a:rPr lang="en-US" dirty="0"/>
              <a:t> </a:t>
            </a:r>
            <a:r>
              <a:rPr lang="en-US" sz="2400" dirty="0"/>
              <a:t>Four operators you know, and one new one!</a:t>
            </a:r>
          </a:p>
          <a:p>
            <a:r>
              <a:rPr lang="en-US" sz="2400" dirty="0"/>
              <a:t>+ addition</a:t>
            </a:r>
          </a:p>
          <a:p>
            <a:r>
              <a:rPr lang="en-US" sz="2400" dirty="0"/>
              <a:t>- subtraction</a:t>
            </a:r>
          </a:p>
          <a:p>
            <a:r>
              <a:rPr lang="en-US" sz="2400" dirty="0"/>
              <a:t>* multiplication</a:t>
            </a:r>
          </a:p>
          <a:p>
            <a:r>
              <a:rPr lang="en-US" sz="2400" dirty="0"/>
              <a:t>/ division</a:t>
            </a:r>
          </a:p>
          <a:p>
            <a:r>
              <a:rPr lang="en-US" sz="2400" dirty="0"/>
              <a:t>% modulus  (say what?)</a:t>
            </a:r>
          </a:p>
        </p:txBody>
      </p:sp>
    </p:spTree>
    <p:extLst>
      <p:ext uri="{BB962C8B-B14F-4D97-AF65-F5344CB8AC3E}">
        <p14:creationId xmlns:p14="http://schemas.microsoft.com/office/powerpoint/2010/main" val="403569381"/>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 xmlns:a16="http://schemas.microsoft.com/office/drawing/2014/main" id="{9CE01054-F120-E44A-889D-6AA7632ED36F}"/>
              </a:ext>
            </a:extLst>
          </p:cNvPr>
          <p:cNvSpPr>
            <a:spLocks noGrp="1" noChangeArrowheads="1"/>
          </p:cNvSpPr>
          <p:nvPr>
            <p:ph type="title"/>
          </p:nvPr>
        </p:nvSpPr>
        <p:spPr/>
        <p:txBody>
          <a:bodyPr>
            <a:normAutofit/>
          </a:bodyPr>
          <a:lstStyle/>
          <a:p>
            <a:pPr eaLnBrk="1" hangingPunct="1"/>
            <a:r>
              <a:rPr lang="en-US" altLang="en-US" sz="4000" b="1" dirty="0">
                <a:cs typeface="Arial" panose="020B0604020202020204" pitchFamily="34" charset="0"/>
              </a:rPr>
              <a:t>Integer Division &amp; Modulus</a:t>
            </a:r>
          </a:p>
        </p:txBody>
      </p:sp>
      <p:sp>
        <p:nvSpPr>
          <p:cNvPr id="6" name="Content Placeholder 5">
            <a:extLst>
              <a:ext uri="{FF2B5EF4-FFF2-40B4-BE49-F238E27FC236}">
                <a16:creationId xmlns="" xmlns:a16="http://schemas.microsoft.com/office/drawing/2014/main" id="{7EF6BA3E-F98C-CF43-B9A0-89391F6586D5}"/>
              </a:ext>
            </a:extLst>
          </p:cNvPr>
          <p:cNvSpPr>
            <a:spLocks noGrp="1"/>
          </p:cNvSpPr>
          <p:nvPr>
            <p:ph idx="1"/>
          </p:nvPr>
        </p:nvSpPr>
        <p:spPr/>
        <p:txBody>
          <a:bodyPr/>
          <a:lstStyle/>
          <a:p>
            <a:pPr marL="0" eaLnBrk="1" hangingPunct="1">
              <a:spcBef>
                <a:spcPts val="200"/>
              </a:spcBef>
              <a:spcAft>
                <a:spcPts val="0"/>
              </a:spcAft>
              <a:buFont typeface="Arial" panose="020B0604020202020204" pitchFamily="34" charset="0"/>
              <a:buChar char="•"/>
            </a:pPr>
            <a:r>
              <a:rPr lang="en-US" altLang="en-US" sz="2800" dirty="0"/>
              <a:t> When </a:t>
            </a:r>
            <a:r>
              <a:rPr lang="en-US" altLang="en-US" sz="2800" u="sng" dirty="0"/>
              <a:t>dividing</a:t>
            </a:r>
            <a:r>
              <a:rPr lang="en-US" altLang="en-US" sz="2800" dirty="0"/>
              <a:t> two integer values:</a:t>
            </a:r>
            <a:endParaRPr lang="en-US" altLang="en-US" sz="500" dirty="0">
              <a:latin typeface="Calibri" panose="020F0502020204030204" pitchFamily="34" charset="0"/>
            </a:endParaRPr>
          </a:p>
          <a:p>
            <a:pPr marL="0" lvl="1" eaLnBrk="1" hangingPunct="1">
              <a:spcAft>
                <a:spcPts val="0"/>
              </a:spcAft>
              <a:buFont typeface="Arial" panose="020B0604020202020204" pitchFamily="34" charset="0"/>
              <a:buChar char="–"/>
            </a:pPr>
            <a:r>
              <a:rPr lang="en-US" altLang="en-US" sz="2400" dirty="0"/>
              <a:t> the quotient is an integer</a:t>
            </a:r>
            <a:endParaRPr lang="en-US" altLang="en-US" sz="500" dirty="0">
              <a:latin typeface="Calibri" panose="020F0502020204030204" pitchFamily="34" charset="0"/>
            </a:endParaRPr>
          </a:p>
          <a:p>
            <a:pPr marL="0" lvl="1" eaLnBrk="1" hangingPunct="1">
              <a:spcAft>
                <a:spcPts val="0"/>
              </a:spcAft>
              <a:buFont typeface="Arial" panose="020B0604020202020204" pitchFamily="34" charset="0"/>
              <a:buChar char="–"/>
            </a:pPr>
            <a:r>
              <a:rPr lang="en-US" altLang="en-US" sz="2400" dirty="0"/>
              <a:t> the remainder is truncated (discarded)</a:t>
            </a:r>
          </a:p>
          <a:p>
            <a:pPr marL="0" lvl="1" eaLnBrk="1" hangingPunct="1">
              <a:lnSpc>
                <a:spcPts val="750"/>
              </a:lnSpc>
              <a:spcBef>
                <a:spcPts val="0"/>
              </a:spcBef>
              <a:spcAft>
                <a:spcPts val="0"/>
              </a:spcAft>
              <a:buFont typeface="Arial" panose="020B0604020202020204" pitchFamily="34" charset="0"/>
              <a:buChar char="–"/>
            </a:pPr>
            <a:endParaRPr lang="en-US" altLang="en-US" sz="600" dirty="0">
              <a:latin typeface="Calibri" panose="020F0502020204030204" pitchFamily="34" charset="0"/>
            </a:endParaRPr>
          </a:p>
          <a:p>
            <a:pPr marL="0" eaLnBrk="1" hangingPunct="1">
              <a:spcBef>
                <a:spcPts val="0"/>
              </a:spcBef>
              <a:spcAft>
                <a:spcPts val="0"/>
              </a:spcAft>
              <a:buFont typeface="Arial" panose="020B0604020202020204" pitchFamily="34" charset="0"/>
              <a:buChar char="•"/>
            </a:pPr>
            <a:r>
              <a:rPr lang="en-US" altLang="en-US" sz="2800" dirty="0"/>
              <a:t>To get the </a:t>
            </a:r>
            <a:r>
              <a:rPr lang="en-US" altLang="en-US" sz="2800" u="sng" dirty="0"/>
              <a:t>remainder</a:t>
            </a:r>
            <a:r>
              <a:rPr lang="en-US" altLang="en-US" sz="2800" dirty="0"/>
              <a:t>, use the modulus operator with the same operands</a:t>
            </a:r>
            <a:endParaRPr lang="en-US" altLang="en-US" sz="2400" dirty="0"/>
          </a:p>
          <a:p>
            <a:pPr marL="0" indent="0" eaLnBrk="1" hangingPunct="1">
              <a:spcBef>
                <a:spcPts val="0"/>
              </a:spcBef>
              <a:spcAft>
                <a:spcPts val="0"/>
              </a:spcAft>
            </a:pPr>
            <a:endParaRPr lang="en-US" altLang="en-US" sz="1100" dirty="0"/>
          </a:p>
          <a:p>
            <a:pPr marL="0" indent="0" eaLnBrk="1" hangingPunct="1">
              <a:spcBef>
                <a:spcPts val="0"/>
              </a:spcBef>
              <a:spcAft>
                <a:spcPts val="0"/>
              </a:spcAft>
            </a:pPr>
            <a:r>
              <a:rPr lang="en-US" altLang="en-US" sz="2400" dirty="0"/>
              <a:t>25 / 3  =  8        vs.       25 % 3 = 1        (integer division)</a:t>
            </a:r>
          </a:p>
          <a:p>
            <a:pPr marL="0" indent="0" eaLnBrk="1" hangingPunct="1">
              <a:spcBef>
                <a:spcPts val="0"/>
              </a:spcBef>
              <a:spcAft>
                <a:spcPts val="0"/>
              </a:spcAft>
            </a:pPr>
            <a:r>
              <a:rPr lang="en-US" altLang="en-US" sz="2400" dirty="0"/>
              <a:t>3 / 25 =  0         vs.       3 % 25 = 3        (integer division)</a:t>
            </a:r>
          </a:p>
          <a:p>
            <a:pPr marL="0" indent="0" eaLnBrk="1" hangingPunct="1">
              <a:spcBef>
                <a:spcPts val="0"/>
              </a:spcBef>
              <a:spcAft>
                <a:spcPts val="0"/>
              </a:spcAft>
            </a:pPr>
            <a:endParaRPr lang="en-US" altLang="en-US" sz="2400" dirty="0"/>
          </a:p>
          <a:p>
            <a:pPr marL="0" indent="0" eaLnBrk="1" hangingPunct="1">
              <a:spcBef>
                <a:spcPts val="0"/>
              </a:spcBef>
              <a:spcAft>
                <a:spcPts val="0"/>
              </a:spcAft>
            </a:pPr>
            <a:r>
              <a:rPr lang="en-US" altLang="en-US" sz="2400" dirty="0"/>
              <a:t>25.0 / 5 = 5.0   vs.       10 / 3 = 3.33    (floating point division)</a:t>
            </a:r>
          </a:p>
          <a:p>
            <a:pPr marL="0" eaLnBrk="1" hangingPunct="1">
              <a:spcBef>
                <a:spcPts val="0"/>
              </a:spcBef>
              <a:spcAft>
                <a:spcPts val="0"/>
              </a:spcAft>
              <a:buFont typeface="Arial" panose="020B0604020202020204" pitchFamily="34" charset="0"/>
              <a:buChar char="•"/>
            </a:pPr>
            <a:endParaRPr lang="en-US" altLang="en-US" sz="2800" dirty="0"/>
          </a:p>
          <a:p>
            <a:pPr marL="0">
              <a:spcBef>
                <a:spcPts val="0"/>
              </a:spcBef>
              <a:spcAft>
                <a:spcPts val="0"/>
              </a:spcAft>
            </a:pPr>
            <a:endParaRPr lang="en-US" dirty="0"/>
          </a:p>
        </p:txBody>
      </p:sp>
    </p:spTree>
    <p:extLst>
      <p:ext uri="{BB962C8B-B14F-4D97-AF65-F5344CB8AC3E}">
        <p14:creationId xmlns:p14="http://schemas.microsoft.com/office/powerpoint/2010/main" val="3321733443"/>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DEC675-9234-754A-BE2E-E43A1CCBD88D}"/>
              </a:ext>
            </a:extLst>
          </p:cNvPr>
          <p:cNvSpPr>
            <a:spLocks noGrp="1"/>
          </p:cNvSpPr>
          <p:nvPr>
            <p:ph type="title"/>
          </p:nvPr>
        </p:nvSpPr>
        <p:spPr/>
        <p:txBody>
          <a:bodyPr>
            <a:normAutofit/>
          </a:bodyPr>
          <a:lstStyle/>
          <a:p>
            <a:r>
              <a:rPr lang="en-US" sz="3600" b="1" dirty="0"/>
              <a:t>Operator Precedence</a:t>
            </a:r>
          </a:p>
        </p:txBody>
      </p:sp>
      <p:sp>
        <p:nvSpPr>
          <p:cNvPr id="3" name="Content Placeholder 2">
            <a:extLst>
              <a:ext uri="{FF2B5EF4-FFF2-40B4-BE49-F238E27FC236}">
                <a16:creationId xmlns="" xmlns:a16="http://schemas.microsoft.com/office/drawing/2014/main" id="{46CC7E3D-A45F-FE4D-AD10-4E2D15FAD8D1}"/>
              </a:ext>
            </a:extLst>
          </p:cNvPr>
          <p:cNvSpPr>
            <a:spLocks noGrp="1"/>
          </p:cNvSpPr>
          <p:nvPr>
            <p:ph idx="1"/>
          </p:nvPr>
        </p:nvSpPr>
        <p:spPr/>
        <p:txBody>
          <a:bodyPr/>
          <a:lstStyle/>
          <a:p>
            <a:r>
              <a:rPr lang="en-US" sz="2400" dirty="0"/>
              <a:t>Right-to-left operations</a:t>
            </a:r>
            <a:endParaRPr lang="en-US" dirty="0"/>
          </a:p>
          <a:p>
            <a:r>
              <a:rPr lang="en-US" dirty="0"/>
              <a:t> - unary plus and unary minus  (example, +1 or -1)</a:t>
            </a:r>
          </a:p>
          <a:p>
            <a:r>
              <a:rPr lang="en-US" dirty="0"/>
              <a:t> - assignment</a:t>
            </a:r>
          </a:p>
          <a:p>
            <a:r>
              <a:rPr lang="en-US" sz="2400" dirty="0"/>
              <a:t>Left-to-right operations</a:t>
            </a:r>
            <a:endParaRPr lang="en-US" dirty="0"/>
          </a:p>
          <a:p>
            <a:r>
              <a:rPr lang="en-US" dirty="0"/>
              <a:t> - multiplication, division and modulus</a:t>
            </a:r>
          </a:p>
          <a:p>
            <a:r>
              <a:rPr lang="en-US" dirty="0"/>
              <a:t> - addition and subtraction (example 3 + 3)</a:t>
            </a:r>
          </a:p>
          <a:p>
            <a:r>
              <a:rPr lang="en-US" dirty="0"/>
              <a:t> - string concatenation  (“</a:t>
            </a:r>
            <a:r>
              <a:rPr lang="en-US" dirty="0">
                <a:solidFill>
                  <a:srgbClr val="C00000"/>
                </a:solidFill>
              </a:rPr>
              <a:t>Hello, </a:t>
            </a:r>
            <a:r>
              <a:rPr lang="en-US" dirty="0"/>
              <a:t>” + “</a:t>
            </a:r>
            <a:r>
              <a:rPr lang="en-US" dirty="0">
                <a:solidFill>
                  <a:srgbClr val="C00000"/>
                </a:solidFill>
              </a:rPr>
              <a:t>world!</a:t>
            </a:r>
            <a:r>
              <a:rPr lang="en-US" dirty="0"/>
              <a:t>”)</a:t>
            </a:r>
          </a:p>
          <a:p>
            <a:endParaRPr lang="en-US" dirty="0"/>
          </a:p>
        </p:txBody>
      </p:sp>
    </p:spTree>
    <p:extLst>
      <p:ext uri="{BB962C8B-B14F-4D97-AF65-F5344CB8AC3E}">
        <p14:creationId xmlns:p14="http://schemas.microsoft.com/office/powerpoint/2010/main" val="1590969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 xmlns:a16="http://schemas.microsoft.com/office/drawing/2014/main" id="{A659287B-EAB6-AF4F-86F6-40268CA65C47}"/>
              </a:ext>
            </a:extLst>
          </p:cNvPr>
          <p:cNvSpPr>
            <a:spLocks noGrp="1" noChangeArrowheads="1"/>
          </p:cNvSpPr>
          <p:nvPr>
            <p:ph type="title"/>
          </p:nvPr>
        </p:nvSpPr>
        <p:spPr/>
        <p:txBody>
          <a:bodyPr>
            <a:normAutofit/>
          </a:bodyPr>
          <a:lstStyle/>
          <a:p>
            <a:pPr eaLnBrk="1" hangingPunct="1"/>
            <a:r>
              <a:rPr lang="en-US" altLang="en-US" sz="3600" b="1" dirty="0">
                <a:cs typeface="Arial" panose="020B0604020202020204" pitchFamily="34" charset="0"/>
              </a:rPr>
              <a:t>Operator Precedence</a:t>
            </a:r>
          </a:p>
        </p:txBody>
      </p:sp>
      <p:pic>
        <p:nvPicPr>
          <p:cNvPr id="6" name="Picture 5" descr="An image that shows four different expressions.  The first shows five variables separated by plus symbols, which are evaluated from left to right.  The second includes all four operators, and is evaluated starting with the multiplication, then division, followed by the plus and minus.  The third and fourth expressions show more advanced examples." title="Operator Precedence in Programmi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1752600"/>
            <a:ext cx="7620000" cy="3848374"/>
          </a:xfrm>
          <a:prstGeom prst="rect">
            <a:avLst/>
          </a:prstGeom>
        </p:spPr>
      </p:pic>
    </p:spTree>
    <p:extLst>
      <p:ext uri="{BB962C8B-B14F-4D97-AF65-F5344CB8AC3E}">
        <p14:creationId xmlns:p14="http://schemas.microsoft.com/office/powerpoint/2010/main" val="1258800626"/>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 xmlns:a16="http://schemas.microsoft.com/office/drawing/2014/main" id="{83EC7FBF-46D7-5540-8F8B-146DB115FEA5}"/>
              </a:ext>
            </a:extLst>
          </p:cNvPr>
          <p:cNvSpPr>
            <a:spLocks noGrp="1" noChangeArrowheads="1"/>
          </p:cNvSpPr>
          <p:nvPr>
            <p:ph type="title"/>
          </p:nvPr>
        </p:nvSpPr>
        <p:spPr/>
        <p:txBody>
          <a:bodyPr>
            <a:normAutofit/>
          </a:bodyPr>
          <a:lstStyle/>
          <a:p>
            <a:pPr eaLnBrk="1" hangingPunct="1"/>
            <a:r>
              <a:rPr lang="en-US" altLang="en-US" sz="3600" b="1" dirty="0">
                <a:cs typeface="Arial" panose="020B0604020202020204" pitchFamily="34" charset="0"/>
              </a:rPr>
              <a:t>Assignment Revisited</a:t>
            </a:r>
          </a:p>
        </p:txBody>
      </p:sp>
      <p:sp>
        <p:nvSpPr>
          <p:cNvPr id="6" name="Content Placeholder 5"/>
          <p:cNvSpPr>
            <a:spLocks noGrp="1"/>
          </p:cNvSpPr>
          <p:nvPr>
            <p:ph idx="1"/>
          </p:nvPr>
        </p:nvSpPr>
        <p:spPr/>
        <p:txBody>
          <a:bodyPr/>
          <a:lstStyle/>
          <a:p>
            <a:pPr marL="0" indent="0" algn="ctr">
              <a:buNone/>
            </a:pPr>
            <a:endParaRPr lang="en-US" altLang="en-US" sz="2800" b="1" dirty="0">
              <a:latin typeface="Courier New" panose="02070309020205020404" pitchFamily="49" charset="0"/>
              <a:cs typeface="Courier New" panose="02070309020205020404" pitchFamily="49" charset="0"/>
            </a:endParaRPr>
          </a:p>
          <a:p>
            <a:pPr marL="0" indent="0" algn="ctr">
              <a:buNone/>
            </a:pPr>
            <a:r>
              <a:rPr lang="en-US" altLang="en-US" sz="2800" b="1" dirty="0">
                <a:latin typeface="Courier New" panose="02070309020205020404" pitchFamily="49" charset="0"/>
                <a:cs typeface="Courier New" panose="02070309020205020404" pitchFamily="49" charset="0"/>
              </a:rPr>
              <a:t>Variable =	expression;</a:t>
            </a:r>
            <a:endParaRPr lang="en-US" altLang="en-US" sz="2800" dirty="0">
              <a:solidFill>
                <a:srgbClr val="800080"/>
              </a:solidFill>
              <a:latin typeface="Calibri" panose="020F0502020204030204" pitchFamily="34" charset="0"/>
              <a:ea typeface="Arial Unicode MS" panose="020B0604020202020204" pitchFamily="34" charset="-128"/>
              <a:cs typeface="Arial Unicode MS" panose="020B0604020202020204" pitchFamily="34" charset="-128"/>
            </a:endParaRPr>
          </a:p>
          <a:p>
            <a:pPr marL="0" indent="0" eaLnBrk="1" hangingPunct="1">
              <a:lnSpc>
                <a:spcPts val="2400"/>
              </a:lnSpc>
              <a:buNone/>
            </a:pPr>
            <a:endParaRPr lang="en-US" altLang="en-US" sz="2400" dirty="0">
              <a:solidFill>
                <a:schemeClr val="tx1"/>
              </a:solidFill>
              <a:latin typeface="Calibri" panose="020F0502020204030204" pitchFamily="34" charset="0"/>
              <a:ea typeface="Arial Unicode MS" panose="020B0604020202020204" pitchFamily="34" charset="-128"/>
              <a:cs typeface="Arial Unicode MS" panose="020B0604020202020204" pitchFamily="34" charset="-128"/>
            </a:endParaRPr>
          </a:p>
          <a:p>
            <a:pPr marL="0" indent="0" eaLnBrk="1" hangingPunct="1">
              <a:lnSpc>
                <a:spcPts val="2400"/>
              </a:lnSpc>
              <a:buNone/>
            </a:pPr>
            <a:r>
              <a:rPr lang="en-US" altLang="en-US" sz="2400" dirty="0">
                <a:solidFill>
                  <a:schemeClr val="tx1"/>
                </a:solidFill>
                <a:latin typeface="Calibri" panose="020F0502020204030204" pitchFamily="34" charset="0"/>
                <a:ea typeface="Arial Unicode MS" panose="020B0604020202020204" pitchFamily="34" charset="-128"/>
                <a:cs typeface="Arial Unicode MS" panose="020B0604020202020204" pitchFamily="34" charset="-128"/>
              </a:rPr>
              <a:t>1) the expression </a:t>
            </a:r>
            <a:r>
              <a:rPr lang="en-US" altLang="en-US" sz="2400" u="sng" dirty="0">
                <a:solidFill>
                  <a:schemeClr val="tx1"/>
                </a:solidFill>
                <a:latin typeface="Calibri" panose="020F0502020204030204" pitchFamily="34" charset="0"/>
                <a:ea typeface="Arial Unicode MS" panose="020B0604020202020204" pitchFamily="34" charset="-128"/>
                <a:cs typeface="Arial Unicode MS" panose="020B0604020202020204" pitchFamily="34" charset="-128"/>
              </a:rPr>
              <a:t>on the right</a:t>
            </a:r>
            <a:r>
              <a:rPr lang="en-US" altLang="en-US" sz="2400" dirty="0">
                <a:solidFill>
                  <a:schemeClr val="tx1"/>
                </a:solidFill>
                <a:latin typeface="Calibri" panose="020F0502020204030204" pitchFamily="34" charset="0"/>
                <a:ea typeface="Arial Unicode MS" panose="020B0604020202020204" pitchFamily="34" charset="-128"/>
                <a:cs typeface="Arial Unicode MS" panose="020B0604020202020204" pitchFamily="34" charset="-128"/>
              </a:rPr>
              <a:t> side of the = operator is evaluated Expression has data type and value</a:t>
            </a:r>
          </a:p>
          <a:p>
            <a:pPr marL="0" indent="0" eaLnBrk="1" hangingPunct="1">
              <a:lnSpc>
                <a:spcPts val="950"/>
              </a:lnSpc>
              <a:spcBef>
                <a:spcPts val="38"/>
              </a:spcBef>
              <a:buNone/>
            </a:pPr>
            <a:endParaRPr lang="en-US" altLang="en-US" sz="2400" dirty="0">
              <a:solidFill>
                <a:schemeClr val="tx1"/>
              </a:solidFill>
              <a:latin typeface="Calibri" panose="020F0502020204030204" pitchFamily="34" charset="0"/>
            </a:endParaRPr>
          </a:p>
          <a:p>
            <a:pPr marL="0" indent="0">
              <a:buNone/>
            </a:pPr>
            <a:r>
              <a:rPr lang="en-US" altLang="en-US" sz="2400" dirty="0">
                <a:solidFill>
                  <a:schemeClr val="tx1"/>
                </a:solidFill>
                <a:latin typeface="Calibri" panose="020F0502020204030204" pitchFamily="34" charset="0"/>
                <a:ea typeface="Arial Unicode MS" panose="020B0604020202020204" pitchFamily="34" charset="-128"/>
                <a:cs typeface="Arial Unicode MS" panose="020B0604020202020204" pitchFamily="34" charset="-128"/>
              </a:rPr>
              <a:t>2) the result is stored in the variable </a:t>
            </a:r>
            <a:r>
              <a:rPr lang="en-US" altLang="en-US" sz="2400" u="sng" dirty="0">
                <a:solidFill>
                  <a:schemeClr val="tx1"/>
                </a:solidFill>
                <a:latin typeface="Calibri" panose="020F0502020204030204" pitchFamily="34" charset="0"/>
                <a:ea typeface="Arial Unicode MS" panose="020B0604020202020204" pitchFamily="34" charset="-128"/>
                <a:cs typeface="Arial Unicode MS" panose="020B0604020202020204" pitchFamily="34" charset="-128"/>
              </a:rPr>
              <a:t>on the left</a:t>
            </a:r>
            <a:r>
              <a:rPr lang="en-US" altLang="en-US" sz="2400" dirty="0">
                <a:solidFill>
                  <a:schemeClr val="tx1"/>
                </a:solidFill>
                <a:latin typeface="Calibri" panose="020F0502020204030204" pitchFamily="34" charset="0"/>
                <a:ea typeface="Arial Unicode MS" panose="020B0604020202020204" pitchFamily="34" charset="-128"/>
                <a:cs typeface="Arial Unicode MS" panose="020B0604020202020204" pitchFamily="34" charset="-128"/>
              </a:rPr>
              <a:t> if the types are compatible (</a:t>
            </a:r>
            <a:r>
              <a:rPr lang="en-US" altLang="en-US" sz="2400" dirty="0">
                <a:solidFill>
                  <a:schemeClr val="tx1"/>
                </a:solidFill>
                <a:latin typeface="Calibri" panose="020F0502020204030204" pitchFamily="34" charset="0"/>
              </a:rPr>
              <a:t>overwriting the original value)</a:t>
            </a:r>
          </a:p>
          <a:p>
            <a:pPr marL="0" indent="0">
              <a:buNone/>
            </a:pPr>
            <a:r>
              <a:rPr lang="en-US" altLang="en-US" sz="2400" dirty="0">
                <a:solidFill>
                  <a:schemeClr val="tx1"/>
                </a:solidFill>
                <a:latin typeface="Calibri" panose="020F0502020204030204" pitchFamily="34" charset="0"/>
              </a:rPr>
              <a:t>Note: some of you will lose points for putting the expression on the left and variable on the right</a:t>
            </a:r>
            <a:endParaRPr lang="en-US" altLang="en-US" sz="32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4066279314"/>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 xmlns:a16="http://schemas.microsoft.com/office/drawing/2014/main" id="{07E5428B-EAE9-D341-825D-6147C0778B39}"/>
              </a:ext>
            </a:extLst>
          </p:cNvPr>
          <p:cNvSpPr>
            <a:spLocks noGrp="1" noChangeArrowheads="1"/>
          </p:cNvSpPr>
          <p:nvPr>
            <p:ph type="title"/>
          </p:nvPr>
        </p:nvSpPr>
        <p:spPr/>
        <p:txBody>
          <a:bodyPr>
            <a:normAutofit/>
          </a:bodyPr>
          <a:lstStyle/>
          <a:p>
            <a:pPr eaLnBrk="1" hangingPunct="1"/>
            <a:r>
              <a:rPr lang="en-US" altLang="en-US" sz="3600" b="1" dirty="0">
                <a:cs typeface="Arial" panose="020B0604020202020204" pitchFamily="34" charset="0"/>
              </a:rPr>
              <a:t>Assignment Example</a:t>
            </a:r>
          </a:p>
        </p:txBody>
      </p:sp>
      <p:sp>
        <p:nvSpPr>
          <p:cNvPr id="3" name="Content Placeholder 2"/>
          <p:cNvSpPr>
            <a:spLocks noGrp="1"/>
          </p:cNvSpPr>
          <p:nvPr>
            <p:ph idx="1"/>
          </p:nvPr>
        </p:nvSpPr>
        <p:spPr/>
        <p:txBody>
          <a:bodyPr>
            <a:normAutofit/>
          </a:bodyPr>
          <a:lstStyle/>
          <a:p>
            <a:endParaRPr lang="en-US" sz="2400" dirty="0"/>
          </a:p>
          <a:p>
            <a:pPr marL="0" indent="0" algn="ctr">
              <a:buNone/>
            </a:pPr>
            <a:r>
              <a:rPr lang="en-US" sz="2400" dirty="0">
                <a:latin typeface="Consolas" charset="0"/>
                <a:ea typeface="Consolas" charset="0"/>
                <a:cs typeface="Consolas" charset="0"/>
              </a:rPr>
              <a:t>answer = sum / 4 + MAX * lowest;</a:t>
            </a:r>
          </a:p>
          <a:p>
            <a:pPr algn="ctr"/>
            <a:endParaRPr lang="en-US" sz="2400" dirty="0"/>
          </a:p>
          <a:p>
            <a:pPr marL="0" indent="0" algn="ctr">
              <a:buNone/>
            </a:pPr>
            <a:r>
              <a:rPr lang="en-US"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The result is stored in the variable on the </a:t>
            </a:r>
            <a:r>
              <a:rPr lang="en-US" altLang="en-US" sz="2400" u="sng" dirty="0">
                <a:latin typeface="Arial Unicode MS" panose="020B0604020202020204" pitchFamily="34" charset="-128"/>
                <a:ea typeface="Arial Unicode MS" panose="020B0604020202020204" pitchFamily="34" charset="-128"/>
                <a:cs typeface="Arial Unicode MS" panose="020B0604020202020204" pitchFamily="34" charset="-128"/>
              </a:rPr>
              <a:t>left hand</a:t>
            </a:r>
            <a:r>
              <a:rPr lang="en-US"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side of the assignment operator.</a:t>
            </a:r>
          </a:p>
          <a:p>
            <a:endParaRPr lang="en-US" sz="2400" dirty="0"/>
          </a:p>
        </p:txBody>
      </p:sp>
    </p:spTree>
    <p:extLst>
      <p:ext uri="{BB962C8B-B14F-4D97-AF65-F5344CB8AC3E}">
        <p14:creationId xmlns:p14="http://schemas.microsoft.com/office/powerpoint/2010/main" val="1796878473"/>
      </p:ext>
    </p:extLst>
  </p:cSld>
  <p:clrMapOvr>
    <a:masterClrMapping/>
  </p:clrMapOvr>
  <p:transition spd="slow"/>
</p:sld>
</file>

<file path=ppt/theme/theme1.xml><?xml version="1.0" encoding="utf-8"?>
<a:theme xmlns:a="http://schemas.openxmlformats.org/drawingml/2006/main" name="PPT2_16to9">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PPT2_16to9</Template>
  <TotalTime>8977</TotalTime>
  <Words>699</Words>
  <Application>Microsoft Office PowerPoint</Application>
  <PresentationFormat>On-screen Show (4:3)</PresentationFormat>
  <Paragraphs>161</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 Unicode MS</vt:lpstr>
      <vt:lpstr>Arial</vt:lpstr>
      <vt:lpstr>Calibri</vt:lpstr>
      <vt:lpstr>Calibri Light</vt:lpstr>
      <vt:lpstr>Consolas</vt:lpstr>
      <vt:lpstr>Courier New</vt:lpstr>
      <vt:lpstr>PPT2_16to9</vt:lpstr>
      <vt:lpstr>Module 2 - Part 2 </vt:lpstr>
      <vt:lpstr>Topics</vt:lpstr>
      <vt:lpstr>Expressions</vt:lpstr>
      <vt:lpstr>Arithmetic Operators</vt:lpstr>
      <vt:lpstr>Integer Division &amp; Modulus</vt:lpstr>
      <vt:lpstr>Operator Precedence</vt:lpstr>
      <vt:lpstr>Operator Precedence</vt:lpstr>
      <vt:lpstr>Assignment Revisited</vt:lpstr>
      <vt:lpstr>Assignment Example</vt:lpstr>
      <vt:lpstr>Shortcut Operators</vt:lpstr>
      <vt:lpstr>Pre vs. Post increment</vt:lpstr>
      <vt:lpstr>More Shortcut Operators</vt:lpstr>
      <vt:lpstr>Assignment Operators</vt:lpstr>
      <vt:lpstr>Common Error Trap</vt:lpstr>
      <vt:lpstr>Assigning the Values of Other Variables</vt:lpstr>
      <vt:lpstr>Two Types of Data Conversion</vt:lpstr>
      <vt:lpstr>Conversion Techniques</vt:lpstr>
      <vt:lpstr>Explicit Type Casting</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CSE1301</dc:title>
  <dc:creator>Jon Preston</dc:creator>
  <cp:lastModifiedBy>Dexter Howard</cp:lastModifiedBy>
  <cp:revision>301</cp:revision>
  <dcterms:created xsi:type="dcterms:W3CDTF">2017-03-19T10:32:05Z</dcterms:created>
  <dcterms:modified xsi:type="dcterms:W3CDTF">2021-08-23T14:17:31Z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2012-04-21T00:00:00Z</vt:filetime>
  </property>
  <property fmtid="{D5CDD505-2E9C-101B-9397-08002B2CF9AE}" pid="3" name="LastSaved">
    <vt:filetime>2017-03-19T00:00:00Z</vt:filetime>
  </property>
</Properties>
</file>