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3"/>
  </p:notesMasterIdLst>
  <p:handoutMasterIdLst>
    <p:handoutMasterId r:id="rId24"/>
  </p:handoutMasterIdLst>
  <p:sldIdLst>
    <p:sldId id="420" r:id="rId2"/>
    <p:sldId id="257" r:id="rId3"/>
    <p:sldId id="421" r:id="rId4"/>
    <p:sldId id="428" r:id="rId5"/>
    <p:sldId id="423" r:id="rId6"/>
    <p:sldId id="422" r:id="rId7"/>
    <p:sldId id="427" r:id="rId8"/>
    <p:sldId id="426" r:id="rId9"/>
    <p:sldId id="424" r:id="rId10"/>
    <p:sldId id="425" r:id="rId11"/>
    <p:sldId id="429" r:id="rId12"/>
    <p:sldId id="430" r:id="rId13"/>
    <p:sldId id="431" r:id="rId14"/>
    <p:sldId id="434" r:id="rId15"/>
    <p:sldId id="433" r:id="rId16"/>
    <p:sldId id="432" r:id="rId17"/>
    <p:sldId id="435" r:id="rId18"/>
    <p:sldId id="436" r:id="rId19"/>
    <p:sldId id="437" r:id="rId20"/>
    <p:sldId id="438" r:id="rId21"/>
    <p:sldId id="439" r:id="rId2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 autoAdjust="0"/>
    <p:restoredTop sz="94694" autoAdjust="0"/>
  </p:normalViewPr>
  <p:slideViewPr>
    <p:cSldViewPr>
      <p:cViewPr varScale="1">
        <p:scale>
          <a:sx n="87" d="100"/>
          <a:sy n="87" d="100"/>
        </p:scale>
        <p:origin x="1272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C83EBB4B-59BB-EC45-8CBD-7BF28ECB02A0}"/>
    <pc:docChg chg="modSld">
      <pc:chgData name="Douglas Malcolm" userId="6fbabce8-ec94-4dd3-b118-672eb69ae1ad" providerId="ADAL" clId="{C83EBB4B-59BB-EC45-8CBD-7BF28ECB02A0}" dt="2021-09-20T14:40:12.757" v="1" actId="20577"/>
      <pc:docMkLst>
        <pc:docMk/>
      </pc:docMkLst>
      <pc:sldChg chg="modSp mod">
        <pc:chgData name="Douglas Malcolm" userId="6fbabce8-ec94-4dd3-b118-672eb69ae1ad" providerId="ADAL" clId="{C83EBB4B-59BB-EC45-8CBD-7BF28ECB02A0}" dt="2021-09-20T14:40:12.757" v="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C83EBB4B-59BB-EC45-8CBD-7BF28ECB02A0}" dt="2021-09-20T14:40:12.757" v="1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64746639-6CDD-1C40-89C7-CDF96ECA06C5}"/>
    <pc:docChg chg="custSel modSld modMainMaster">
      <pc:chgData name="Douglas Malcolm" userId="6fbabce8-ec94-4dd3-b118-672eb69ae1ad" providerId="ADAL" clId="{64746639-6CDD-1C40-89C7-CDF96ECA06C5}" dt="2021-06-24T16:07:31.125" v="32" actId="478"/>
      <pc:docMkLst>
        <pc:docMk/>
      </pc:docMkLst>
      <pc:sldChg chg="delSp">
        <pc:chgData name="Douglas Malcolm" userId="6fbabce8-ec94-4dd3-b118-672eb69ae1ad" providerId="ADAL" clId="{64746639-6CDD-1C40-89C7-CDF96ECA06C5}" dt="2021-06-24T16:06:43.995" v="13" actId="478"/>
        <pc:sldMkLst>
          <pc:docMk/>
          <pc:sldMk cId="2563940929" sldId="257"/>
        </pc:sldMkLst>
        <pc:spChg chg="del">
          <ac:chgData name="Douglas Malcolm" userId="6fbabce8-ec94-4dd3-b118-672eb69ae1ad" providerId="ADAL" clId="{64746639-6CDD-1C40-89C7-CDF96ECA06C5}" dt="2021-06-24T16:06:43.995" v="13" actId="478"/>
          <ac:spMkLst>
            <pc:docMk/>
            <pc:sldMk cId="2563940929" sldId="257"/>
            <ac:spMk id="4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43.995" v="13" actId="478"/>
          <ac:spMkLst>
            <pc:docMk/>
            <pc:sldMk cId="2563940929" sldId="257"/>
            <ac:spMk id="5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43.995" v="13" actId="478"/>
          <ac:spMkLst>
            <pc:docMk/>
            <pc:sldMk cId="2563940929" sldId="257"/>
            <ac:spMk id="6150" creationId="{00000000-0000-0000-0000-000000000000}"/>
          </ac:spMkLst>
        </pc:spChg>
      </pc:sldChg>
      <pc:sldChg chg="delSp mod">
        <pc:chgData name="Douglas Malcolm" userId="6fbabce8-ec94-4dd3-b118-672eb69ae1ad" providerId="ADAL" clId="{64746639-6CDD-1C40-89C7-CDF96ECA06C5}" dt="2021-06-24T16:06:41.773" v="12" actId="478"/>
        <pc:sldMkLst>
          <pc:docMk/>
          <pc:sldMk cId="1861421484" sldId="420"/>
        </pc:sldMkLst>
        <pc:spChg chg="del">
          <ac:chgData name="Douglas Malcolm" userId="6fbabce8-ec94-4dd3-b118-672eb69ae1ad" providerId="ADAL" clId="{64746639-6CDD-1C40-89C7-CDF96ECA06C5}" dt="2021-06-24T16:06:41.773" v="12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41.773" v="12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41.773" v="12" actId="478"/>
          <ac:spMkLst>
            <pc:docMk/>
            <pc:sldMk cId="1861421484" sldId="420"/>
            <ac:spMk id="4" creationId="{00000000-0000-0000-0000-000000000000}"/>
          </ac:spMkLst>
        </pc:spChg>
      </pc:sldChg>
      <pc:sldChg chg="delSp mod">
        <pc:chgData name="Douglas Malcolm" userId="6fbabce8-ec94-4dd3-b118-672eb69ae1ad" providerId="ADAL" clId="{64746639-6CDD-1C40-89C7-CDF96ECA06C5}" dt="2021-06-24T16:06:45.957" v="14" actId="478"/>
        <pc:sldMkLst>
          <pc:docMk/>
          <pc:sldMk cId="1954406977" sldId="421"/>
        </pc:sldMkLst>
        <pc:spChg chg="del">
          <ac:chgData name="Douglas Malcolm" userId="6fbabce8-ec94-4dd3-b118-672eb69ae1ad" providerId="ADAL" clId="{64746639-6CDD-1C40-89C7-CDF96ECA06C5}" dt="2021-06-24T16:06:45.957" v="14" actId="478"/>
          <ac:spMkLst>
            <pc:docMk/>
            <pc:sldMk cId="1954406977" sldId="421"/>
            <ac:spMk id="4" creationId="{A9FD8BDA-2B65-FB4A-BEF7-EA64876D27A7}"/>
          </ac:spMkLst>
        </pc:spChg>
        <pc:spChg chg="del">
          <ac:chgData name="Douglas Malcolm" userId="6fbabce8-ec94-4dd3-b118-672eb69ae1ad" providerId="ADAL" clId="{64746639-6CDD-1C40-89C7-CDF96ECA06C5}" dt="2021-06-24T16:06:45.957" v="14" actId="478"/>
          <ac:spMkLst>
            <pc:docMk/>
            <pc:sldMk cId="1954406977" sldId="421"/>
            <ac:spMk id="5" creationId="{BA3EA75F-6AF5-484D-8A13-0D4AD69064F6}"/>
          </ac:spMkLst>
        </pc:spChg>
        <pc:spChg chg="del">
          <ac:chgData name="Douglas Malcolm" userId="6fbabce8-ec94-4dd3-b118-672eb69ae1ad" providerId="ADAL" clId="{64746639-6CDD-1C40-89C7-CDF96ECA06C5}" dt="2021-06-24T16:06:45.957" v="14" actId="478"/>
          <ac:spMkLst>
            <pc:docMk/>
            <pc:sldMk cId="1954406977" sldId="421"/>
            <ac:spMk id="6" creationId="{C301B5A4-70A8-794A-95EC-D2B113AFDD75}"/>
          </ac:spMkLst>
        </pc:spChg>
      </pc:sldChg>
      <pc:sldChg chg="delSp mod">
        <pc:chgData name="Douglas Malcolm" userId="6fbabce8-ec94-4dd3-b118-672eb69ae1ad" providerId="ADAL" clId="{64746639-6CDD-1C40-89C7-CDF96ECA06C5}" dt="2021-06-24T16:06:53.292" v="17" actId="478"/>
        <pc:sldMkLst>
          <pc:docMk/>
          <pc:sldMk cId="3179708028" sldId="422"/>
        </pc:sldMkLst>
        <pc:spChg chg="del">
          <ac:chgData name="Douglas Malcolm" userId="6fbabce8-ec94-4dd3-b118-672eb69ae1ad" providerId="ADAL" clId="{64746639-6CDD-1C40-89C7-CDF96ECA06C5}" dt="2021-06-24T16:06:53.292" v="17" actId="478"/>
          <ac:spMkLst>
            <pc:docMk/>
            <pc:sldMk cId="3179708028" sldId="422"/>
            <ac:spMk id="4" creationId="{A6C05965-C404-7544-B6FE-77220C6168BE}"/>
          </ac:spMkLst>
        </pc:spChg>
        <pc:spChg chg="del">
          <ac:chgData name="Douglas Malcolm" userId="6fbabce8-ec94-4dd3-b118-672eb69ae1ad" providerId="ADAL" clId="{64746639-6CDD-1C40-89C7-CDF96ECA06C5}" dt="2021-06-24T16:06:53.292" v="17" actId="478"/>
          <ac:spMkLst>
            <pc:docMk/>
            <pc:sldMk cId="3179708028" sldId="422"/>
            <ac:spMk id="5" creationId="{3553F760-7BC6-D84B-9F15-8E403C7790CD}"/>
          </ac:spMkLst>
        </pc:spChg>
        <pc:spChg chg="del">
          <ac:chgData name="Douglas Malcolm" userId="6fbabce8-ec94-4dd3-b118-672eb69ae1ad" providerId="ADAL" clId="{64746639-6CDD-1C40-89C7-CDF96ECA06C5}" dt="2021-06-24T16:06:53.292" v="17" actId="478"/>
          <ac:spMkLst>
            <pc:docMk/>
            <pc:sldMk cId="3179708028" sldId="422"/>
            <ac:spMk id="6" creationId="{827F6FEF-A546-1F47-ADC3-F84D153E9B93}"/>
          </ac:spMkLst>
        </pc:spChg>
      </pc:sldChg>
      <pc:sldChg chg="delSp mod">
        <pc:chgData name="Douglas Malcolm" userId="6fbabce8-ec94-4dd3-b118-672eb69ae1ad" providerId="ADAL" clId="{64746639-6CDD-1C40-89C7-CDF96ECA06C5}" dt="2021-06-24T16:06:50.660" v="16" actId="478"/>
        <pc:sldMkLst>
          <pc:docMk/>
          <pc:sldMk cId="1130461794" sldId="423"/>
        </pc:sldMkLst>
        <pc:spChg chg="del">
          <ac:chgData name="Douglas Malcolm" userId="6fbabce8-ec94-4dd3-b118-672eb69ae1ad" providerId="ADAL" clId="{64746639-6CDD-1C40-89C7-CDF96ECA06C5}" dt="2021-06-24T16:06:50.660" v="16" actId="478"/>
          <ac:spMkLst>
            <pc:docMk/>
            <pc:sldMk cId="1130461794" sldId="423"/>
            <ac:spMk id="4" creationId="{3E448523-B4B2-644C-9E5A-5E742013D0FB}"/>
          </ac:spMkLst>
        </pc:spChg>
        <pc:spChg chg="del">
          <ac:chgData name="Douglas Malcolm" userId="6fbabce8-ec94-4dd3-b118-672eb69ae1ad" providerId="ADAL" clId="{64746639-6CDD-1C40-89C7-CDF96ECA06C5}" dt="2021-06-24T16:06:50.660" v="16" actId="478"/>
          <ac:spMkLst>
            <pc:docMk/>
            <pc:sldMk cId="1130461794" sldId="423"/>
            <ac:spMk id="5" creationId="{5BB1077E-2755-2746-AB98-C3EF23936FF8}"/>
          </ac:spMkLst>
        </pc:spChg>
        <pc:spChg chg="del">
          <ac:chgData name="Douglas Malcolm" userId="6fbabce8-ec94-4dd3-b118-672eb69ae1ad" providerId="ADAL" clId="{64746639-6CDD-1C40-89C7-CDF96ECA06C5}" dt="2021-06-24T16:06:50.660" v="16" actId="478"/>
          <ac:spMkLst>
            <pc:docMk/>
            <pc:sldMk cId="1130461794" sldId="423"/>
            <ac:spMk id="6" creationId="{952C24CF-B6D5-EB4E-8773-A4E876FBF86F}"/>
          </ac:spMkLst>
        </pc:spChg>
      </pc:sldChg>
      <pc:sldChg chg="delSp mod">
        <pc:chgData name="Douglas Malcolm" userId="6fbabce8-ec94-4dd3-b118-672eb69ae1ad" providerId="ADAL" clId="{64746639-6CDD-1C40-89C7-CDF96ECA06C5}" dt="2021-06-24T16:07:01.006" v="20" actId="478"/>
        <pc:sldMkLst>
          <pc:docMk/>
          <pc:sldMk cId="4083174285" sldId="424"/>
        </pc:sldMkLst>
        <pc:spChg chg="del">
          <ac:chgData name="Douglas Malcolm" userId="6fbabce8-ec94-4dd3-b118-672eb69ae1ad" providerId="ADAL" clId="{64746639-6CDD-1C40-89C7-CDF96ECA06C5}" dt="2021-06-24T16:07:01.006" v="20" actId="478"/>
          <ac:spMkLst>
            <pc:docMk/>
            <pc:sldMk cId="4083174285" sldId="424"/>
            <ac:spMk id="4" creationId="{455E6E5C-3B83-624C-AD51-FE0242C9E865}"/>
          </ac:spMkLst>
        </pc:spChg>
        <pc:spChg chg="del">
          <ac:chgData name="Douglas Malcolm" userId="6fbabce8-ec94-4dd3-b118-672eb69ae1ad" providerId="ADAL" clId="{64746639-6CDD-1C40-89C7-CDF96ECA06C5}" dt="2021-06-24T16:07:01.006" v="20" actId="478"/>
          <ac:spMkLst>
            <pc:docMk/>
            <pc:sldMk cId="4083174285" sldId="424"/>
            <ac:spMk id="5" creationId="{5B5C529A-9A2B-C74B-A66D-821E899BD569}"/>
          </ac:spMkLst>
        </pc:spChg>
        <pc:spChg chg="del">
          <ac:chgData name="Douglas Malcolm" userId="6fbabce8-ec94-4dd3-b118-672eb69ae1ad" providerId="ADAL" clId="{64746639-6CDD-1C40-89C7-CDF96ECA06C5}" dt="2021-06-24T16:07:01.006" v="20" actId="478"/>
          <ac:spMkLst>
            <pc:docMk/>
            <pc:sldMk cId="4083174285" sldId="424"/>
            <ac:spMk id="6" creationId="{91907E0F-7344-D246-9D18-69E75E92D1C6}"/>
          </ac:spMkLst>
        </pc:spChg>
      </pc:sldChg>
      <pc:sldChg chg="delSp mod">
        <pc:chgData name="Douglas Malcolm" userId="6fbabce8-ec94-4dd3-b118-672eb69ae1ad" providerId="ADAL" clId="{64746639-6CDD-1C40-89C7-CDF96ECA06C5}" dt="2021-06-24T16:07:03.037" v="21" actId="478"/>
        <pc:sldMkLst>
          <pc:docMk/>
          <pc:sldMk cId="2451024610" sldId="425"/>
        </pc:sldMkLst>
        <pc:spChg chg="del">
          <ac:chgData name="Douglas Malcolm" userId="6fbabce8-ec94-4dd3-b118-672eb69ae1ad" providerId="ADAL" clId="{64746639-6CDD-1C40-89C7-CDF96ECA06C5}" dt="2021-06-24T16:07:03.037" v="21" actId="478"/>
          <ac:spMkLst>
            <pc:docMk/>
            <pc:sldMk cId="2451024610" sldId="425"/>
            <ac:spMk id="4" creationId="{75CE65D8-03D2-E74F-89C1-EEF0284C8BC6}"/>
          </ac:spMkLst>
        </pc:spChg>
        <pc:spChg chg="del">
          <ac:chgData name="Douglas Malcolm" userId="6fbabce8-ec94-4dd3-b118-672eb69ae1ad" providerId="ADAL" clId="{64746639-6CDD-1C40-89C7-CDF96ECA06C5}" dt="2021-06-24T16:07:03.037" v="21" actId="478"/>
          <ac:spMkLst>
            <pc:docMk/>
            <pc:sldMk cId="2451024610" sldId="425"/>
            <ac:spMk id="5" creationId="{7C99D90E-9731-C842-8A7C-C5EBB0644821}"/>
          </ac:spMkLst>
        </pc:spChg>
        <pc:spChg chg="del">
          <ac:chgData name="Douglas Malcolm" userId="6fbabce8-ec94-4dd3-b118-672eb69ae1ad" providerId="ADAL" clId="{64746639-6CDD-1C40-89C7-CDF96ECA06C5}" dt="2021-06-24T16:07:03.037" v="21" actId="478"/>
          <ac:spMkLst>
            <pc:docMk/>
            <pc:sldMk cId="2451024610" sldId="425"/>
            <ac:spMk id="6" creationId="{4EA7AAEE-17F2-6049-A690-F85672B6118E}"/>
          </ac:spMkLst>
        </pc:spChg>
      </pc:sldChg>
      <pc:sldChg chg="delSp mod">
        <pc:chgData name="Douglas Malcolm" userId="6fbabce8-ec94-4dd3-b118-672eb69ae1ad" providerId="ADAL" clId="{64746639-6CDD-1C40-89C7-CDF96ECA06C5}" dt="2021-06-24T16:06:59.076" v="19" actId="478"/>
        <pc:sldMkLst>
          <pc:docMk/>
          <pc:sldMk cId="1466555526" sldId="426"/>
        </pc:sldMkLst>
        <pc:spChg chg="del">
          <ac:chgData name="Douglas Malcolm" userId="6fbabce8-ec94-4dd3-b118-672eb69ae1ad" providerId="ADAL" clId="{64746639-6CDD-1C40-89C7-CDF96ECA06C5}" dt="2021-06-24T16:06:59.076" v="19" actId="478"/>
          <ac:spMkLst>
            <pc:docMk/>
            <pc:sldMk cId="1466555526" sldId="426"/>
            <ac:spMk id="4" creationId="{9425C127-E86F-8B44-B933-4AA0F9958EBE}"/>
          </ac:spMkLst>
        </pc:spChg>
        <pc:spChg chg="del">
          <ac:chgData name="Douglas Malcolm" userId="6fbabce8-ec94-4dd3-b118-672eb69ae1ad" providerId="ADAL" clId="{64746639-6CDD-1C40-89C7-CDF96ECA06C5}" dt="2021-06-24T16:06:59.076" v="19" actId="478"/>
          <ac:spMkLst>
            <pc:docMk/>
            <pc:sldMk cId="1466555526" sldId="426"/>
            <ac:spMk id="5" creationId="{A2FD88BE-A1C4-2D4E-BA99-CA61FC298873}"/>
          </ac:spMkLst>
        </pc:spChg>
        <pc:spChg chg="del">
          <ac:chgData name="Douglas Malcolm" userId="6fbabce8-ec94-4dd3-b118-672eb69ae1ad" providerId="ADAL" clId="{64746639-6CDD-1C40-89C7-CDF96ECA06C5}" dt="2021-06-24T16:06:59.076" v="19" actId="478"/>
          <ac:spMkLst>
            <pc:docMk/>
            <pc:sldMk cId="1466555526" sldId="426"/>
            <ac:spMk id="6" creationId="{21222AAF-1459-2147-80FC-E09004B70FD7}"/>
          </ac:spMkLst>
        </pc:spChg>
      </pc:sldChg>
      <pc:sldChg chg="delSp mod">
        <pc:chgData name="Douglas Malcolm" userId="6fbabce8-ec94-4dd3-b118-672eb69ae1ad" providerId="ADAL" clId="{64746639-6CDD-1C40-89C7-CDF96ECA06C5}" dt="2021-06-24T16:06:56.756" v="18" actId="478"/>
        <pc:sldMkLst>
          <pc:docMk/>
          <pc:sldMk cId="2048321889" sldId="427"/>
        </pc:sldMkLst>
        <pc:spChg chg="del">
          <ac:chgData name="Douglas Malcolm" userId="6fbabce8-ec94-4dd3-b118-672eb69ae1ad" providerId="ADAL" clId="{64746639-6CDD-1C40-89C7-CDF96ECA06C5}" dt="2021-06-24T16:06:56.756" v="18" actId="478"/>
          <ac:spMkLst>
            <pc:docMk/>
            <pc:sldMk cId="2048321889" sldId="427"/>
            <ac:spMk id="4" creationId="{633ABE58-4116-664D-8466-362075048DBB}"/>
          </ac:spMkLst>
        </pc:spChg>
        <pc:spChg chg="del">
          <ac:chgData name="Douglas Malcolm" userId="6fbabce8-ec94-4dd3-b118-672eb69ae1ad" providerId="ADAL" clId="{64746639-6CDD-1C40-89C7-CDF96ECA06C5}" dt="2021-06-24T16:06:56.756" v="18" actId="478"/>
          <ac:spMkLst>
            <pc:docMk/>
            <pc:sldMk cId="2048321889" sldId="427"/>
            <ac:spMk id="5" creationId="{FA7842CD-DB50-C647-B41F-14BB2EB448D2}"/>
          </ac:spMkLst>
        </pc:spChg>
        <pc:spChg chg="del">
          <ac:chgData name="Douglas Malcolm" userId="6fbabce8-ec94-4dd3-b118-672eb69ae1ad" providerId="ADAL" clId="{64746639-6CDD-1C40-89C7-CDF96ECA06C5}" dt="2021-06-24T16:06:56.756" v="18" actId="478"/>
          <ac:spMkLst>
            <pc:docMk/>
            <pc:sldMk cId="2048321889" sldId="427"/>
            <ac:spMk id="6" creationId="{9F96104A-CB5A-444D-BE37-5549E6EA8767}"/>
          </ac:spMkLst>
        </pc:spChg>
      </pc:sldChg>
      <pc:sldChg chg="delSp mod">
        <pc:chgData name="Douglas Malcolm" userId="6fbabce8-ec94-4dd3-b118-672eb69ae1ad" providerId="ADAL" clId="{64746639-6CDD-1C40-89C7-CDF96ECA06C5}" dt="2021-06-24T16:06:47.909" v="15" actId="478"/>
        <pc:sldMkLst>
          <pc:docMk/>
          <pc:sldMk cId="792402936" sldId="428"/>
        </pc:sldMkLst>
        <pc:spChg chg="del">
          <ac:chgData name="Douglas Malcolm" userId="6fbabce8-ec94-4dd3-b118-672eb69ae1ad" providerId="ADAL" clId="{64746639-6CDD-1C40-89C7-CDF96ECA06C5}" dt="2021-06-24T16:06:47.909" v="15" actId="478"/>
          <ac:spMkLst>
            <pc:docMk/>
            <pc:sldMk cId="792402936" sldId="428"/>
            <ac:spMk id="4" creationId="{42D75466-D40B-C34D-8048-12575C6399F4}"/>
          </ac:spMkLst>
        </pc:spChg>
        <pc:spChg chg="del">
          <ac:chgData name="Douglas Malcolm" userId="6fbabce8-ec94-4dd3-b118-672eb69ae1ad" providerId="ADAL" clId="{64746639-6CDD-1C40-89C7-CDF96ECA06C5}" dt="2021-06-24T16:06:47.909" v="15" actId="478"/>
          <ac:spMkLst>
            <pc:docMk/>
            <pc:sldMk cId="792402936" sldId="428"/>
            <ac:spMk id="5" creationId="{14A50860-B62B-A742-B5F4-9AEBAF56F8C9}"/>
          </ac:spMkLst>
        </pc:spChg>
        <pc:spChg chg="del">
          <ac:chgData name="Douglas Malcolm" userId="6fbabce8-ec94-4dd3-b118-672eb69ae1ad" providerId="ADAL" clId="{64746639-6CDD-1C40-89C7-CDF96ECA06C5}" dt="2021-06-24T16:06:47.909" v="15" actId="478"/>
          <ac:spMkLst>
            <pc:docMk/>
            <pc:sldMk cId="792402936" sldId="428"/>
            <ac:spMk id="6" creationId="{84AE2582-E6FA-1442-840B-6AE5EA55AC93}"/>
          </ac:spMkLst>
        </pc:spChg>
      </pc:sldChg>
      <pc:sldChg chg="delSp mod">
        <pc:chgData name="Douglas Malcolm" userId="6fbabce8-ec94-4dd3-b118-672eb69ae1ad" providerId="ADAL" clId="{64746639-6CDD-1C40-89C7-CDF96ECA06C5}" dt="2021-06-24T16:07:05.173" v="22" actId="478"/>
        <pc:sldMkLst>
          <pc:docMk/>
          <pc:sldMk cId="364259858" sldId="429"/>
        </pc:sldMkLst>
        <pc:spChg chg="del">
          <ac:chgData name="Douglas Malcolm" userId="6fbabce8-ec94-4dd3-b118-672eb69ae1ad" providerId="ADAL" clId="{64746639-6CDD-1C40-89C7-CDF96ECA06C5}" dt="2021-06-24T16:07:05.173" v="22" actId="478"/>
          <ac:spMkLst>
            <pc:docMk/>
            <pc:sldMk cId="364259858" sldId="429"/>
            <ac:spMk id="4" creationId="{76A96D4F-3C90-0840-BB6F-9206FBD55F7D}"/>
          </ac:spMkLst>
        </pc:spChg>
        <pc:spChg chg="del">
          <ac:chgData name="Douglas Malcolm" userId="6fbabce8-ec94-4dd3-b118-672eb69ae1ad" providerId="ADAL" clId="{64746639-6CDD-1C40-89C7-CDF96ECA06C5}" dt="2021-06-24T16:07:05.173" v="22" actId="478"/>
          <ac:spMkLst>
            <pc:docMk/>
            <pc:sldMk cId="364259858" sldId="429"/>
            <ac:spMk id="5" creationId="{FA483081-F773-9446-8753-BE057F50AEE5}"/>
          </ac:spMkLst>
        </pc:spChg>
        <pc:spChg chg="del">
          <ac:chgData name="Douglas Malcolm" userId="6fbabce8-ec94-4dd3-b118-672eb69ae1ad" providerId="ADAL" clId="{64746639-6CDD-1C40-89C7-CDF96ECA06C5}" dt="2021-06-24T16:07:05.173" v="22" actId="478"/>
          <ac:spMkLst>
            <pc:docMk/>
            <pc:sldMk cId="364259858" sldId="429"/>
            <ac:spMk id="6" creationId="{60D31223-A240-1641-AC21-F640932B3B6C}"/>
          </ac:spMkLst>
        </pc:spChg>
      </pc:sldChg>
      <pc:sldChg chg="delSp mod">
        <pc:chgData name="Douglas Malcolm" userId="6fbabce8-ec94-4dd3-b118-672eb69ae1ad" providerId="ADAL" clId="{64746639-6CDD-1C40-89C7-CDF96ECA06C5}" dt="2021-06-24T16:07:07.324" v="23" actId="478"/>
        <pc:sldMkLst>
          <pc:docMk/>
          <pc:sldMk cId="1306101794" sldId="430"/>
        </pc:sldMkLst>
        <pc:spChg chg="del">
          <ac:chgData name="Douglas Malcolm" userId="6fbabce8-ec94-4dd3-b118-672eb69ae1ad" providerId="ADAL" clId="{64746639-6CDD-1C40-89C7-CDF96ECA06C5}" dt="2021-06-24T16:07:07.324" v="23" actId="478"/>
          <ac:spMkLst>
            <pc:docMk/>
            <pc:sldMk cId="1306101794" sldId="430"/>
            <ac:spMk id="4" creationId="{39034E69-1E6B-6C47-A79F-6C8BAD5E82B6}"/>
          </ac:spMkLst>
        </pc:spChg>
        <pc:spChg chg="del">
          <ac:chgData name="Douglas Malcolm" userId="6fbabce8-ec94-4dd3-b118-672eb69ae1ad" providerId="ADAL" clId="{64746639-6CDD-1C40-89C7-CDF96ECA06C5}" dt="2021-06-24T16:07:07.324" v="23" actId="478"/>
          <ac:spMkLst>
            <pc:docMk/>
            <pc:sldMk cId="1306101794" sldId="430"/>
            <ac:spMk id="5" creationId="{89189A08-A830-8D45-A0EB-C7A934D64139}"/>
          </ac:spMkLst>
        </pc:spChg>
        <pc:spChg chg="del">
          <ac:chgData name="Douglas Malcolm" userId="6fbabce8-ec94-4dd3-b118-672eb69ae1ad" providerId="ADAL" clId="{64746639-6CDD-1C40-89C7-CDF96ECA06C5}" dt="2021-06-24T16:07:07.324" v="23" actId="478"/>
          <ac:spMkLst>
            <pc:docMk/>
            <pc:sldMk cId="1306101794" sldId="430"/>
            <ac:spMk id="6" creationId="{90BB0582-106B-C64E-8544-6F8872A617DD}"/>
          </ac:spMkLst>
        </pc:spChg>
      </pc:sldChg>
      <pc:sldChg chg="delSp mod">
        <pc:chgData name="Douglas Malcolm" userId="6fbabce8-ec94-4dd3-b118-672eb69ae1ad" providerId="ADAL" clId="{64746639-6CDD-1C40-89C7-CDF96ECA06C5}" dt="2021-06-24T16:07:10.292" v="24" actId="478"/>
        <pc:sldMkLst>
          <pc:docMk/>
          <pc:sldMk cId="1744965699" sldId="431"/>
        </pc:sldMkLst>
        <pc:spChg chg="del">
          <ac:chgData name="Douglas Malcolm" userId="6fbabce8-ec94-4dd3-b118-672eb69ae1ad" providerId="ADAL" clId="{64746639-6CDD-1C40-89C7-CDF96ECA06C5}" dt="2021-06-24T16:07:10.292" v="24" actId="478"/>
          <ac:spMkLst>
            <pc:docMk/>
            <pc:sldMk cId="1744965699" sldId="431"/>
            <ac:spMk id="4" creationId="{523885A3-D88A-1F4E-96ED-5F63A7A2A916}"/>
          </ac:spMkLst>
        </pc:spChg>
        <pc:spChg chg="del">
          <ac:chgData name="Douglas Malcolm" userId="6fbabce8-ec94-4dd3-b118-672eb69ae1ad" providerId="ADAL" clId="{64746639-6CDD-1C40-89C7-CDF96ECA06C5}" dt="2021-06-24T16:07:10.292" v="24" actId="478"/>
          <ac:spMkLst>
            <pc:docMk/>
            <pc:sldMk cId="1744965699" sldId="431"/>
            <ac:spMk id="5" creationId="{D5E3588F-043E-E14D-A49A-0FE552A1B6F9}"/>
          </ac:spMkLst>
        </pc:spChg>
        <pc:spChg chg="del">
          <ac:chgData name="Douglas Malcolm" userId="6fbabce8-ec94-4dd3-b118-672eb69ae1ad" providerId="ADAL" clId="{64746639-6CDD-1C40-89C7-CDF96ECA06C5}" dt="2021-06-24T16:07:10.292" v="24" actId="478"/>
          <ac:spMkLst>
            <pc:docMk/>
            <pc:sldMk cId="1744965699" sldId="431"/>
            <ac:spMk id="6" creationId="{96782C57-B697-FB45-99B8-8598B0EF15BA}"/>
          </ac:spMkLst>
        </pc:spChg>
      </pc:sldChg>
      <pc:sldChg chg="delSp mod">
        <pc:chgData name="Douglas Malcolm" userId="6fbabce8-ec94-4dd3-b118-672eb69ae1ad" providerId="ADAL" clId="{64746639-6CDD-1C40-89C7-CDF96ECA06C5}" dt="2021-06-24T16:07:18.974" v="27" actId="478"/>
        <pc:sldMkLst>
          <pc:docMk/>
          <pc:sldMk cId="3291064339" sldId="432"/>
        </pc:sldMkLst>
        <pc:spChg chg="del">
          <ac:chgData name="Douglas Malcolm" userId="6fbabce8-ec94-4dd3-b118-672eb69ae1ad" providerId="ADAL" clId="{64746639-6CDD-1C40-89C7-CDF96ECA06C5}" dt="2021-06-24T16:07:18.974" v="27" actId="478"/>
          <ac:spMkLst>
            <pc:docMk/>
            <pc:sldMk cId="3291064339" sldId="432"/>
            <ac:spMk id="4" creationId="{152E4210-A3DB-D54C-ACB7-644ADA4DC143}"/>
          </ac:spMkLst>
        </pc:spChg>
        <pc:spChg chg="del">
          <ac:chgData name="Douglas Malcolm" userId="6fbabce8-ec94-4dd3-b118-672eb69ae1ad" providerId="ADAL" clId="{64746639-6CDD-1C40-89C7-CDF96ECA06C5}" dt="2021-06-24T16:07:18.974" v="27" actId="478"/>
          <ac:spMkLst>
            <pc:docMk/>
            <pc:sldMk cId="3291064339" sldId="432"/>
            <ac:spMk id="5" creationId="{2D3C9FA3-D796-9542-A13B-B1CF35D2E0CA}"/>
          </ac:spMkLst>
        </pc:spChg>
        <pc:spChg chg="del">
          <ac:chgData name="Douglas Malcolm" userId="6fbabce8-ec94-4dd3-b118-672eb69ae1ad" providerId="ADAL" clId="{64746639-6CDD-1C40-89C7-CDF96ECA06C5}" dt="2021-06-24T16:07:18.974" v="27" actId="478"/>
          <ac:spMkLst>
            <pc:docMk/>
            <pc:sldMk cId="3291064339" sldId="432"/>
            <ac:spMk id="6" creationId="{BBAE4A00-623B-7940-82DE-463C452AC065}"/>
          </ac:spMkLst>
        </pc:spChg>
      </pc:sldChg>
      <pc:sldChg chg="delSp mod">
        <pc:chgData name="Douglas Malcolm" userId="6fbabce8-ec94-4dd3-b118-672eb69ae1ad" providerId="ADAL" clId="{64746639-6CDD-1C40-89C7-CDF96ECA06C5}" dt="2021-06-24T16:07:16.965" v="26" actId="478"/>
        <pc:sldMkLst>
          <pc:docMk/>
          <pc:sldMk cId="577443811" sldId="433"/>
        </pc:sldMkLst>
        <pc:spChg chg="del">
          <ac:chgData name="Douglas Malcolm" userId="6fbabce8-ec94-4dd3-b118-672eb69ae1ad" providerId="ADAL" clId="{64746639-6CDD-1C40-89C7-CDF96ECA06C5}" dt="2021-06-24T16:07:16.965" v="26" actId="478"/>
          <ac:spMkLst>
            <pc:docMk/>
            <pc:sldMk cId="577443811" sldId="433"/>
            <ac:spMk id="4" creationId="{523885A3-D88A-1F4E-96ED-5F63A7A2A916}"/>
          </ac:spMkLst>
        </pc:spChg>
        <pc:spChg chg="del">
          <ac:chgData name="Douglas Malcolm" userId="6fbabce8-ec94-4dd3-b118-672eb69ae1ad" providerId="ADAL" clId="{64746639-6CDD-1C40-89C7-CDF96ECA06C5}" dt="2021-06-24T16:07:16.965" v="26" actId="478"/>
          <ac:spMkLst>
            <pc:docMk/>
            <pc:sldMk cId="577443811" sldId="433"/>
            <ac:spMk id="5" creationId="{D5E3588F-043E-E14D-A49A-0FE552A1B6F9}"/>
          </ac:spMkLst>
        </pc:spChg>
        <pc:spChg chg="del">
          <ac:chgData name="Douglas Malcolm" userId="6fbabce8-ec94-4dd3-b118-672eb69ae1ad" providerId="ADAL" clId="{64746639-6CDD-1C40-89C7-CDF96ECA06C5}" dt="2021-06-24T16:07:16.965" v="26" actId="478"/>
          <ac:spMkLst>
            <pc:docMk/>
            <pc:sldMk cId="577443811" sldId="433"/>
            <ac:spMk id="6" creationId="{96782C57-B697-FB45-99B8-8598B0EF15BA}"/>
          </ac:spMkLst>
        </pc:spChg>
      </pc:sldChg>
      <pc:sldChg chg="delSp mod">
        <pc:chgData name="Douglas Malcolm" userId="6fbabce8-ec94-4dd3-b118-672eb69ae1ad" providerId="ADAL" clId="{64746639-6CDD-1C40-89C7-CDF96ECA06C5}" dt="2021-06-24T16:07:14.794" v="25" actId="478"/>
        <pc:sldMkLst>
          <pc:docMk/>
          <pc:sldMk cId="1142963723" sldId="434"/>
        </pc:sldMkLst>
        <pc:spChg chg="del">
          <ac:chgData name="Douglas Malcolm" userId="6fbabce8-ec94-4dd3-b118-672eb69ae1ad" providerId="ADAL" clId="{64746639-6CDD-1C40-89C7-CDF96ECA06C5}" dt="2021-06-24T16:07:14.794" v="25" actId="478"/>
          <ac:spMkLst>
            <pc:docMk/>
            <pc:sldMk cId="1142963723" sldId="434"/>
            <ac:spMk id="4" creationId="{523885A3-D88A-1F4E-96ED-5F63A7A2A916}"/>
          </ac:spMkLst>
        </pc:spChg>
        <pc:spChg chg="del">
          <ac:chgData name="Douglas Malcolm" userId="6fbabce8-ec94-4dd3-b118-672eb69ae1ad" providerId="ADAL" clId="{64746639-6CDD-1C40-89C7-CDF96ECA06C5}" dt="2021-06-24T16:07:14.794" v="25" actId="478"/>
          <ac:spMkLst>
            <pc:docMk/>
            <pc:sldMk cId="1142963723" sldId="434"/>
            <ac:spMk id="5" creationId="{D5E3588F-043E-E14D-A49A-0FE552A1B6F9}"/>
          </ac:spMkLst>
        </pc:spChg>
        <pc:spChg chg="del">
          <ac:chgData name="Douglas Malcolm" userId="6fbabce8-ec94-4dd3-b118-672eb69ae1ad" providerId="ADAL" clId="{64746639-6CDD-1C40-89C7-CDF96ECA06C5}" dt="2021-06-24T16:07:14.794" v="25" actId="478"/>
          <ac:spMkLst>
            <pc:docMk/>
            <pc:sldMk cId="1142963723" sldId="434"/>
            <ac:spMk id="6" creationId="{96782C57-B697-FB45-99B8-8598B0EF15BA}"/>
          </ac:spMkLst>
        </pc:spChg>
      </pc:sldChg>
      <pc:sldChg chg="delSp mod">
        <pc:chgData name="Douglas Malcolm" userId="6fbabce8-ec94-4dd3-b118-672eb69ae1ad" providerId="ADAL" clId="{64746639-6CDD-1C40-89C7-CDF96ECA06C5}" dt="2021-06-24T16:07:21.259" v="28" actId="478"/>
        <pc:sldMkLst>
          <pc:docMk/>
          <pc:sldMk cId="3167355389" sldId="435"/>
        </pc:sldMkLst>
        <pc:spChg chg="del">
          <ac:chgData name="Douglas Malcolm" userId="6fbabce8-ec94-4dd3-b118-672eb69ae1ad" providerId="ADAL" clId="{64746639-6CDD-1C40-89C7-CDF96ECA06C5}" dt="2021-06-24T16:07:21.259" v="28" actId="478"/>
          <ac:spMkLst>
            <pc:docMk/>
            <pc:sldMk cId="3167355389" sldId="435"/>
            <ac:spMk id="4" creationId="{313B7510-A283-3642-A789-04D62DA12F51}"/>
          </ac:spMkLst>
        </pc:spChg>
        <pc:spChg chg="del">
          <ac:chgData name="Douglas Malcolm" userId="6fbabce8-ec94-4dd3-b118-672eb69ae1ad" providerId="ADAL" clId="{64746639-6CDD-1C40-89C7-CDF96ECA06C5}" dt="2021-06-24T16:07:21.259" v="28" actId="478"/>
          <ac:spMkLst>
            <pc:docMk/>
            <pc:sldMk cId="3167355389" sldId="435"/>
            <ac:spMk id="5" creationId="{1514E1C0-D65C-DF4C-9495-A2B8714EE83E}"/>
          </ac:spMkLst>
        </pc:spChg>
        <pc:spChg chg="del">
          <ac:chgData name="Douglas Malcolm" userId="6fbabce8-ec94-4dd3-b118-672eb69ae1ad" providerId="ADAL" clId="{64746639-6CDD-1C40-89C7-CDF96ECA06C5}" dt="2021-06-24T16:07:21.259" v="28" actId="478"/>
          <ac:spMkLst>
            <pc:docMk/>
            <pc:sldMk cId="3167355389" sldId="435"/>
            <ac:spMk id="6" creationId="{5136751C-802E-BE4B-BE40-21F44661AD31}"/>
          </ac:spMkLst>
        </pc:spChg>
      </pc:sldChg>
      <pc:sldChg chg="delSp mod">
        <pc:chgData name="Douglas Malcolm" userId="6fbabce8-ec94-4dd3-b118-672eb69ae1ad" providerId="ADAL" clId="{64746639-6CDD-1C40-89C7-CDF96ECA06C5}" dt="2021-06-24T16:07:23.446" v="29" actId="478"/>
        <pc:sldMkLst>
          <pc:docMk/>
          <pc:sldMk cId="3369009624" sldId="436"/>
        </pc:sldMkLst>
        <pc:spChg chg="del">
          <ac:chgData name="Douglas Malcolm" userId="6fbabce8-ec94-4dd3-b118-672eb69ae1ad" providerId="ADAL" clId="{64746639-6CDD-1C40-89C7-CDF96ECA06C5}" dt="2021-06-24T16:07:23.446" v="29" actId="478"/>
          <ac:spMkLst>
            <pc:docMk/>
            <pc:sldMk cId="3369009624" sldId="436"/>
            <ac:spMk id="4" creationId="{50E54BCA-0CA3-6344-ACBB-7311A4291EBB}"/>
          </ac:spMkLst>
        </pc:spChg>
        <pc:spChg chg="del">
          <ac:chgData name="Douglas Malcolm" userId="6fbabce8-ec94-4dd3-b118-672eb69ae1ad" providerId="ADAL" clId="{64746639-6CDD-1C40-89C7-CDF96ECA06C5}" dt="2021-06-24T16:07:23.446" v="29" actId="478"/>
          <ac:spMkLst>
            <pc:docMk/>
            <pc:sldMk cId="3369009624" sldId="436"/>
            <ac:spMk id="5" creationId="{6B92D016-DD41-B744-924A-0BDB6BD13F61}"/>
          </ac:spMkLst>
        </pc:spChg>
        <pc:spChg chg="del">
          <ac:chgData name="Douglas Malcolm" userId="6fbabce8-ec94-4dd3-b118-672eb69ae1ad" providerId="ADAL" clId="{64746639-6CDD-1C40-89C7-CDF96ECA06C5}" dt="2021-06-24T16:07:23.446" v="29" actId="478"/>
          <ac:spMkLst>
            <pc:docMk/>
            <pc:sldMk cId="3369009624" sldId="436"/>
            <ac:spMk id="6" creationId="{F516BB61-3287-6C4A-A73A-5A6937F11DC4}"/>
          </ac:spMkLst>
        </pc:spChg>
      </pc:sldChg>
      <pc:sldChg chg="delSp mod">
        <pc:chgData name="Douglas Malcolm" userId="6fbabce8-ec94-4dd3-b118-672eb69ae1ad" providerId="ADAL" clId="{64746639-6CDD-1C40-89C7-CDF96ECA06C5}" dt="2021-06-24T16:07:26.257" v="30" actId="478"/>
        <pc:sldMkLst>
          <pc:docMk/>
          <pc:sldMk cId="2906834385" sldId="437"/>
        </pc:sldMkLst>
        <pc:spChg chg="del">
          <ac:chgData name="Douglas Malcolm" userId="6fbabce8-ec94-4dd3-b118-672eb69ae1ad" providerId="ADAL" clId="{64746639-6CDD-1C40-89C7-CDF96ECA06C5}" dt="2021-06-24T16:07:26.257" v="30" actId="478"/>
          <ac:spMkLst>
            <pc:docMk/>
            <pc:sldMk cId="2906834385" sldId="437"/>
            <ac:spMk id="4" creationId="{12284AAE-C457-0644-8FB1-C0A658185908}"/>
          </ac:spMkLst>
        </pc:spChg>
        <pc:spChg chg="del">
          <ac:chgData name="Douglas Malcolm" userId="6fbabce8-ec94-4dd3-b118-672eb69ae1ad" providerId="ADAL" clId="{64746639-6CDD-1C40-89C7-CDF96ECA06C5}" dt="2021-06-24T16:07:26.257" v="30" actId="478"/>
          <ac:spMkLst>
            <pc:docMk/>
            <pc:sldMk cId="2906834385" sldId="437"/>
            <ac:spMk id="5" creationId="{785093B7-511E-0147-B1C1-856B0E4D058F}"/>
          </ac:spMkLst>
        </pc:spChg>
        <pc:spChg chg="del">
          <ac:chgData name="Douglas Malcolm" userId="6fbabce8-ec94-4dd3-b118-672eb69ae1ad" providerId="ADAL" clId="{64746639-6CDD-1C40-89C7-CDF96ECA06C5}" dt="2021-06-24T16:07:26.257" v="30" actId="478"/>
          <ac:spMkLst>
            <pc:docMk/>
            <pc:sldMk cId="2906834385" sldId="437"/>
            <ac:spMk id="6" creationId="{E6289109-3B3D-9E4D-BE51-855428BE78F1}"/>
          </ac:spMkLst>
        </pc:spChg>
      </pc:sldChg>
      <pc:sldChg chg="delSp mod">
        <pc:chgData name="Douglas Malcolm" userId="6fbabce8-ec94-4dd3-b118-672eb69ae1ad" providerId="ADAL" clId="{64746639-6CDD-1C40-89C7-CDF96ECA06C5}" dt="2021-06-24T16:07:28.720" v="31" actId="478"/>
        <pc:sldMkLst>
          <pc:docMk/>
          <pc:sldMk cId="3740816436" sldId="438"/>
        </pc:sldMkLst>
        <pc:spChg chg="del">
          <ac:chgData name="Douglas Malcolm" userId="6fbabce8-ec94-4dd3-b118-672eb69ae1ad" providerId="ADAL" clId="{64746639-6CDD-1C40-89C7-CDF96ECA06C5}" dt="2021-06-24T16:07:28.720" v="31" actId="478"/>
          <ac:spMkLst>
            <pc:docMk/>
            <pc:sldMk cId="3740816436" sldId="438"/>
            <ac:spMk id="4" creationId="{5BDCF85E-1A86-694C-8087-312598E2D114}"/>
          </ac:spMkLst>
        </pc:spChg>
        <pc:spChg chg="del">
          <ac:chgData name="Douglas Malcolm" userId="6fbabce8-ec94-4dd3-b118-672eb69ae1ad" providerId="ADAL" clId="{64746639-6CDD-1C40-89C7-CDF96ECA06C5}" dt="2021-06-24T16:07:28.720" v="31" actId="478"/>
          <ac:spMkLst>
            <pc:docMk/>
            <pc:sldMk cId="3740816436" sldId="438"/>
            <ac:spMk id="5" creationId="{19374FE2-BACC-4B41-83DF-BBE74037C01B}"/>
          </ac:spMkLst>
        </pc:spChg>
        <pc:spChg chg="del">
          <ac:chgData name="Douglas Malcolm" userId="6fbabce8-ec94-4dd3-b118-672eb69ae1ad" providerId="ADAL" clId="{64746639-6CDD-1C40-89C7-CDF96ECA06C5}" dt="2021-06-24T16:07:28.720" v="31" actId="478"/>
          <ac:spMkLst>
            <pc:docMk/>
            <pc:sldMk cId="3740816436" sldId="438"/>
            <ac:spMk id="6" creationId="{E7F74B9C-7DDF-F54F-8A75-86257B34216C}"/>
          </ac:spMkLst>
        </pc:spChg>
      </pc:sldChg>
      <pc:sldChg chg="delSp mod">
        <pc:chgData name="Douglas Malcolm" userId="6fbabce8-ec94-4dd3-b118-672eb69ae1ad" providerId="ADAL" clId="{64746639-6CDD-1C40-89C7-CDF96ECA06C5}" dt="2021-06-24T16:07:31.125" v="32" actId="478"/>
        <pc:sldMkLst>
          <pc:docMk/>
          <pc:sldMk cId="4114282504" sldId="439"/>
        </pc:sldMkLst>
        <pc:spChg chg="del">
          <ac:chgData name="Douglas Malcolm" userId="6fbabce8-ec94-4dd3-b118-672eb69ae1ad" providerId="ADAL" clId="{64746639-6CDD-1C40-89C7-CDF96ECA06C5}" dt="2021-06-24T16:07:31.125" v="32" actId="478"/>
          <ac:spMkLst>
            <pc:docMk/>
            <pc:sldMk cId="4114282504" sldId="439"/>
            <ac:spMk id="4" creationId="{7C963580-0695-934C-8DBE-4654C03AC9E8}"/>
          </ac:spMkLst>
        </pc:spChg>
        <pc:spChg chg="del">
          <ac:chgData name="Douglas Malcolm" userId="6fbabce8-ec94-4dd3-b118-672eb69ae1ad" providerId="ADAL" clId="{64746639-6CDD-1C40-89C7-CDF96ECA06C5}" dt="2021-06-24T16:07:31.125" v="32" actId="478"/>
          <ac:spMkLst>
            <pc:docMk/>
            <pc:sldMk cId="4114282504" sldId="439"/>
            <ac:spMk id="5" creationId="{5412B562-3E2C-7B46-B232-A154735C14A8}"/>
          </ac:spMkLst>
        </pc:spChg>
        <pc:spChg chg="del">
          <ac:chgData name="Douglas Malcolm" userId="6fbabce8-ec94-4dd3-b118-672eb69ae1ad" providerId="ADAL" clId="{64746639-6CDD-1C40-89C7-CDF96ECA06C5}" dt="2021-06-24T16:07:31.125" v="32" actId="478"/>
          <ac:spMkLst>
            <pc:docMk/>
            <pc:sldMk cId="4114282504" sldId="439"/>
            <ac:spMk id="6" creationId="{F5CCE366-3079-0341-8FB5-895D5D45595F}"/>
          </ac:spMkLst>
        </pc:spChg>
      </pc:sldChg>
      <pc:sldMasterChg chg="delSp mod delSldLayout modSldLayout">
        <pc:chgData name="Douglas Malcolm" userId="6fbabce8-ec94-4dd3-b118-672eb69ae1ad" providerId="ADAL" clId="{64746639-6CDD-1C40-89C7-CDF96ECA06C5}" dt="2021-06-24T16:06:38.062" v="11" actId="478"/>
        <pc:sldMasterMkLst>
          <pc:docMk/>
          <pc:sldMasterMk cId="3550555686" sldId="2147483821"/>
        </pc:sldMasterMkLst>
        <pc:spChg chg="del">
          <ac:chgData name="Douglas Malcolm" userId="6fbabce8-ec94-4dd3-b118-672eb69ae1ad" providerId="ADAL" clId="{64746639-6CDD-1C40-89C7-CDF96ECA06C5}" dt="2021-06-24T16:06:38.062" v="11" actId="478"/>
          <ac:spMkLst>
            <pc:docMk/>
            <pc:sldMasterMk cId="3550555686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38.062" v="11" actId="478"/>
          <ac:spMkLst>
            <pc:docMk/>
            <pc:sldMasterMk cId="3550555686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64746639-6CDD-1C40-89C7-CDF96ECA06C5}" dt="2021-06-24T16:06:38.062" v="11" actId="478"/>
          <ac:spMkLst>
            <pc:docMk/>
            <pc:sldMasterMk cId="3550555686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64746639-6CDD-1C40-89C7-CDF96ECA06C5}" dt="2021-06-24T16:06:35.547" v="10" actId="478"/>
          <pc:sldLayoutMkLst>
            <pc:docMk/>
            <pc:sldMasterMk cId="3550555686" sldId="2147483821"/>
            <pc:sldLayoutMk cId="1716761855" sldId="2147483822"/>
          </pc:sldLayoutMkLst>
          <pc:spChg chg="del">
            <ac:chgData name="Douglas Malcolm" userId="6fbabce8-ec94-4dd3-b118-672eb69ae1ad" providerId="ADAL" clId="{64746639-6CDD-1C40-89C7-CDF96ECA06C5}" dt="2021-06-24T16:06:35.547" v="10" actId="478"/>
            <ac:spMkLst>
              <pc:docMk/>
              <pc:sldMasterMk cId="3550555686" sldId="2147483821"/>
              <pc:sldLayoutMk cId="1716761855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64746639-6CDD-1C40-89C7-CDF96ECA06C5}" dt="2021-06-24T16:06:35.547" v="10" actId="478"/>
            <ac:spMkLst>
              <pc:docMk/>
              <pc:sldMasterMk cId="3550555686" sldId="2147483821"/>
              <pc:sldLayoutMk cId="1716761855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64746639-6CDD-1C40-89C7-CDF96ECA06C5}" dt="2021-06-24T16:06:35.547" v="10" actId="478"/>
            <ac:spMkLst>
              <pc:docMk/>
              <pc:sldMasterMk cId="3550555686" sldId="2147483821"/>
              <pc:sldLayoutMk cId="1716761855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64746639-6CDD-1C40-89C7-CDF96ECA06C5}" dt="2021-06-24T16:06:33.341" v="9" actId="478"/>
          <pc:sldLayoutMkLst>
            <pc:docMk/>
            <pc:sldMasterMk cId="3550555686" sldId="2147483821"/>
            <pc:sldLayoutMk cId="1482691280" sldId="2147483823"/>
          </pc:sldLayoutMkLst>
          <pc:spChg chg="del">
            <ac:chgData name="Douglas Malcolm" userId="6fbabce8-ec94-4dd3-b118-672eb69ae1ad" providerId="ADAL" clId="{64746639-6CDD-1C40-89C7-CDF96ECA06C5}" dt="2021-06-24T16:06:33.341" v="9" actId="478"/>
            <ac:spMkLst>
              <pc:docMk/>
              <pc:sldMasterMk cId="3550555686" sldId="2147483821"/>
              <pc:sldLayoutMk cId="1482691280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64746639-6CDD-1C40-89C7-CDF96ECA06C5}" dt="2021-06-24T16:06:33.341" v="9" actId="478"/>
            <ac:spMkLst>
              <pc:docMk/>
              <pc:sldMasterMk cId="3550555686" sldId="2147483821"/>
              <pc:sldLayoutMk cId="1482691280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64746639-6CDD-1C40-89C7-CDF96ECA06C5}" dt="2021-06-24T16:06:33.341" v="9" actId="478"/>
            <ac:spMkLst>
              <pc:docMk/>
              <pc:sldMasterMk cId="3550555686" sldId="2147483821"/>
              <pc:sldLayoutMk cId="1482691280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64746639-6CDD-1C40-89C7-CDF96ECA06C5}" dt="2021-06-24T16:06:17.488" v="0" actId="2696"/>
          <pc:sldLayoutMkLst>
            <pc:docMk/>
            <pc:sldMasterMk cId="3550555686" sldId="2147483821"/>
            <pc:sldLayoutMk cId="3651218783" sldId="2147483824"/>
          </pc:sldLayoutMkLst>
        </pc:sldLayoutChg>
        <pc:sldLayoutChg chg="del">
          <pc:chgData name="Douglas Malcolm" userId="6fbabce8-ec94-4dd3-b118-672eb69ae1ad" providerId="ADAL" clId="{64746639-6CDD-1C40-89C7-CDF96ECA06C5}" dt="2021-06-24T16:06:19.499" v="1" actId="2696"/>
          <pc:sldLayoutMkLst>
            <pc:docMk/>
            <pc:sldMasterMk cId="3550555686" sldId="2147483821"/>
            <pc:sldLayoutMk cId="408807925" sldId="2147483825"/>
          </pc:sldLayoutMkLst>
        </pc:sldLayoutChg>
        <pc:sldLayoutChg chg="del">
          <pc:chgData name="Douglas Malcolm" userId="6fbabce8-ec94-4dd3-b118-672eb69ae1ad" providerId="ADAL" clId="{64746639-6CDD-1C40-89C7-CDF96ECA06C5}" dt="2021-06-24T16:06:21.160" v="2" actId="2696"/>
          <pc:sldLayoutMkLst>
            <pc:docMk/>
            <pc:sldMasterMk cId="3550555686" sldId="2147483821"/>
            <pc:sldLayoutMk cId="4223192165" sldId="2147483826"/>
          </pc:sldLayoutMkLst>
        </pc:sldLayoutChg>
        <pc:sldLayoutChg chg="del">
          <pc:chgData name="Douglas Malcolm" userId="6fbabce8-ec94-4dd3-b118-672eb69ae1ad" providerId="ADAL" clId="{64746639-6CDD-1C40-89C7-CDF96ECA06C5}" dt="2021-06-24T16:06:22.555" v="3" actId="2696"/>
          <pc:sldLayoutMkLst>
            <pc:docMk/>
            <pc:sldMasterMk cId="3550555686" sldId="2147483821"/>
            <pc:sldLayoutMk cId="1339777112" sldId="2147483827"/>
          </pc:sldLayoutMkLst>
        </pc:sldLayoutChg>
        <pc:sldLayoutChg chg="del">
          <pc:chgData name="Douglas Malcolm" userId="6fbabce8-ec94-4dd3-b118-672eb69ae1ad" providerId="ADAL" clId="{64746639-6CDD-1C40-89C7-CDF96ECA06C5}" dt="2021-06-24T16:06:23.972" v="4" actId="2696"/>
          <pc:sldLayoutMkLst>
            <pc:docMk/>
            <pc:sldMasterMk cId="3550555686" sldId="2147483821"/>
            <pc:sldLayoutMk cId="2427041514" sldId="2147483828"/>
          </pc:sldLayoutMkLst>
        </pc:sldLayoutChg>
        <pc:sldLayoutChg chg="del">
          <pc:chgData name="Douglas Malcolm" userId="6fbabce8-ec94-4dd3-b118-672eb69ae1ad" providerId="ADAL" clId="{64746639-6CDD-1C40-89C7-CDF96ECA06C5}" dt="2021-06-24T16:06:25.489" v="5" actId="2696"/>
          <pc:sldLayoutMkLst>
            <pc:docMk/>
            <pc:sldMasterMk cId="3550555686" sldId="2147483821"/>
            <pc:sldLayoutMk cId="4067664439" sldId="2147483829"/>
          </pc:sldLayoutMkLst>
        </pc:sldLayoutChg>
        <pc:sldLayoutChg chg="del">
          <pc:chgData name="Douglas Malcolm" userId="6fbabce8-ec94-4dd3-b118-672eb69ae1ad" providerId="ADAL" clId="{64746639-6CDD-1C40-89C7-CDF96ECA06C5}" dt="2021-06-24T16:06:26.902" v="6" actId="2696"/>
          <pc:sldLayoutMkLst>
            <pc:docMk/>
            <pc:sldMasterMk cId="3550555686" sldId="2147483821"/>
            <pc:sldLayoutMk cId="2479045990" sldId="2147483830"/>
          </pc:sldLayoutMkLst>
        </pc:sldLayoutChg>
        <pc:sldLayoutChg chg="del">
          <pc:chgData name="Douglas Malcolm" userId="6fbabce8-ec94-4dd3-b118-672eb69ae1ad" providerId="ADAL" clId="{64746639-6CDD-1C40-89C7-CDF96ECA06C5}" dt="2021-06-24T16:06:28.301" v="7" actId="2696"/>
          <pc:sldLayoutMkLst>
            <pc:docMk/>
            <pc:sldMasterMk cId="3550555686" sldId="2147483821"/>
            <pc:sldLayoutMk cId="3405424455" sldId="2147483831"/>
          </pc:sldLayoutMkLst>
        </pc:sldLayoutChg>
        <pc:sldLayoutChg chg="del">
          <pc:chgData name="Douglas Malcolm" userId="6fbabce8-ec94-4dd3-b118-672eb69ae1ad" providerId="ADAL" clId="{64746639-6CDD-1C40-89C7-CDF96ECA06C5}" dt="2021-06-24T16:06:30.811" v="8" actId="2696"/>
          <pc:sldLayoutMkLst>
            <pc:docMk/>
            <pc:sldMasterMk cId="3550555686" sldId="2147483821"/>
            <pc:sldLayoutMk cId="1176952084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8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9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860" y="1325105"/>
            <a:ext cx="7543800" cy="28527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/>
              <a:t>Module 7</a:t>
            </a:r>
            <a:r>
              <a:rPr lang="en-US" altLang="en-US" sz="4400" b="1" dirty="0"/>
              <a:t/>
            </a:r>
            <a:br>
              <a:rPr lang="en-US" altLang="en-US" sz="4400" b="1" dirty="0"/>
            </a:br>
            <a:r>
              <a:rPr lang="en-US" altLang="en-US" sz="4400" b="1" dirty="0"/>
              <a:t>Strings and Math Libraries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6987" y="401775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059" y="1432173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 Sharp Logo">
            <a:extLst>
              <a:ext uri="{FF2B5EF4-FFF2-40B4-BE49-F238E27FC236}">
                <a16:creationId xmlns:a16="http://schemas.microsoft.com/office/drawing/2014/main" xmlns="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63" y="2835357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F07450AF-B11C-3F42-AFE3-712213169A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60" y="4004548"/>
            <a:ext cx="780254" cy="8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6002FE-2FAA-A846-BD97-76BF2CDC1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D014F6-85CC-764D-89B7-194BC7E3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yourStr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yourStr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/>
              <a:t>C# and 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yourStr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yourStr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8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02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F622F-D965-2549-BC1C-CB7BCBF44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Part of a String</a:t>
            </a:r>
            <a:br>
              <a:rPr lang="en-US" dirty="0"/>
            </a:br>
            <a:r>
              <a:rPr lang="en-US" sz="1600" dirty="0"/>
              <a:t>Again, note the difference in behavior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E4C519-6582-9B4B-810A-E651DE17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6"/>
          </a:xfrm>
        </p:spPr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 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newString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myStr.replace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"World"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newString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Hello, Bob!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newStr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myStr.Replace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"World"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 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newStr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     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Hello, Bob!</a:t>
            </a:r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s1.replace(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s2)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Hello, </a:t>
            </a:r>
            <a:r>
              <a:rPr lang="en-US" sz="1600" dirty="0" err="1">
                <a:solidFill>
                  <a:srgbClr val="9A9A9A"/>
                </a:solidFill>
                <a:latin typeface="Menlo" panose="020B0609030804020204" pitchFamily="49" charset="0"/>
              </a:rPr>
              <a:t>Bob</a:t>
            </a:r>
            <a:r>
              <a:rPr lang="en-US" sz="1600" dirty="0" err="1">
                <a:solidFill>
                  <a:srgbClr val="9A9A9A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ld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!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8C8408-302A-374A-8605-893B7847A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String Contains Another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B459CA-D654-3546-8CA5-3E653962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4862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"lo"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(s1.contains(s2))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"Found at: 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+ s1.indexOf(s2));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//3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"lo"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(s1.Contains(s2))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"Found at: 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+s1.IndexOf(s2));   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3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"lo"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(s1.find(s2) != string::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npos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"Found </a:t>
            </a:r>
            <a:r>
              <a:rPr lang="en-US" sz="1600" dirty="0" err="1">
                <a:solidFill>
                  <a:srgbClr val="900112"/>
                </a:solidFill>
                <a:latin typeface="Menlo" panose="020B0609030804020204" pitchFamily="49" charset="0"/>
              </a:rPr>
              <a:t>substr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 at 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s1.find(s2)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3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01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D4541-60AC-2C4F-A47A-F7FCFF7E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 using a “Delimiter”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4B0F48-ED32-4748-ABEC-8A3F9D8C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"A,B,C,D"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String[] tokens = s1.split(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","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tokens.length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(tokens[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]);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Output: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C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D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65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D4541-60AC-2C4F-A47A-F7FCFF7E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 using a “Delimiter”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4B0F48-ED32-4748-ABEC-8A3F9D8C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"A,B,C,D"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 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[] tokens = s1.Split(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","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tokens.Length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(tokens[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Output: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B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C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D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6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D4541-60AC-2C4F-A47A-F7FCFF7E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Strings using a “Delimiter”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4B0F48-ED32-4748-ABEC-8A3F9D8CF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"A,B,C,D"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","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pos = 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((pos = s1.find(s2)) != std::string::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npos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string token = s1.substr(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pos);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token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  s1.erase(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pos + s2.length());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s1 &lt;&lt; std::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// Note: you can also use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strtok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() in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43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DB562C-3D33-E648-B2E4-BF79D542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C++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F6B6FE-2F04-5F4E-A680-22B2456D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C++ library is lacking in string methods</a:t>
            </a:r>
          </a:p>
          <a:p>
            <a:endParaRPr lang="en-US" sz="2400" dirty="0"/>
          </a:p>
          <a:p>
            <a:r>
              <a:rPr lang="en-US" sz="2400" dirty="0"/>
              <a:t>You often have to </a:t>
            </a:r>
            <a:r>
              <a:rPr lang="en-US" sz="2400" u="sng" dirty="0"/>
              <a:t>build your own</a:t>
            </a:r>
            <a:r>
              <a:rPr lang="en-US" sz="2400" dirty="0"/>
              <a:t> using other methods</a:t>
            </a:r>
          </a:p>
        </p:txBody>
      </p:sp>
    </p:spTree>
    <p:extLst>
      <p:ext uri="{BB962C8B-B14F-4D97-AF65-F5344CB8AC3E}">
        <p14:creationId xmlns:p14="http://schemas.microsoft.com/office/powerpoint/2010/main" val="329106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096F8-CD0A-5F41-9AC9-25BEC106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507658-B3F2-1F4C-A9AE-E686CD550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C++, you use plain function calls</a:t>
            </a:r>
          </a:p>
          <a:p>
            <a:endParaRPr lang="en-US" sz="2800" dirty="0"/>
          </a:p>
          <a:p>
            <a:r>
              <a:rPr lang="en-US" sz="2800" dirty="0"/>
              <a:t>In Java and C#, you’ll use the Math “class” (later)</a:t>
            </a:r>
          </a:p>
          <a:p>
            <a:pPr lvl="1"/>
            <a:r>
              <a:rPr lang="en-US" sz="2400" dirty="0"/>
              <a:t>Calls to functions will start with the class name</a:t>
            </a:r>
          </a:p>
          <a:p>
            <a:pPr lvl="1"/>
            <a:r>
              <a:rPr lang="en-US" sz="2400" dirty="0"/>
              <a:t>Example: </a:t>
            </a:r>
            <a:r>
              <a:rPr lang="en-US" sz="2400" dirty="0" err="1"/>
              <a:t>Math.min</a:t>
            </a:r>
            <a:r>
              <a:rPr lang="en-US" sz="2400" dirty="0"/>
              <a:t>( );</a:t>
            </a:r>
          </a:p>
          <a:p>
            <a:pPr lvl="1"/>
            <a:endParaRPr lang="en-US" sz="2400" dirty="0"/>
          </a:p>
          <a:p>
            <a:r>
              <a:rPr lang="en-US" sz="2800" dirty="0"/>
              <a:t>The methods in the Math class are static, meaning:</a:t>
            </a:r>
          </a:p>
          <a:p>
            <a:pPr lvl="1"/>
            <a:r>
              <a:rPr lang="en-US" sz="2400" dirty="0"/>
              <a:t>You never have to create a variable of type Math</a:t>
            </a:r>
          </a:p>
          <a:p>
            <a:pPr lvl="1"/>
            <a:r>
              <a:rPr lang="en-US" sz="2400" dirty="0"/>
              <a:t>This won’t make sense until we cover OOP</a:t>
            </a:r>
          </a:p>
        </p:txBody>
      </p:sp>
    </p:spTree>
    <p:extLst>
      <p:ext uri="{BB962C8B-B14F-4D97-AF65-F5344CB8AC3E}">
        <p14:creationId xmlns:p14="http://schemas.microsoft.com/office/powerpoint/2010/main" val="3167355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B25108-D841-034A-8106-2D6CFD3E6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A6A8E0-0FC4-0C4D-B7D3-F8A689298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576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900112"/>
                </a:solidFill>
                <a:latin typeface="Menlo" panose="020B0609030804020204" pitchFamily="49" charset="0"/>
              </a:rPr>
              <a:t>iostream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&lt;</a:t>
            </a:r>
            <a:r>
              <a:rPr lang="en-US" dirty="0" err="1">
                <a:solidFill>
                  <a:srgbClr val="900112"/>
                </a:solidFill>
                <a:latin typeface="Menlo" panose="020B0609030804020204" pitchFamily="49" charset="0"/>
              </a:rPr>
              <a:t>cmath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std;</a:t>
            </a:r>
            <a:endParaRPr lang="en-US" dirty="0">
              <a:solidFill>
                <a:srgbClr val="0000FF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abs(-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sqrt(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7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min 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3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ceil(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floor(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4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pow(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64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&lt;&lt; sin(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3.14159265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/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&lt;&lt;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1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9009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2EEE6-B5D6-824D-BBD1-C422B1D2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4EF8B-8631-9D43-9D8C-E29A7FF15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java.util.Scanner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 (String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Math.abs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(-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Math.sqrt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7.0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Math.min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3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Math.ceil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5.0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Math.floor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4.0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Math.pow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64.0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Math.sin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3.14159265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/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1.0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683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lIns="0" tIns="199135" rIns="0" bIns="0" rtlCol="0">
            <a:noAutofit/>
          </a:bodyPr>
          <a:lstStyle/>
          <a:p>
            <a:pPr marL="12700" eaLnBrk="1" fontAlgn="auto" hangingPunct="1">
              <a:lnSpc>
                <a:spcPts val="5235"/>
              </a:lnSpc>
              <a:spcAft>
                <a:spcPts val="0"/>
              </a:spcAft>
              <a:defRPr/>
            </a:pPr>
            <a:r>
              <a:rPr lang="en-US" sz="4000" b="1" spc="-49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/>
              <a:t>Topics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822C4E-D9E2-454D-B108-13D3569DF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Common String methods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The Math library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Static methods (introduction)</a:t>
            </a:r>
          </a:p>
        </p:txBody>
      </p:sp>
    </p:spTree>
    <p:extLst>
      <p:ext uri="{BB962C8B-B14F-4D97-AF65-F5344CB8AC3E}">
        <p14:creationId xmlns:p14="http://schemas.microsoft.com/office/powerpoint/2010/main" val="2563940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E67C31-0ECA-D441-B91A-6B86038C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C#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0AF9F3-4D01-A047-9A61-A8DFE636B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6D"/>
                </a:solidFill>
                <a:latin typeface="Menlo" panose="020B0609030804020204" pitchFamily="49" charset="0"/>
              </a:rPr>
              <a:t>System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dirty="0">
              <a:solidFill>
                <a:srgbClr val="00006D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Example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Math.Abs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(-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Math.Sqrt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 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7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Math.Min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3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Math.Ceiling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5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Math.Floor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4.9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4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Math.Pow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 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prints 64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Math.Sin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3.14159265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/</a:t>
            </a:r>
            <a:r>
              <a:rPr lang="en-US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dirty="0">
                <a:solidFill>
                  <a:srgbClr val="9A9A9A"/>
                </a:solidFill>
                <a:latin typeface="Menlo" panose="020B0609030804020204" pitchFamily="49" charset="0"/>
              </a:rPr>
              <a:t>// 1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0816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8F183-39F6-9843-8D6D-8DCD5F58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64B12F-C0AF-6A48-BD69-090F6A1DA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Working with strings can be difficult, but there are libraries to help</a:t>
            </a:r>
          </a:p>
          <a:p>
            <a:endParaRPr lang="en-US" sz="2400" dirty="0"/>
          </a:p>
          <a:p>
            <a:r>
              <a:rPr lang="en-US" sz="2400" dirty="0"/>
              <a:t>The functions behave differently in different languages</a:t>
            </a:r>
          </a:p>
          <a:p>
            <a:endParaRPr lang="en-US" sz="2400" dirty="0"/>
          </a:p>
          <a:p>
            <a:r>
              <a:rPr lang="en-US" sz="2400" dirty="0"/>
              <a:t>Most languages have a good math library</a:t>
            </a:r>
          </a:p>
        </p:txBody>
      </p:sp>
    </p:spTree>
    <p:extLst>
      <p:ext uri="{BB962C8B-B14F-4D97-AF65-F5344CB8AC3E}">
        <p14:creationId xmlns:p14="http://schemas.microsoft.com/office/powerpoint/2010/main" val="411428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9D095-C19D-8445-AE26-E19686E7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48CEF-7E5C-204F-9F61-3FAD205F2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9"/>
          </a:xfrm>
        </p:spPr>
        <p:txBody>
          <a:bodyPr>
            <a:normAutofit/>
          </a:bodyPr>
          <a:lstStyle/>
          <a:p>
            <a:r>
              <a:rPr lang="en-US" sz="2400" dirty="0"/>
              <a:t>Working with strings is critical to data processing</a:t>
            </a:r>
          </a:p>
          <a:p>
            <a:endParaRPr lang="en-US" sz="2000" dirty="0"/>
          </a:p>
          <a:p>
            <a:r>
              <a:rPr lang="en-US" sz="2400" dirty="0"/>
              <a:t>Strings come with a lot of built-in methods</a:t>
            </a:r>
          </a:p>
          <a:p>
            <a:endParaRPr lang="en-US" sz="2400" dirty="0"/>
          </a:p>
          <a:p>
            <a:r>
              <a:rPr lang="en-US" sz="2400" dirty="0"/>
              <a:t>Sometimes </a:t>
            </a:r>
            <a:r>
              <a:rPr lang="en-US" sz="2400" u="sng" dirty="0"/>
              <a:t>behave differently</a:t>
            </a:r>
            <a:r>
              <a:rPr lang="en-US" sz="2400" dirty="0"/>
              <a:t> across languages</a:t>
            </a:r>
          </a:p>
          <a:p>
            <a:endParaRPr lang="en-US" sz="2400" dirty="0"/>
          </a:p>
          <a:p>
            <a:r>
              <a:rPr lang="en-US" sz="2400" dirty="0"/>
              <a:t>Also, there are </a:t>
            </a:r>
            <a:r>
              <a:rPr lang="en-US" sz="2400" u="sng" dirty="0"/>
              <a:t>multiple versions</a:t>
            </a:r>
            <a:r>
              <a:rPr lang="en-US" sz="2400" dirty="0"/>
              <a:t> of each method depending on how you call them</a:t>
            </a:r>
            <a:endParaRPr lang="en-US" sz="21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440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022899-B9A3-F24E-9FC7-B9B8E862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77662-18CB-334D-A416-8D9505017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Methods in most languages:</a:t>
            </a:r>
          </a:p>
          <a:p>
            <a:pPr lvl="1"/>
            <a:r>
              <a:rPr lang="en-US" sz="2100" dirty="0"/>
              <a:t>Length of a string</a:t>
            </a:r>
          </a:p>
          <a:p>
            <a:pPr lvl="1"/>
            <a:r>
              <a:rPr lang="en-US" sz="2100" dirty="0"/>
              <a:t>Equality with another string</a:t>
            </a:r>
          </a:p>
          <a:p>
            <a:pPr lvl="1"/>
            <a:r>
              <a:rPr lang="en-US" sz="2100" dirty="0"/>
              <a:t>Accessing individual characters</a:t>
            </a:r>
          </a:p>
          <a:p>
            <a:pPr lvl="1"/>
            <a:r>
              <a:rPr lang="en-US" sz="2100" dirty="0"/>
              <a:t>Concatenation (adding strings)</a:t>
            </a:r>
          </a:p>
          <a:p>
            <a:pPr lvl="1"/>
            <a:r>
              <a:rPr lang="en-US" sz="2100" dirty="0"/>
              <a:t>Extracting substrings</a:t>
            </a:r>
          </a:p>
          <a:p>
            <a:pPr lvl="1"/>
            <a:r>
              <a:rPr lang="en-US" sz="2100" dirty="0"/>
              <a:t>Replacing sections of strings</a:t>
            </a:r>
          </a:p>
          <a:p>
            <a:pPr lvl="1"/>
            <a:r>
              <a:rPr lang="en-US" sz="2100" dirty="0"/>
              <a:t>Trimming leading/trailing whitespace</a:t>
            </a:r>
          </a:p>
          <a:p>
            <a:pPr lvl="1"/>
            <a:r>
              <a:rPr lang="en-US" sz="2100" dirty="0"/>
              <a:t>Contains a character or another string</a:t>
            </a:r>
          </a:p>
          <a:p>
            <a:pPr lvl="1"/>
            <a:r>
              <a:rPr lang="en-US" sz="2100" dirty="0"/>
              <a:t>Splitting a string into pieces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0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C0B65-BF76-6C45-91D7-2A487423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C/C++ beware!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53C035-9EBD-9149-8B17-5A09F4F2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1"/>
            <a:ext cx="7886700" cy="4576764"/>
          </a:xfrm>
        </p:spPr>
        <p:txBody>
          <a:bodyPr/>
          <a:lstStyle/>
          <a:p>
            <a:r>
              <a:rPr lang="en-US" dirty="0"/>
              <a:t>In C++, you can also code in C</a:t>
            </a:r>
          </a:p>
          <a:p>
            <a:r>
              <a:rPr lang="en-US" dirty="0"/>
              <a:t>There are two separate string libraries</a:t>
            </a:r>
          </a:p>
          <a:p>
            <a:pPr lvl="1"/>
            <a:r>
              <a:rPr lang="en-US" dirty="0"/>
              <a:t>One for C (char [ ]) – #include “</a:t>
            </a:r>
            <a:r>
              <a:rPr lang="en-US" dirty="0" err="1"/>
              <a:t>string.h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One for C++ (strings) #include &lt;string&gt;</a:t>
            </a:r>
          </a:p>
          <a:p>
            <a:r>
              <a:rPr lang="en-US" dirty="0"/>
              <a:t>The accomplish similar things</a:t>
            </a:r>
          </a:p>
          <a:p>
            <a:r>
              <a:rPr lang="en-US" dirty="0"/>
              <a:t>Rule: if you’re using a string object, use the methods of the string</a:t>
            </a:r>
          </a:p>
          <a:p>
            <a:r>
              <a:rPr lang="en-US" dirty="0"/>
              <a:t>Rule: if you’re using character arrays, use the C libraries</a:t>
            </a:r>
          </a:p>
          <a:p>
            <a:r>
              <a:rPr lang="en-US" dirty="0"/>
              <a:t>Example of C/C++ string functions:</a:t>
            </a:r>
          </a:p>
          <a:p>
            <a:pPr lvl="1"/>
            <a:r>
              <a:rPr lang="en-US" dirty="0" err="1"/>
              <a:t>strcmp</a:t>
            </a:r>
            <a:r>
              <a:rPr lang="en-US" dirty="0"/>
              <a:t>( ) – compare two strings</a:t>
            </a:r>
          </a:p>
          <a:p>
            <a:pPr lvl="1"/>
            <a:r>
              <a:rPr lang="en-US" dirty="0" err="1"/>
              <a:t>strcat</a:t>
            </a:r>
            <a:r>
              <a:rPr lang="en-US" dirty="0"/>
              <a:t> ( ) – concatenate two strings</a:t>
            </a:r>
          </a:p>
          <a:p>
            <a:pPr lvl="1"/>
            <a:r>
              <a:rPr lang="en-US" dirty="0" err="1"/>
              <a:t>strcpy</a:t>
            </a:r>
            <a:r>
              <a:rPr lang="en-US" dirty="0"/>
              <a:t> ( ) – copy a string</a:t>
            </a:r>
          </a:p>
          <a:p>
            <a:pPr lvl="1"/>
            <a:r>
              <a:rPr lang="en-US" dirty="0" err="1"/>
              <a:t>strlen</a:t>
            </a:r>
            <a:r>
              <a:rPr lang="en-US" dirty="0"/>
              <a:t> ( ) – get the length of a string</a:t>
            </a:r>
          </a:p>
        </p:txBody>
      </p:sp>
    </p:spTree>
    <p:extLst>
      <p:ext uri="{BB962C8B-B14F-4D97-AF65-F5344CB8AC3E}">
        <p14:creationId xmlns:p14="http://schemas.microsoft.com/office/powerpoint/2010/main" val="113046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8898B-BE2B-414D-9430-F1416469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56EC30-72FE-9041-8B2B-EB9F26585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myStr.length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());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myStr.Length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myStr.length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()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// 13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0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0179F6-DA20-4A48-9347-56E8B388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9A1C01-68EB-0044-BC0D-75CE693D9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7291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(!s1.equals(s2))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 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"s1 != s2"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(!s1.Equals(s2))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"s1 != s2"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s1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string s2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(s1.compare(s2) != 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"s1 != s2"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2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63266-697E-E74E-9416-FA8CC9FE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individual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6AD574-C634-2448-B7C8-A26CA805F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6"/>
          </a:xfrm>
        </p:spPr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myStr.charAt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'e'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[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]);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'e'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[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] &lt;&lt;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'e'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5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8BD45-4697-FE4C-A93A-135B6D72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Substring</a:t>
            </a:r>
            <a:br>
              <a:rPr lang="en-US" dirty="0"/>
            </a:br>
            <a:r>
              <a:rPr lang="en-US" sz="1800" dirty="0"/>
              <a:t>Note the difference in the numbers we pass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12B88-CF0C-5240-B54F-D3CC314E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System.out.println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myStr.substring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137848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</a:t>
            </a:r>
            <a:r>
              <a:rPr lang="en-US" sz="1600" dirty="0" err="1">
                <a:solidFill>
                  <a:srgbClr val="9A9A9A"/>
                </a:solidFill>
                <a:latin typeface="Menlo" panose="020B0609030804020204" pitchFamily="49" charset="0"/>
              </a:rPr>
              <a:t>Wor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  <a:p>
            <a:r>
              <a:rPr lang="en-US" dirty="0"/>
              <a:t>C#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600" dirty="0">
              <a:solidFill>
                <a:srgbClr val="90011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Console.WriteLine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myStr.Substring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137848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</a:t>
            </a:r>
            <a:r>
              <a:rPr lang="en-US" sz="1600" dirty="0" err="1">
                <a:solidFill>
                  <a:srgbClr val="9A9A9A"/>
                </a:solidFill>
                <a:latin typeface="Menlo" panose="020B0609030804020204" pitchFamily="49" charset="0"/>
              </a:rPr>
              <a:t>Wor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  <a:p>
            <a:r>
              <a:rPr lang="en-US" dirty="0"/>
              <a:t>C++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600" dirty="0">
                <a:solidFill>
                  <a:srgbClr val="900112"/>
                </a:solidFill>
                <a:latin typeface="Menlo" panose="020B0609030804020204" pitchFamily="49" charset="0"/>
              </a:rPr>
              <a:t>"Hello, World!"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  string sub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myStr.substr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600" dirty="0">
                <a:solidFill>
                  <a:srgbClr val="137848"/>
                </a:solidFill>
                <a:latin typeface="Menlo" panose="020B0609030804020204" pitchFamily="49" charset="0"/>
              </a:rPr>
              <a:t>7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600" dirty="0">
                <a:solidFill>
                  <a:srgbClr val="137848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); </a:t>
            </a:r>
            <a:r>
              <a:rPr lang="en-US" sz="1600" dirty="0">
                <a:solidFill>
                  <a:srgbClr val="9A9A9A"/>
                </a:solidFill>
                <a:latin typeface="Menlo" panose="020B0609030804020204" pitchFamily="49" charset="0"/>
              </a:rPr>
              <a:t>// </a:t>
            </a:r>
            <a:r>
              <a:rPr lang="en-US" sz="1600" dirty="0" err="1">
                <a:solidFill>
                  <a:srgbClr val="9A9A9A"/>
                </a:solidFill>
                <a:latin typeface="Menlo" panose="020B0609030804020204" pitchFamily="49" charset="0"/>
              </a:rPr>
              <a:t>Wor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74285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14016</TotalTime>
  <Words>415</Words>
  <Application>Microsoft Office PowerPoint</Application>
  <PresentationFormat>On-screen Show (4:3)</PresentationFormat>
  <Paragraphs>232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Menlo</vt:lpstr>
      <vt:lpstr>PPT2_16to9</vt:lpstr>
      <vt:lpstr>Module 7 Strings and Math Libraries</vt:lpstr>
      <vt:lpstr>  Topics</vt:lpstr>
      <vt:lpstr>String methods</vt:lpstr>
      <vt:lpstr>Common Methods</vt:lpstr>
      <vt:lpstr>C/C++ beware!</vt:lpstr>
      <vt:lpstr>Length of a String</vt:lpstr>
      <vt:lpstr>String Equality</vt:lpstr>
      <vt:lpstr>Accessing individual characters</vt:lpstr>
      <vt:lpstr>Substring Note the difference in the numbers we pass</vt:lpstr>
      <vt:lpstr>Concatenation</vt:lpstr>
      <vt:lpstr>Replacing Part of a String Again, note the difference in behavior</vt:lpstr>
      <vt:lpstr>One String Contains Another</vt:lpstr>
      <vt:lpstr>Splitting Strings using a “Delimiter” </vt:lpstr>
      <vt:lpstr>Splitting Strings using a “Delimiter” </vt:lpstr>
      <vt:lpstr>Splitting Strings using a “Delimiter” </vt:lpstr>
      <vt:lpstr>Another C++ Moment</vt:lpstr>
      <vt:lpstr>Math Libraries</vt:lpstr>
      <vt:lpstr>Examples in C++</vt:lpstr>
      <vt:lpstr>Examples in Java</vt:lpstr>
      <vt:lpstr>Examples in C#</vt:lpstr>
      <vt:lpstr>Summary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1321 - Strings and Math Libraries</dc:title>
  <dc:subject/>
  <dc:creator>FYE Team - Go!</dc:creator>
  <cp:keywords/>
  <dc:description/>
  <cp:lastModifiedBy>Dexter Howard</cp:lastModifiedBy>
  <cp:revision>456</cp:revision>
  <dcterms:created xsi:type="dcterms:W3CDTF">2017-03-19T10:32:05Z</dcterms:created>
  <dcterms:modified xsi:type="dcterms:W3CDTF">2021-10-01T00:26:41Z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2012-04-20T10:00:00Z</vt:filetime>
  </property>
  <property fmtid="{D5CDD505-2E9C-101B-9397-08002B2CF9AE}" pid="3" name="LastSaved">
    <vt:filetime>2017-03-18T10:00:00Z</vt:filetime>
  </property>
</Properties>
</file>