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47"/>
  </p:notesMasterIdLst>
  <p:handoutMasterIdLst>
    <p:handoutMasterId r:id="rId48"/>
  </p:handoutMasterIdLst>
  <p:sldIdLst>
    <p:sldId id="417" r:id="rId2"/>
    <p:sldId id="419" r:id="rId3"/>
    <p:sldId id="297" r:id="rId4"/>
    <p:sldId id="294" r:id="rId5"/>
    <p:sldId id="296" r:id="rId6"/>
    <p:sldId id="331" r:id="rId7"/>
    <p:sldId id="298" r:id="rId8"/>
    <p:sldId id="411" r:id="rId9"/>
    <p:sldId id="302" r:id="rId10"/>
    <p:sldId id="300" r:id="rId11"/>
    <p:sldId id="301" r:id="rId12"/>
    <p:sldId id="333" r:id="rId13"/>
    <p:sldId id="303" r:id="rId14"/>
    <p:sldId id="412" r:id="rId15"/>
    <p:sldId id="305" r:id="rId16"/>
    <p:sldId id="306" r:id="rId17"/>
    <p:sldId id="364" r:id="rId18"/>
    <p:sldId id="383" r:id="rId19"/>
    <p:sldId id="334" r:id="rId20"/>
    <p:sldId id="308" r:id="rId21"/>
    <p:sldId id="310" r:id="rId22"/>
    <p:sldId id="311" r:id="rId23"/>
    <p:sldId id="312" r:id="rId24"/>
    <p:sldId id="313" r:id="rId25"/>
    <p:sldId id="335" r:id="rId26"/>
    <p:sldId id="414" r:id="rId27"/>
    <p:sldId id="314" r:id="rId28"/>
    <p:sldId id="317" r:id="rId29"/>
    <p:sldId id="318" r:id="rId30"/>
    <p:sldId id="319" r:id="rId31"/>
    <p:sldId id="336" r:id="rId32"/>
    <p:sldId id="415" r:id="rId33"/>
    <p:sldId id="320" r:id="rId34"/>
    <p:sldId id="327" r:id="rId35"/>
    <p:sldId id="328" r:id="rId36"/>
    <p:sldId id="337" r:id="rId37"/>
    <p:sldId id="416" r:id="rId38"/>
    <p:sldId id="329" r:id="rId39"/>
    <p:sldId id="338" r:id="rId40"/>
    <p:sldId id="420" r:id="rId41"/>
    <p:sldId id="324" r:id="rId42"/>
    <p:sldId id="325" r:id="rId43"/>
    <p:sldId id="322" r:id="rId44"/>
    <p:sldId id="323" r:id="rId45"/>
    <p:sldId id="418" r:id="rId46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29BC6C"/>
    <a:srgbClr val="FFFF99"/>
    <a:srgbClr val="996633"/>
    <a:srgbClr val="FF0000"/>
    <a:srgbClr val="88BA62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7A6A1-4604-6E45-BCC1-5D12001DF819}" v="20" dt="2021-06-04T18:58:25.6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3" autoAdjust="0"/>
    <p:restoredTop sz="95356" autoAdjust="0"/>
  </p:normalViewPr>
  <p:slideViewPr>
    <p:cSldViewPr>
      <p:cViewPr varScale="1">
        <p:scale>
          <a:sx n="105" d="100"/>
          <a:sy n="105" d="100"/>
        </p:scale>
        <p:origin x="1950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FB942908-925E-DE47-947E-7D877944C337}"/>
    <pc:docChg chg="modSld">
      <pc:chgData name="Douglas Malcolm" userId="6fbabce8-ec94-4dd3-b118-672eb69ae1ad" providerId="ADAL" clId="{FB942908-925E-DE47-947E-7D877944C337}" dt="2021-06-02T17:10:12.307" v="1" actId="6549"/>
      <pc:docMkLst>
        <pc:docMk/>
      </pc:docMkLst>
      <pc:sldChg chg="modSp mod">
        <pc:chgData name="Douglas Malcolm" userId="6fbabce8-ec94-4dd3-b118-672eb69ae1ad" providerId="ADAL" clId="{FB942908-925E-DE47-947E-7D877944C337}" dt="2021-06-02T17:10:12.307" v="1" actId="6549"/>
        <pc:sldMkLst>
          <pc:docMk/>
          <pc:sldMk cId="0" sldId="399"/>
        </pc:sldMkLst>
        <pc:spChg chg="mod">
          <ac:chgData name="Douglas Malcolm" userId="6fbabce8-ec94-4dd3-b118-672eb69ae1ad" providerId="ADAL" clId="{FB942908-925E-DE47-947E-7D877944C337}" dt="2021-06-02T17:10:12.307" v="1" actId="6549"/>
          <ac:spMkLst>
            <pc:docMk/>
            <pc:sldMk cId="0" sldId="399"/>
            <ac:spMk id="126993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CEE7A6A1-4604-6E45-BCC1-5D12001DF819}"/>
    <pc:docChg chg="custSel modSld modMainMaster">
      <pc:chgData name="Douglas Malcolm" userId="6fbabce8-ec94-4dd3-b118-672eb69ae1ad" providerId="ADAL" clId="{CEE7A6A1-4604-6E45-BCC1-5D12001DF819}" dt="2021-06-04T18:58:25.645" v="31" actId="478"/>
      <pc:docMkLst>
        <pc:docMk/>
      </pc:docMkLst>
      <pc:sldChg chg="delSp">
        <pc:chgData name="Douglas Malcolm" userId="6fbabce8-ec94-4dd3-b118-672eb69ae1ad" providerId="ADAL" clId="{CEE7A6A1-4604-6E45-BCC1-5D12001DF819}" dt="2021-06-04T18:57:38.643" v="14" actId="478"/>
        <pc:sldMkLst>
          <pc:docMk/>
          <pc:sldMk cId="0" sldId="257"/>
        </pc:sldMkLst>
        <pc:spChg chg="del">
          <ac:chgData name="Douglas Malcolm" userId="6fbabce8-ec94-4dd3-b118-672eb69ae1ad" providerId="ADAL" clId="{CEE7A6A1-4604-6E45-BCC1-5D12001DF819}" dt="2021-06-04T18:57:38.643" v="14" actId="478"/>
          <ac:spMkLst>
            <pc:docMk/>
            <pc:sldMk cId="0" sldId="257"/>
            <ac:spMk id="5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38.643" v="14" actId="478"/>
          <ac:spMkLst>
            <pc:docMk/>
            <pc:sldMk cId="0" sldId="257"/>
            <ac:spMk id="12291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38.643" v="14" actId="478"/>
          <ac:spMkLst>
            <pc:docMk/>
            <pc:sldMk cId="0" sldId="257"/>
            <ac:spMk id="12293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8:25.645" v="31" actId="478"/>
        <pc:sldMkLst>
          <pc:docMk/>
          <pc:sldMk cId="2102409296" sldId="283"/>
        </pc:sldMkLst>
        <pc:spChg chg="del">
          <ac:chgData name="Douglas Malcolm" userId="6fbabce8-ec94-4dd3-b118-672eb69ae1ad" providerId="ADAL" clId="{CEE7A6A1-4604-6E45-BCC1-5D12001DF819}" dt="2021-06-04T18:58:25.645" v="31" actId="478"/>
          <ac:spMkLst>
            <pc:docMk/>
            <pc:sldMk cId="2102409296" sldId="283"/>
            <ac:spMk id="5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25.645" v="31" actId="478"/>
          <ac:spMkLst>
            <pc:docMk/>
            <pc:sldMk cId="2102409296" sldId="283"/>
            <ac:spMk id="26627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25.645" v="31" actId="478"/>
          <ac:spMkLst>
            <pc:docMk/>
            <pc:sldMk cId="2102409296" sldId="283"/>
            <ac:spMk id="26629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7:33.670" v="12" actId="478"/>
        <pc:sldMkLst>
          <pc:docMk/>
          <pc:sldMk cId="0" sldId="292"/>
        </pc:sldMkLst>
        <pc:spChg chg="del">
          <ac:chgData name="Douglas Malcolm" userId="6fbabce8-ec94-4dd3-b118-672eb69ae1ad" providerId="ADAL" clId="{CEE7A6A1-4604-6E45-BCC1-5D12001DF819}" dt="2021-06-04T18:57:33.670" v="12" actId="478"/>
          <ac:spMkLst>
            <pc:docMk/>
            <pc:sldMk cId="0" sldId="292"/>
            <ac:spMk id="4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33.670" v="12" actId="478"/>
          <ac:spMkLst>
            <pc:docMk/>
            <pc:sldMk cId="0" sldId="292"/>
            <ac:spMk id="10243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33.670" v="12" actId="478"/>
          <ac:spMkLst>
            <pc:docMk/>
            <pc:sldMk cId="0" sldId="292"/>
            <ac:spMk id="10245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7:36.257" v="13" actId="478"/>
        <pc:sldMkLst>
          <pc:docMk/>
          <pc:sldMk cId="0" sldId="362"/>
        </pc:sldMkLst>
        <pc:spChg chg="del">
          <ac:chgData name="Douglas Malcolm" userId="6fbabce8-ec94-4dd3-b118-672eb69ae1ad" providerId="ADAL" clId="{CEE7A6A1-4604-6E45-BCC1-5D12001DF819}" dt="2021-06-04T18:57:36.257" v="13" actId="478"/>
          <ac:spMkLst>
            <pc:docMk/>
            <pc:sldMk cId="0" sldId="362"/>
            <ac:spMk id="3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36.257" v="13" actId="478"/>
          <ac:spMkLst>
            <pc:docMk/>
            <pc:sldMk cId="0" sldId="362"/>
            <ac:spMk id="11268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36.257" v="13" actId="478"/>
          <ac:spMkLst>
            <pc:docMk/>
            <pc:sldMk cId="0" sldId="362"/>
            <ac:spMk id="11270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7:41.230" v="15" actId="478"/>
        <pc:sldMkLst>
          <pc:docMk/>
          <pc:sldMk cId="0" sldId="364"/>
        </pc:sldMkLst>
        <pc:spChg chg="del">
          <ac:chgData name="Douglas Malcolm" userId="6fbabce8-ec94-4dd3-b118-672eb69ae1ad" providerId="ADAL" clId="{CEE7A6A1-4604-6E45-BCC1-5D12001DF819}" dt="2021-06-04T18:57:41.230" v="15" actId="478"/>
          <ac:spMkLst>
            <pc:docMk/>
            <pc:sldMk cId="0" sldId="364"/>
            <ac:spMk id="13315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41.230" v="15" actId="478"/>
          <ac:spMkLst>
            <pc:docMk/>
            <pc:sldMk cId="0" sldId="364"/>
            <ac:spMk id="13316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41.230" v="15" actId="478"/>
          <ac:spMkLst>
            <pc:docMk/>
            <pc:sldMk cId="0" sldId="364"/>
            <ac:spMk id="13317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7:43.467" v="16" actId="478"/>
        <pc:sldMkLst>
          <pc:docMk/>
          <pc:sldMk cId="0" sldId="398"/>
        </pc:sldMkLst>
        <pc:spChg chg="del">
          <ac:chgData name="Douglas Malcolm" userId="6fbabce8-ec94-4dd3-b118-672eb69ae1ad" providerId="ADAL" clId="{CEE7A6A1-4604-6E45-BCC1-5D12001DF819}" dt="2021-06-04T18:57:43.467" v="16" actId="478"/>
          <ac:spMkLst>
            <pc:docMk/>
            <pc:sldMk cId="0" sldId="398"/>
            <ac:spMk id="14339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43.467" v="16" actId="478"/>
          <ac:spMkLst>
            <pc:docMk/>
            <pc:sldMk cId="0" sldId="398"/>
            <ac:spMk id="14340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43.467" v="16" actId="478"/>
          <ac:spMkLst>
            <pc:docMk/>
            <pc:sldMk cId="0" sldId="398"/>
            <ac:spMk id="14341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7:45.571" v="17" actId="478"/>
        <pc:sldMkLst>
          <pc:docMk/>
          <pc:sldMk cId="0" sldId="399"/>
        </pc:sldMkLst>
        <pc:spChg chg="del">
          <ac:chgData name="Douglas Malcolm" userId="6fbabce8-ec94-4dd3-b118-672eb69ae1ad" providerId="ADAL" clId="{CEE7A6A1-4604-6E45-BCC1-5D12001DF819}" dt="2021-06-04T18:57:45.571" v="17" actId="478"/>
          <ac:spMkLst>
            <pc:docMk/>
            <pc:sldMk cId="0" sldId="399"/>
            <ac:spMk id="15363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45.571" v="17" actId="478"/>
          <ac:spMkLst>
            <pc:docMk/>
            <pc:sldMk cId="0" sldId="399"/>
            <ac:spMk id="15364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45.571" v="17" actId="478"/>
          <ac:spMkLst>
            <pc:docMk/>
            <pc:sldMk cId="0" sldId="399"/>
            <ac:spMk id="15365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7:48.003" v="18" actId="478"/>
        <pc:sldMkLst>
          <pc:docMk/>
          <pc:sldMk cId="0" sldId="400"/>
        </pc:sldMkLst>
        <pc:spChg chg="del">
          <ac:chgData name="Douglas Malcolm" userId="6fbabce8-ec94-4dd3-b118-672eb69ae1ad" providerId="ADAL" clId="{CEE7A6A1-4604-6E45-BCC1-5D12001DF819}" dt="2021-06-04T18:57:48.003" v="18" actId="478"/>
          <ac:spMkLst>
            <pc:docMk/>
            <pc:sldMk cId="0" sldId="400"/>
            <ac:spMk id="16387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48.003" v="18" actId="478"/>
          <ac:spMkLst>
            <pc:docMk/>
            <pc:sldMk cId="0" sldId="400"/>
            <ac:spMk id="16388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48.003" v="18" actId="478"/>
          <ac:spMkLst>
            <pc:docMk/>
            <pc:sldMk cId="0" sldId="400"/>
            <ac:spMk id="16389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7:50.789" v="19" actId="478"/>
        <pc:sldMkLst>
          <pc:docMk/>
          <pc:sldMk cId="0" sldId="401"/>
        </pc:sldMkLst>
        <pc:spChg chg="del">
          <ac:chgData name="Douglas Malcolm" userId="6fbabce8-ec94-4dd3-b118-672eb69ae1ad" providerId="ADAL" clId="{CEE7A6A1-4604-6E45-BCC1-5D12001DF819}" dt="2021-06-04T18:57:50.789" v="19" actId="478"/>
          <ac:spMkLst>
            <pc:docMk/>
            <pc:sldMk cId="0" sldId="401"/>
            <ac:spMk id="17411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50.789" v="19" actId="478"/>
          <ac:spMkLst>
            <pc:docMk/>
            <pc:sldMk cId="0" sldId="401"/>
            <ac:spMk id="17412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7:50.789" v="19" actId="478"/>
          <ac:spMkLst>
            <pc:docMk/>
            <pc:sldMk cId="0" sldId="401"/>
            <ac:spMk id="17413" creationId="{00000000-0000-0000-0000-000000000000}"/>
          </ac:spMkLst>
        </pc:spChg>
      </pc:sldChg>
      <pc:sldChg chg="addSp delSp">
        <pc:chgData name="Douglas Malcolm" userId="6fbabce8-ec94-4dd3-b118-672eb69ae1ad" providerId="ADAL" clId="{CEE7A6A1-4604-6E45-BCC1-5D12001DF819}" dt="2021-06-04T18:57:56.531" v="22" actId="478"/>
        <pc:sldMkLst>
          <pc:docMk/>
          <pc:sldMk cId="0" sldId="402"/>
        </pc:sldMkLst>
        <pc:spChg chg="add del">
          <ac:chgData name="Douglas Malcolm" userId="6fbabce8-ec94-4dd3-b118-672eb69ae1ad" providerId="ADAL" clId="{CEE7A6A1-4604-6E45-BCC1-5D12001DF819}" dt="2021-06-04T18:57:56.531" v="22" actId="478"/>
          <ac:spMkLst>
            <pc:docMk/>
            <pc:sldMk cId="0" sldId="402"/>
            <ac:spMk id="18435" creationId="{00000000-0000-0000-0000-000000000000}"/>
          </ac:spMkLst>
        </pc:spChg>
        <pc:spChg chg="add del">
          <ac:chgData name="Douglas Malcolm" userId="6fbabce8-ec94-4dd3-b118-672eb69ae1ad" providerId="ADAL" clId="{CEE7A6A1-4604-6E45-BCC1-5D12001DF819}" dt="2021-06-04T18:57:56.531" v="22" actId="478"/>
          <ac:spMkLst>
            <pc:docMk/>
            <pc:sldMk cId="0" sldId="402"/>
            <ac:spMk id="18436" creationId="{00000000-0000-0000-0000-000000000000}"/>
          </ac:spMkLst>
        </pc:spChg>
        <pc:spChg chg="add del">
          <ac:chgData name="Douglas Malcolm" userId="6fbabce8-ec94-4dd3-b118-672eb69ae1ad" providerId="ADAL" clId="{CEE7A6A1-4604-6E45-BCC1-5D12001DF819}" dt="2021-06-04T18:57:56.531" v="22" actId="478"/>
          <ac:spMkLst>
            <pc:docMk/>
            <pc:sldMk cId="0" sldId="402"/>
            <ac:spMk id="18437" creationId="{00000000-0000-0000-0000-000000000000}"/>
          </ac:spMkLst>
        </pc:spChg>
        <pc:spChg chg="add del">
          <ac:chgData name="Douglas Malcolm" userId="6fbabce8-ec94-4dd3-b118-672eb69ae1ad" providerId="ADAL" clId="{CEE7A6A1-4604-6E45-BCC1-5D12001DF819}" dt="2021-06-04T18:57:54.090" v="21" actId="478"/>
          <ac:spMkLst>
            <pc:docMk/>
            <pc:sldMk cId="0" sldId="402"/>
            <ac:spMk id="18439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8:00.083" v="23" actId="478"/>
        <pc:sldMkLst>
          <pc:docMk/>
          <pc:sldMk cId="0" sldId="403"/>
        </pc:sldMkLst>
        <pc:spChg chg="del">
          <ac:chgData name="Douglas Malcolm" userId="6fbabce8-ec94-4dd3-b118-672eb69ae1ad" providerId="ADAL" clId="{CEE7A6A1-4604-6E45-BCC1-5D12001DF819}" dt="2021-06-04T18:58:00.083" v="23" actId="478"/>
          <ac:spMkLst>
            <pc:docMk/>
            <pc:sldMk cId="0" sldId="403"/>
            <ac:spMk id="19459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00.083" v="23" actId="478"/>
          <ac:spMkLst>
            <pc:docMk/>
            <pc:sldMk cId="0" sldId="403"/>
            <ac:spMk id="19460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00.083" v="23" actId="478"/>
          <ac:spMkLst>
            <pc:docMk/>
            <pc:sldMk cId="0" sldId="403"/>
            <ac:spMk id="19461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8:03.247" v="24" actId="478"/>
        <pc:sldMkLst>
          <pc:docMk/>
          <pc:sldMk cId="0" sldId="404"/>
        </pc:sldMkLst>
        <pc:spChg chg="del">
          <ac:chgData name="Douglas Malcolm" userId="6fbabce8-ec94-4dd3-b118-672eb69ae1ad" providerId="ADAL" clId="{CEE7A6A1-4604-6E45-BCC1-5D12001DF819}" dt="2021-06-04T18:58:03.247" v="24" actId="478"/>
          <ac:spMkLst>
            <pc:docMk/>
            <pc:sldMk cId="0" sldId="404"/>
            <ac:spMk id="20483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03.247" v="24" actId="478"/>
          <ac:spMkLst>
            <pc:docMk/>
            <pc:sldMk cId="0" sldId="404"/>
            <ac:spMk id="20484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03.247" v="24" actId="478"/>
          <ac:spMkLst>
            <pc:docMk/>
            <pc:sldMk cId="0" sldId="404"/>
            <ac:spMk id="20485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8:14.877" v="28" actId="478"/>
        <pc:sldMkLst>
          <pc:docMk/>
          <pc:sldMk cId="0" sldId="405"/>
        </pc:sldMkLst>
        <pc:spChg chg="del">
          <ac:chgData name="Douglas Malcolm" userId="6fbabce8-ec94-4dd3-b118-672eb69ae1ad" providerId="ADAL" clId="{CEE7A6A1-4604-6E45-BCC1-5D12001DF819}" dt="2021-06-04T18:58:14.877" v="28" actId="478"/>
          <ac:spMkLst>
            <pc:docMk/>
            <pc:sldMk cId="0" sldId="405"/>
            <ac:spMk id="23556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14.877" v="28" actId="478"/>
          <ac:spMkLst>
            <pc:docMk/>
            <pc:sldMk cId="0" sldId="405"/>
            <ac:spMk id="23557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14.877" v="28" actId="478"/>
          <ac:spMkLst>
            <pc:docMk/>
            <pc:sldMk cId="0" sldId="405"/>
            <ac:spMk id="23558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8:06.779" v="25" actId="478"/>
        <pc:sldMkLst>
          <pc:docMk/>
          <pc:sldMk cId="0" sldId="406"/>
        </pc:sldMkLst>
        <pc:spChg chg="del">
          <ac:chgData name="Douglas Malcolm" userId="6fbabce8-ec94-4dd3-b118-672eb69ae1ad" providerId="ADAL" clId="{CEE7A6A1-4604-6E45-BCC1-5D12001DF819}" dt="2021-06-04T18:58:06.779" v="25" actId="478"/>
          <ac:spMkLst>
            <pc:docMk/>
            <pc:sldMk cId="0" sldId="406"/>
            <ac:spMk id="21507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06.779" v="25" actId="478"/>
          <ac:spMkLst>
            <pc:docMk/>
            <pc:sldMk cId="0" sldId="406"/>
            <ac:spMk id="21508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06.779" v="25" actId="478"/>
          <ac:spMkLst>
            <pc:docMk/>
            <pc:sldMk cId="0" sldId="406"/>
            <ac:spMk id="21509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8:11.425" v="27" actId="478"/>
        <pc:sldMkLst>
          <pc:docMk/>
          <pc:sldMk cId="0" sldId="407"/>
        </pc:sldMkLst>
        <pc:spChg chg="del">
          <ac:chgData name="Douglas Malcolm" userId="6fbabce8-ec94-4dd3-b118-672eb69ae1ad" providerId="ADAL" clId="{CEE7A6A1-4604-6E45-BCC1-5D12001DF819}" dt="2021-06-04T18:58:11.425" v="27" actId="478"/>
          <ac:spMkLst>
            <pc:docMk/>
            <pc:sldMk cId="0" sldId="407"/>
            <ac:spMk id="22531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10.294" v="26" actId="478"/>
          <ac:spMkLst>
            <pc:docMk/>
            <pc:sldMk cId="0" sldId="407"/>
            <ac:spMk id="22532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10.294" v="26" actId="478"/>
          <ac:spMkLst>
            <pc:docMk/>
            <pc:sldMk cId="0" sldId="407"/>
            <ac:spMk id="22533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8:19.033" v="29" actId="478"/>
        <pc:sldMkLst>
          <pc:docMk/>
          <pc:sldMk cId="0" sldId="409"/>
        </pc:sldMkLst>
        <pc:spChg chg="del">
          <ac:chgData name="Douglas Malcolm" userId="6fbabce8-ec94-4dd3-b118-672eb69ae1ad" providerId="ADAL" clId="{CEE7A6A1-4604-6E45-BCC1-5D12001DF819}" dt="2021-06-04T18:58:19.033" v="29" actId="478"/>
          <ac:spMkLst>
            <pc:docMk/>
            <pc:sldMk cId="0" sldId="409"/>
            <ac:spMk id="24579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19.033" v="29" actId="478"/>
          <ac:spMkLst>
            <pc:docMk/>
            <pc:sldMk cId="0" sldId="409"/>
            <ac:spMk id="24580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19.033" v="29" actId="478"/>
          <ac:spMkLst>
            <pc:docMk/>
            <pc:sldMk cId="0" sldId="409"/>
            <ac:spMk id="24581" creationId="{00000000-0000-0000-0000-000000000000}"/>
          </ac:spMkLst>
        </pc:spChg>
      </pc:sldChg>
      <pc:sldChg chg="delSp">
        <pc:chgData name="Douglas Malcolm" userId="6fbabce8-ec94-4dd3-b118-672eb69ae1ad" providerId="ADAL" clId="{CEE7A6A1-4604-6E45-BCC1-5D12001DF819}" dt="2021-06-04T18:58:22.077" v="30" actId="478"/>
        <pc:sldMkLst>
          <pc:docMk/>
          <pc:sldMk cId="0" sldId="410"/>
        </pc:sldMkLst>
        <pc:spChg chg="del">
          <ac:chgData name="Douglas Malcolm" userId="6fbabce8-ec94-4dd3-b118-672eb69ae1ad" providerId="ADAL" clId="{CEE7A6A1-4604-6E45-BCC1-5D12001DF819}" dt="2021-06-04T18:58:22.077" v="30" actId="478"/>
          <ac:spMkLst>
            <pc:docMk/>
            <pc:sldMk cId="0" sldId="410"/>
            <ac:spMk id="3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22.077" v="30" actId="478"/>
          <ac:spMkLst>
            <pc:docMk/>
            <pc:sldMk cId="0" sldId="410"/>
            <ac:spMk id="25603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8:22.077" v="30" actId="478"/>
          <ac:spMkLst>
            <pc:docMk/>
            <pc:sldMk cId="0" sldId="410"/>
            <ac:spMk id="25605" creationId="{00000000-0000-0000-0000-000000000000}"/>
          </ac:spMkLst>
        </pc:spChg>
      </pc:sldChg>
      <pc:sldMasterChg chg="delSp mod delSldLayout modSldLayout">
        <pc:chgData name="Douglas Malcolm" userId="6fbabce8-ec94-4dd3-b118-672eb69ae1ad" providerId="ADAL" clId="{CEE7A6A1-4604-6E45-BCC1-5D12001DF819}" dt="2021-06-04T18:57:28.279" v="11" actId="478"/>
        <pc:sldMasterMkLst>
          <pc:docMk/>
          <pc:sldMasterMk cId="1681949852" sldId="2147483838"/>
        </pc:sldMasterMkLst>
        <pc:spChg chg="del">
          <ac:chgData name="Douglas Malcolm" userId="6fbabce8-ec94-4dd3-b118-672eb69ae1ad" providerId="ADAL" clId="{CEE7A6A1-4604-6E45-BCC1-5D12001DF819}" dt="2021-06-04T18:56:58.716" v="0" actId="478"/>
          <ac:spMkLst>
            <pc:docMk/>
            <pc:sldMasterMk cId="1681949852" sldId="2147483838"/>
            <ac:spMk id="4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6:58.716" v="0" actId="478"/>
          <ac:spMkLst>
            <pc:docMk/>
            <pc:sldMasterMk cId="1681949852" sldId="2147483838"/>
            <ac:spMk id="5" creationId="{00000000-0000-0000-0000-000000000000}"/>
          </ac:spMkLst>
        </pc:spChg>
        <pc:spChg chg="del">
          <ac:chgData name="Douglas Malcolm" userId="6fbabce8-ec94-4dd3-b118-672eb69ae1ad" providerId="ADAL" clId="{CEE7A6A1-4604-6E45-BCC1-5D12001DF819}" dt="2021-06-04T18:56:58.716" v="0" actId="478"/>
          <ac:spMkLst>
            <pc:docMk/>
            <pc:sldMasterMk cId="1681949852" sldId="2147483838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CEE7A6A1-4604-6E45-BCC1-5D12001DF819}" dt="2021-06-04T18:57:28.279" v="11" actId="478"/>
          <pc:sldLayoutMkLst>
            <pc:docMk/>
            <pc:sldMasterMk cId="1681949852" sldId="2147483838"/>
            <pc:sldLayoutMk cId="1203917103" sldId="2147483839"/>
          </pc:sldLayoutMkLst>
          <pc:spChg chg="del">
            <ac:chgData name="Douglas Malcolm" userId="6fbabce8-ec94-4dd3-b118-672eb69ae1ad" providerId="ADAL" clId="{CEE7A6A1-4604-6E45-BCC1-5D12001DF819}" dt="2021-06-04T18:57:28.279" v="11" actId="478"/>
            <ac:spMkLst>
              <pc:docMk/>
              <pc:sldMasterMk cId="1681949852" sldId="2147483838"/>
              <pc:sldLayoutMk cId="1203917103" sldId="2147483839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CEE7A6A1-4604-6E45-BCC1-5D12001DF819}" dt="2021-06-04T18:57:28.279" v="11" actId="478"/>
            <ac:spMkLst>
              <pc:docMk/>
              <pc:sldMasterMk cId="1681949852" sldId="2147483838"/>
              <pc:sldLayoutMk cId="1203917103" sldId="2147483839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CEE7A6A1-4604-6E45-BCC1-5D12001DF819}" dt="2021-06-04T18:57:28.279" v="11" actId="478"/>
            <ac:spMkLst>
              <pc:docMk/>
              <pc:sldMasterMk cId="1681949852" sldId="2147483838"/>
              <pc:sldLayoutMk cId="1203917103" sldId="2147483839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CEE7A6A1-4604-6E45-BCC1-5D12001DF819}" dt="2021-06-04T18:57:25.410" v="10" actId="478"/>
          <pc:sldLayoutMkLst>
            <pc:docMk/>
            <pc:sldMasterMk cId="1681949852" sldId="2147483838"/>
            <pc:sldLayoutMk cId="643828087" sldId="2147483840"/>
          </pc:sldLayoutMkLst>
          <pc:spChg chg="del">
            <ac:chgData name="Douglas Malcolm" userId="6fbabce8-ec94-4dd3-b118-672eb69ae1ad" providerId="ADAL" clId="{CEE7A6A1-4604-6E45-BCC1-5D12001DF819}" dt="2021-06-04T18:57:25.410" v="10" actId="478"/>
            <ac:spMkLst>
              <pc:docMk/>
              <pc:sldMasterMk cId="1681949852" sldId="2147483838"/>
              <pc:sldLayoutMk cId="643828087" sldId="2147483840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CEE7A6A1-4604-6E45-BCC1-5D12001DF819}" dt="2021-06-04T18:57:25.410" v="10" actId="478"/>
            <ac:spMkLst>
              <pc:docMk/>
              <pc:sldMasterMk cId="1681949852" sldId="2147483838"/>
              <pc:sldLayoutMk cId="643828087" sldId="2147483840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CEE7A6A1-4604-6E45-BCC1-5D12001DF819}" dt="2021-06-04T18:57:25.410" v="10" actId="478"/>
            <ac:spMkLst>
              <pc:docMk/>
              <pc:sldMasterMk cId="1681949852" sldId="2147483838"/>
              <pc:sldLayoutMk cId="643828087" sldId="2147483840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CEE7A6A1-4604-6E45-BCC1-5D12001DF819}" dt="2021-06-04T18:57:05.816" v="1" actId="2696"/>
          <pc:sldLayoutMkLst>
            <pc:docMk/>
            <pc:sldMasterMk cId="1681949852" sldId="2147483838"/>
            <pc:sldLayoutMk cId="1796044623" sldId="2147483841"/>
          </pc:sldLayoutMkLst>
        </pc:sldLayoutChg>
        <pc:sldLayoutChg chg="del">
          <pc:chgData name="Douglas Malcolm" userId="6fbabce8-ec94-4dd3-b118-672eb69ae1ad" providerId="ADAL" clId="{CEE7A6A1-4604-6E45-BCC1-5D12001DF819}" dt="2021-06-04T18:57:07.886" v="2" actId="2696"/>
          <pc:sldLayoutMkLst>
            <pc:docMk/>
            <pc:sldMasterMk cId="1681949852" sldId="2147483838"/>
            <pc:sldLayoutMk cId="1091836529" sldId="2147483842"/>
          </pc:sldLayoutMkLst>
        </pc:sldLayoutChg>
        <pc:sldLayoutChg chg="del">
          <pc:chgData name="Douglas Malcolm" userId="6fbabce8-ec94-4dd3-b118-672eb69ae1ad" providerId="ADAL" clId="{CEE7A6A1-4604-6E45-BCC1-5D12001DF819}" dt="2021-06-04T18:57:09.499" v="3" actId="2696"/>
          <pc:sldLayoutMkLst>
            <pc:docMk/>
            <pc:sldMasterMk cId="1681949852" sldId="2147483838"/>
            <pc:sldLayoutMk cId="248779288" sldId="2147483843"/>
          </pc:sldLayoutMkLst>
        </pc:sldLayoutChg>
        <pc:sldLayoutChg chg="del">
          <pc:chgData name="Douglas Malcolm" userId="6fbabce8-ec94-4dd3-b118-672eb69ae1ad" providerId="ADAL" clId="{CEE7A6A1-4604-6E45-BCC1-5D12001DF819}" dt="2021-06-04T18:57:11.342" v="4" actId="2696"/>
          <pc:sldLayoutMkLst>
            <pc:docMk/>
            <pc:sldMasterMk cId="1681949852" sldId="2147483838"/>
            <pc:sldLayoutMk cId="82832707" sldId="2147483844"/>
          </pc:sldLayoutMkLst>
        </pc:sldLayoutChg>
        <pc:sldLayoutChg chg="delSp mod">
          <pc:chgData name="Douglas Malcolm" userId="6fbabce8-ec94-4dd3-b118-672eb69ae1ad" providerId="ADAL" clId="{CEE7A6A1-4604-6E45-BCC1-5D12001DF819}" dt="2021-06-04T18:57:22.671" v="9" actId="478"/>
          <pc:sldLayoutMkLst>
            <pc:docMk/>
            <pc:sldMasterMk cId="1681949852" sldId="2147483838"/>
            <pc:sldLayoutMk cId="599903293" sldId="2147483845"/>
          </pc:sldLayoutMkLst>
          <pc:spChg chg="del">
            <ac:chgData name="Douglas Malcolm" userId="6fbabce8-ec94-4dd3-b118-672eb69ae1ad" providerId="ADAL" clId="{CEE7A6A1-4604-6E45-BCC1-5D12001DF819}" dt="2021-06-04T18:57:22.671" v="9" actId="478"/>
            <ac:spMkLst>
              <pc:docMk/>
              <pc:sldMasterMk cId="1681949852" sldId="2147483838"/>
              <pc:sldLayoutMk cId="599903293" sldId="2147483845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CEE7A6A1-4604-6E45-BCC1-5D12001DF819}" dt="2021-06-04T18:57:22.671" v="9" actId="478"/>
            <ac:spMkLst>
              <pc:docMk/>
              <pc:sldMasterMk cId="1681949852" sldId="2147483838"/>
              <pc:sldLayoutMk cId="599903293" sldId="2147483845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CEE7A6A1-4604-6E45-BCC1-5D12001DF819}" dt="2021-06-04T18:57:22.671" v="9" actId="478"/>
            <ac:spMkLst>
              <pc:docMk/>
              <pc:sldMasterMk cId="1681949852" sldId="2147483838"/>
              <pc:sldLayoutMk cId="599903293" sldId="2147483845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CEE7A6A1-4604-6E45-BCC1-5D12001DF819}" dt="2021-06-04T18:57:14.941" v="5" actId="2696"/>
          <pc:sldLayoutMkLst>
            <pc:docMk/>
            <pc:sldMasterMk cId="1681949852" sldId="2147483838"/>
            <pc:sldLayoutMk cId="138922786" sldId="2147483846"/>
          </pc:sldLayoutMkLst>
        </pc:sldLayoutChg>
        <pc:sldLayoutChg chg="del">
          <pc:chgData name="Douglas Malcolm" userId="6fbabce8-ec94-4dd3-b118-672eb69ae1ad" providerId="ADAL" clId="{CEE7A6A1-4604-6E45-BCC1-5D12001DF819}" dt="2021-06-04T18:57:16.539" v="6" actId="2696"/>
          <pc:sldLayoutMkLst>
            <pc:docMk/>
            <pc:sldMasterMk cId="1681949852" sldId="2147483838"/>
            <pc:sldLayoutMk cId="560540013" sldId="2147483847"/>
          </pc:sldLayoutMkLst>
        </pc:sldLayoutChg>
        <pc:sldLayoutChg chg="del">
          <pc:chgData name="Douglas Malcolm" userId="6fbabce8-ec94-4dd3-b118-672eb69ae1ad" providerId="ADAL" clId="{CEE7A6A1-4604-6E45-BCC1-5D12001DF819}" dt="2021-06-04T18:57:18.204" v="7" actId="2696"/>
          <pc:sldLayoutMkLst>
            <pc:docMk/>
            <pc:sldMasterMk cId="1681949852" sldId="2147483838"/>
            <pc:sldLayoutMk cId="2132722749" sldId="2147483848"/>
          </pc:sldLayoutMkLst>
        </pc:sldLayoutChg>
        <pc:sldLayoutChg chg="del">
          <pc:chgData name="Douglas Malcolm" userId="6fbabce8-ec94-4dd3-b118-672eb69ae1ad" providerId="ADAL" clId="{CEE7A6A1-4604-6E45-BCC1-5D12001DF819}" dt="2021-06-04T18:57:20.010" v="8" actId="2696"/>
          <pc:sldLayoutMkLst>
            <pc:docMk/>
            <pc:sldMasterMk cId="1681949852" sldId="2147483838"/>
            <pc:sldLayoutMk cId="1021690366" sldId="2147483849"/>
          </pc:sldLayoutMkLst>
        </pc:sldLayoutChg>
      </pc:sldMasterChg>
    </pc:docChg>
  </pc:docChgLst>
  <pc:docChgLst>
    <pc:chgData name="Deepa Muralidhar" userId="S::dmurali1@kennesaw.edu::a7ddf559-ffff-44c7-9778-a6ea774fdbf4" providerId="AD" clId="Web-{5EBA34DC-F8B7-FBF0-5A53-1271FDD82EC9}"/>
    <pc:docChg chg="modSld">
      <pc:chgData name="Deepa Muralidhar" userId="S::dmurali1@kennesaw.edu::a7ddf559-ffff-44c7-9778-a6ea774fdbf4" providerId="AD" clId="Web-{5EBA34DC-F8B7-FBF0-5A53-1271FDD82EC9}" dt="2020-08-21T02:31:30.281" v="3" actId="20577"/>
      <pc:docMkLst>
        <pc:docMk/>
      </pc:docMkLst>
      <pc:sldChg chg="modSp">
        <pc:chgData name="Deepa Muralidhar" userId="S::dmurali1@kennesaw.edu::a7ddf559-ffff-44c7-9778-a6ea774fdbf4" providerId="AD" clId="Web-{5EBA34DC-F8B7-FBF0-5A53-1271FDD82EC9}" dt="2020-08-21T02:31:30.281" v="2" actId="20577"/>
        <pc:sldMkLst>
          <pc:docMk/>
          <pc:sldMk cId="0" sldId="362"/>
        </pc:sldMkLst>
        <pc:spChg chg="mod">
          <ac:chgData name="Deepa Muralidhar" userId="S::dmurali1@kennesaw.edu::a7ddf559-ffff-44c7-9778-a6ea774fdbf4" providerId="AD" clId="Web-{5EBA34DC-F8B7-FBF0-5A53-1271FDD82EC9}" dt="2020-08-21T02:31:30.281" v="2" actId="20577"/>
          <ac:spMkLst>
            <pc:docMk/>
            <pc:sldMk cId="0" sldId="362"/>
            <ac:spMk id="174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8F707F-1A49-4CAD-981A-ABDA064C21F8}" type="datetimeFigureOut">
              <a:rPr lang="en-US" altLang="en-US"/>
              <a:pPr>
                <a:defRPr/>
              </a:pPr>
              <a:t>5/17/2024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8F7A83-E1C0-4614-8996-8F5AB7ED8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27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350DD0-2C7E-4DB3-A43B-F83008E550D6}" type="datetimeFigureOut">
              <a:rPr lang="en-US" altLang="en-US"/>
              <a:pPr>
                <a:defRPr/>
              </a:pPr>
              <a:t>5/17/2024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188B4C-9DAE-4747-BEE1-46DF62478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13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D13379AF-AD4F-5F4E-9266-7FAFA05A4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F0CE2319-C153-074A-83A5-BB831FA52A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Point out the beginning and end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6010C2B4-80AA-634E-AAAE-05777FAF7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61293B-CEE1-164B-9C66-AD4D80DF8904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2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C43F8627-259D-8A48-A7E5-893A90184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1ECD87AC-3612-F546-A773-2DD08DD8E9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Point out the beginning and end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65095863-31EB-E143-B1AA-D5F06C8D7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3BF913-83CE-7A4B-9E13-BFF25D63C181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9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EA31BC57-05AF-5B4F-9942-3168180555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529F6FA4-F3A6-224F-855E-BA5CF5A42B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Point out the beginning and end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3CEB840-A600-5341-AD56-C5DC53090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944CA1-D11A-BA44-AC4E-E3FF01B5AED6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5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4D30C00A-59A4-9646-9595-86EA00126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8F2960D5-1229-0140-9E31-A0F5FA432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Point out the beginning and end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BBA0AF9-AE3F-054B-934A-A071980D9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DFAEEE-470A-6E42-A826-F788A6DD057D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5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D8C584F6-63F8-564E-A5F7-0B87D76DDC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8062E872-7A4E-D544-A8B4-CE1E13AEC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Point out the beginning and end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CF4EF9EF-B604-DB47-9E7E-AB436013D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CBB425-EC49-F34D-90D3-C9220945731F}" type="slidenum">
              <a:rPr lang="en-US" altLang="en-US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3C6A18FF-6016-A24A-B228-2B5F7F4C90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C756FD90-8F35-7448-AE19-45D6D74AD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Point out the beginning and end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F7BBFC25-DD50-314B-85C2-C0AE3C621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092DD9-A74D-A340-A614-CF57DA77D0B0}" type="slidenum">
              <a:rPr lang="en-US" altLang="en-US">
                <a:latin typeface="Calibri" panose="020F0502020204030204" pitchFamily="34" charset="0"/>
              </a:rPr>
              <a:pPr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1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2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90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4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5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A02547-4309-63A6-7EE8-1363CD69AD60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altLang="en-US" sz="4800" b="1" dirty="0"/>
          </a:p>
          <a:p>
            <a:pPr algn="ctr" fontAlgn="auto">
              <a:spcAft>
                <a:spcPts val="0"/>
              </a:spcAft>
            </a:pPr>
            <a:r>
              <a:rPr lang="en-US" altLang="en-US" sz="4800" b="1" dirty="0"/>
              <a:t>CSE 1321</a:t>
            </a:r>
          </a:p>
          <a:p>
            <a:pPr algn="ctr" fontAlgn="auto">
              <a:spcAft>
                <a:spcPts val="0"/>
              </a:spcAft>
            </a:pPr>
            <a:r>
              <a:rPr lang="en-US" altLang="en-US" sz="4800" b="1" dirty="0"/>
              <a:t>Module 1 – Part 1</a:t>
            </a:r>
            <a:endParaRPr lang="en-US" altLang="en-US" sz="4745" b="1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BDD4C7ED-EFCE-A222-C8BB-E634F483CF02}"/>
              </a:ext>
            </a:extLst>
          </p:cNvPr>
          <p:cNvSpPr txBox="1">
            <a:spLocks/>
          </p:cNvSpPr>
          <p:nvPr/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3400" b="1" dirty="0"/>
              <a:t>A programming Primer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7870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7">
            <a:extLst>
              <a:ext uri="{FF2B5EF4-FFF2-40B4-BE49-F238E27FC236}">
                <a16:creationId xmlns:a16="http://schemas.microsoft.com/office/drawing/2014/main" id="{405667BF-CAF5-8340-BC3D-8F5778EB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3213A-713D-AE48-B3A1-CACA4438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Printing to the Screen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F931473A-2191-454B-A2F2-13C74B9E9D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BEGIN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PRINTLINE “Hello, World!”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PRINT “Bob” + “ was” + “ here”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FC974000-0A09-C146-AEB9-08B765FA822B}"/>
              </a:ext>
            </a:extLst>
          </p:cNvPr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3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9">
            <a:extLst>
              <a:ext uri="{FF2B5EF4-FFF2-40B4-BE49-F238E27FC236}">
                <a16:creationId xmlns:a16="http://schemas.microsoft.com/office/drawing/2014/main" id="{8D74F6CD-DAA6-084D-8CF5-072B408B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94B7A-ACCA-A847-8B01-5915B1EE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Printing to the Screen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48B2376-90D6-5644-980E-825AF8815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System;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MainClass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public static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void Main 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("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Hello, World!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Console.Write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("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Bob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"+"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was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"+"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here.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" name="Picture 12" descr="mage result for C# icon" title="C Sharp Logo">
            <a:extLst>
              <a:ext uri="{FF2B5EF4-FFF2-40B4-BE49-F238E27FC236}">
                <a16:creationId xmlns:a16="http://schemas.microsoft.com/office/drawing/2014/main" id="{760B7AF3-FC24-BA4A-BAF7-9B4DDBA2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00563"/>
            <a:ext cx="17002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9">
            <a:extLst>
              <a:ext uri="{FF2B5EF4-FFF2-40B4-BE49-F238E27FC236}">
                <a16:creationId xmlns:a16="http://schemas.microsoft.com/office/drawing/2014/main" id="{E80A6C0C-4BA0-C347-A24F-FEE1FC1CB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486400"/>
            <a:ext cx="390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Note: There’s also a Console.Write()</a:t>
            </a:r>
          </a:p>
        </p:txBody>
      </p:sp>
    </p:spTree>
    <p:extLst>
      <p:ext uri="{BB962C8B-B14F-4D97-AF65-F5344CB8AC3E}">
        <p14:creationId xmlns:p14="http://schemas.microsoft.com/office/powerpoint/2010/main" val="139280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9">
            <a:extLst>
              <a:ext uri="{FF2B5EF4-FFF2-40B4-BE49-F238E27FC236}">
                <a16:creationId xmlns:a16="http://schemas.microsoft.com/office/drawing/2014/main" id="{9FFAE2A2-9C0C-F145-92A1-A4D49ED2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60EDE-F0CD-454A-9A81-CC066676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Printing to the Screen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6E264D6-D985-E144-B45E-4AAC4B0B23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&lt;iostream&gt;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using namespace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std;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 ()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 Hello, World!" 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 Bob "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 was "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 here."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0;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679" name="TextBox 7">
            <a:extLst>
              <a:ext uri="{FF2B5EF4-FFF2-40B4-BE49-F238E27FC236}">
                <a16:creationId xmlns:a16="http://schemas.microsoft.com/office/drawing/2014/main" id="{C97592FB-A139-0649-8F96-6D06A633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5711825"/>
            <a:ext cx="572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“using namespace” saves us from typing std::cout</a:t>
            </a:r>
          </a:p>
        </p:txBody>
      </p:sp>
      <p:pic>
        <p:nvPicPr>
          <p:cNvPr id="11" name="Picture 10" descr="A logo showing C++" title="C++ Logo">
            <a:extLst>
              <a:ext uri="{FF2B5EF4-FFF2-40B4-BE49-F238E27FC236}">
                <a16:creationId xmlns:a16="http://schemas.microsoft.com/office/drawing/2014/main" id="{0B416458-05BC-8441-BE44-6C20D7430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8" y="5046663"/>
            <a:ext cx="1074737" cy="12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0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8">
            <a:extLst>
              <a:ext uri="{FF2B5EF4-FFF2-40B4-BE49-F238E27FC236}">
                <a16:creationId xmlns:a16="http://schemas.microsoft.com/office/drawing/2014/main" id="{472ACC78-81FD-5340-A884-8F5D5E43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51B28-C795-5244-BB70-1681350C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Printing to the Screen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A0D39AF-ECA9-8B41-A560-5F2E242B7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MainClass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public static void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 (String[]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Hello, World!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System.out.print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Bob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"+"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was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"+"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here.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727" name="TextBox 7">
            <a:extLst>
              <a:ext uri="{FF2B5EF4-FFF2-40B4-BE49-F238E27FC236}">
                <a16:creationId xmlns:a16="http://schemas.microsoft.com/office/drawing/2014/main" id="{D2F0212A-B660-4F43-B036-43E6B9F8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486400"/>
            <a:ext cx="412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Note: There’s also a System.out.print()</a:t>
            </a:r>
          </a:p>
        </p:txBody>
      </p:sp>
      <p:pic>
        <p:nvPicPr>
          <p:cNvPr id="10" name="Picture 10" descr="elated image" title="Java Logo">
            <a:extLst>
              <a:ext uri="{FF2B5EF4-FFF2-40B4-BE49-F238E27FC236}">
                <a16:creationId xmlns:a16="http://schemas.microsoft.com/office/drawing/2014/main" id="{6E875609-818C-F74C-AABC-C807B1CD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27513"/>
            <a:ext cx="1868488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0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8">
            <a:extLst>
              <a:ext uri="{FF2B5EF4-FFF2-40B4-BE49-F238E27FC236}">
                <a16:creationId xmlns:a16="http://schemas.microsoft.com/office/drawing/2014/main" id="{472ACC78-81FD-5340-A884-8F5D5E43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51B28-C795-5244-BB70-1681350C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Printing to the Screen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FA0D39AF-ECA9-8B41-A560-5F2E242B7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2551906"/>
            <a:ext cx="8137524" cy="175418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__name__ == “__main__”: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print("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Hello, World!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print("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Bob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"+"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was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"+" </a:t>
            </a:r>
            <a:r>
              <a:rPr lang="en-US" altLang="en-US" dirty="0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here.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", end="")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8003CD5C-3EE1-2D23-BAB8-EF67F6707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1927" y="4968876"/>
            <a:ext cx="1057275" cy="1285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CF646-4669-6BEB-D9B1-2C4402E2FD29}"/>
              </a:ext>
            </a:extLst>
          </p:cNvPr>
          <p:cNvSpPr txBox="1"/>
          <p:nvPr/>
        </p:nvSpPr>
        <p:spPr>
          <a:xfrm>
            <a:off x="609600" y="5486400"/>
            <a:ext cx="690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other languages, the spacing before a line is option (though desired). In Python, </a:t>
            </a:r>
            <a:r>
              <a:rPr lang="en-US" u="sng" dirty="0"/>
              <a:t>it is mandatory</a:t>
            </a:r>
            <a:r>
              <a:rPr lang="en-US" dirty="0"/>
              <a:t>. Pay close attention to it.</a:t>
            </a:r>
          </a:p>
        </p:txBody>
      </p:sp>
    </p:spTree>
    <p:extLst>
      <p:ext uri="{BB962C8B-B14F-4D97-AF65-F5344CB8AC3E}">
        <p14:creationId xmlns:p14="http://schemas.microsoft.com/office/powerpoint/2010/main" val="67262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FDBA-E98F-B340-AE23-5C8E79B4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Lesson #2: Learned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B32A72EF-66DD-2A44-9B1D-609B3F5B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124200"/>
            <a:ext cx="7108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u="sng"/>
              <a:t>All (decent) languages have the ability</a:t>
            </a:r>
          </a:p>
          <a:p>
            <a:pPr algn="ctr" eaLnBrk="1" hangingPunct="1"/>
            <a:r>
              <a:rPr lang="en-US" altLang="en-US" sz="3200" u="sng"/>
              <a:t>to print to the console/screen</a:t>
            </a:r>
            <a:endParaRPr lang="en-US" altLang="en-US" sz="2800" u="sng"/>
          </a:p>
        </p:txBody>
      </p:sp>
    </p:spTree>
    <p:extLst>
      <p:ext uri="{BB962C8B-B14F-4D97-AF65-F5344CB8AC3E}">
        <p14:creationId xmlns:p14="http://schemas.microsoft.com/office/powerpoint/2010/main" val="198861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2DFF-8399-A548-A462-7B53BF21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Variables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1C7E92F-CD02-7840-88EC-8E71C9C62E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A variable is a name for a location in memory used to hold a data value.</a:t>
            </a:r>
          </a:p>
          <a:p>
            <a:pPr>
              <a:lnSpc>
                <a:spcPts val="700"/>
              </a:lnSpc>
              <a:spcBef>
                <a:spcPts val="25"/>
              </a:spcBef>
              <a:buFont typeface="Calibri" charset="0"/>
              <a:buNone/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A variable must usually be declared by specifying the variable's name and the type of information that it will hold.</a:t>
            </a:r>
          </a:p>
          <a:p>
            <a:pPr lvl="1" eaLnBrk="1" hangingPunct="1"/>
            <a:r>
              <a:rPr lang="en-US" altLang="en-US" sz="2400" dirty="0"/>
              <a:t>Is of a particular “type” (more on this later)</a:t>
            </a:r>
          </a:p>
          <a:p>
            <a:pPr lvl="2" eaLnBrk="1" hangingPunct="1"/>
            <a:r>
              <a:rPr lang="en-US" altLang="en-US" sz="1800" dirty="0"/>
              <a:t>Integer</a:t>
            </a:r>
          </a:p>
          <a:p>
            <a:pPr lvl="2" eaLnBrk="1" hangingPunct="1"/>
            <a:r>
              <a:rPr lang="en-US" altLang="en-US" sz="1800" dirty="0"/>
              <a:t>Floating point number</a:t>
            </a:r>
          </a:p>
          <a:p>
            <a:pPr lvl="2" eaLnBrk="1" hangingPunct="1"/>
            <a:r>
              <a:rPr lang="en-US" altLang="en-US" sz="1800" dirty="0"/>
              <a:t>Character</a:t>
            </a:r>
          </a:p>
          <a:p>
            <a:pPr lvl="2" eaLnBrk="1" hangingPunct="1"/>
            <a:r>
              <a:rPr lang="en-US" altLang="en-US" sz="1800" dirty="0"/>
              <a:t>String </a:t>
            </a:r>
            <a:r>
              <a:rPr lang="mr-IN" altLang="en-US" sz="1800" dirty="0">
                <a:ea typeface="Mangal" panose="02040503050203030202" pitchFamily="18" charset="0"/>
              </a:rPr>
              <a:t>–</a:t>
            </a:r>
            <a:r>
              <a:rPr lang="en-US" altLang="en-US" sz="1800" dirty="0"/>
              <a:t> which is just text</a:t>
            </a:r>
          </a:p>
          <a:p>
            <a:pPr eaLnBrk="1" hangingPunct="1"/>
            <a:r>
              <a:rPr lang="en-US" altLang="en-US" sz="2400" dirty="0"/>
              <a:t>Usually, it’s two steps:</a:t>
            </a:r>
          </a:p>
          <a:p>
            <a:pPr lvl="1" eaLnBrk="1" hangingPunct="1"/>
            <a:r>
              <a:rPr lang="en-US" altLang="en-US" sz="2000" dirty="0"/>
              <a:t>“Declare” the variable </a:t>
            </a:r>
            <a:r>
              <a:rPr lang="mr-IN" altLang="en-US" sz="2000" dirty="0">
                <a:ea typeface="Mangal" panose="02040503050203030202" pitchFamily="18" charset="0"/>
              </a:rPr>
              <a:t>–</a:t>
            </a:r>
            <a:r>
              <a:rPr lang="en-US" altLang="en-US" sz="2000" dirty="0"/>
              <a:t> tell the computer what it is (do this only once)</a:t>
            </a:r>
          </a:p>
          <a:p>
            <a:pPr lvl="1" eaLnBrk="1" hangingPunct="1"/>
            <a:r>
              <a:rPr lang="en-US" altLang="en-US" sz="2000" dirty="0"/>
              <a:t>Assign values to the variable</a:t>
            </a:r>
          </a:p>
        </p:txBody>
      </p:sp>
    </p:spTree>
    <p:extLst>
      <p:ext uri="{BB962C8B-B14F-4D97-AF65-F5344CB8AC3E}">
        <p14:creationId xmlns:p14="http://schemas.microsoft.com/office/powerpoint/2010/main" val="149262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9937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ea typeface="Arial" charset="0"/>
                <a:cs typeface="Arial" charset="0"/>
              </a:rPr>
              <a:t>Identifiers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572000"/>
          </a:xfrm>
        </p:spPr>
        <p:txBody>
          <a:bodyPr rtlCol="0">
            <a:normAutofit lnSpcReduction="10000"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900" dirty="0"/>
              <a:t>An identifier is just a </a:t>
            </a:r>
            <a:r>
              <a:rPr lang="en-US" altLang="en-US" sz="2900" u="sng" dirty="0"/>
              <a:t>name you give</a:t>
            </a:r>
            <a:r>
              <a:rPr lang="en-US" altLang="en-US" sz="2900" dirty="0"/>
              <a:t> a variable</a:t>
            </a:r>
            <a:br>
              <a:rPr lang="en-US" altLang="en-US" sz="2900" dirty="0"/>
            </a:br>
            <a:endParaRPr lang="en-US" altLang="en-US" sz="1000" dirty="0"/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900" dirty="0"/>
              <a:t>Rules for names: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400" dirty="0"/>
              <a:t>C# and C++: Must start with a letter, can contain essentially any number of letters and digits, but no spaces, case sensitive. It cannot be keywords or reserved words </a:t>
            </a:r>
            <a:r>
              <a:rPr lang="mr-IN" altLang="en-US" sz="2400" dirty="0"/>
              <a:t>–</a:t>
            </a:r>
            <a:r>
              <a:rPr lang="en-US" altLang="en-US" sz="2400" dirty="0"/>
              <a:t> which turn blue!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400" dirty="0"/>
              <a:t>Java: Must starts with a letter, an underscore (_), or a dollar sign ($). Cannot start with a digit. Cannot be a keywords (which turn blue). Can be of any length. Case sensitive.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400" dirty="0"/>
              <a:t>Python: Must start with a letter or underscore (_). Can contain digits past the first character</a:t>
            </a:r>
          </a:p>
          <a:p>
            <a:pPr marL="384048" lvl="1" indent="-182880" fontAlgn="auto">
              <a:buFont typeface="Calibri" pitchFamily="34" charset="0"/>
              <a:buChar char="◦"/>
              <a:defRPr/>
            </a:pPr>
            <a:r>
              <a:rPr lang="en-US" altLang="en-US" sz="2400" dirty="0"/>
              <a:t>Other languages might have their own rules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4400" dirty="0">
                <a:ea typeface="Arial" charset="0"/>
                <a:cs typeface="Arial" charset="0"/>
              </a:rPr>
              <a:t>Conventions </a:t>
            </a:r>
            <a:r>
              <a:rPr lang="mr-IN" altLang="en-US" sz="4400" dirty="0">
                <a:ea typeface="Arial" charset="0"/>
                <a:cs typeface="Arial" charset="0"/>
              </a:rPr>
              <a:t>–</a:t>
            </a:r>
            <a:r>
              <a:rPr lang="en-US" altLang="en-US" sz="4400" dirty="0">
                <a:ea typeface="Arial" charset="0"/>
                <a:cs typeface="Arial" charset="0"/>
              </a:rPr>
              <a:t> Naming Variables</a:t>
            </a:r>
            <a:endParaRPr lang="en-US" altLang="en-US" sz="4000" dirty="0">
              <a:ea typeface="Arial" charset="0"/>
              <a:cs typeface="Arial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Names of variables: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should be </a:t>
            </a:r>
            <a:r>
              <a:rPr lang="en-US" altLang="en-US" sz="2800" u="sng" dirty="0"/>
              <a:t>meaningful</a:t>
            </a:r>
            <a:endParaRPr lang="en-US" altLang="en-US" sz="28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u="sng" dirty="0"/>
              <a:t>reflect the data</a:t>
            </a:r>
            <a:r>
              <a:rPr lang="en-US" altLang="en-US" sz="2800" dirty="0"/>
              <a:t> they will store. 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variable names will “self document” the program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small variable names are NOT more efficient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avoid extremely long names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 err="1">
                <a:cs typeface="Calibri" panose="020F0502020204030204"/>
              </a:rPr>
              <a:t>camelCaseNotation</a:t>
            </a:r>
            <a:endParaRPr lang="en-US" altLang="en-US" sz="2800" dirty="0"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 err="1">
                <a:cs typeface="Calibri" panose="020F0502020204030204"/>
              </a:rPr>
              <a:t>TitleCaseNotation</a:t>
            </a:r>
            <a:endParaRPr lang="en-US" altLang="en-US" sz="28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altLang="en-US" sz="28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/>
              <a:t>Avoid names similar to keywords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7">
            <a:extLst>
              <a:ext uri="{FF2B5EF4-FFF2-40B4-BE49-F238E27FC236}">
                <a16:creationId xmlns:a16="http://schemas.microsoft.com/office/drawing/2014/main" id="{ABA2980A-F2E0-D342-8646-01D5597E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177EF-CB11-CD46-9872-20865E8B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8D441D4-F323-7D43-9278-55D3EC3AE8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BEGIN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6DF7A4C9-17CC-5744-AFB2-B2ED372656FD}"/>
              </a:ext>
            </a:extLst>
          </p:cNvPr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4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1C94-F762-8B41-8059-D634B9AE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D6D2-28F8-B74B-8CA4-0E19CBC8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/>
              <a:t>Skeletons</a:t>
            </a:r>
          </a:p>
          <a:p>
            <a:pPr lvl="1">
              <a:defRPr/>
            </a:pPr>
            <a:r>
              <a:rPr lang="en-US" sz="2500" dirty="0"/>
              <a:t>What are they?</a:t>
            </a:r>
          </a:p>
          <a:p>
            <a:pPr lvl="1">
              <a:defRPr/>
            </a:pPr>
            <a:r>
              <a:rPr lang="en-US" sz="2500" dirty="0"/>
              <a:t>What skeletons exist?</a:t>
            </a:r>
          </a:p>
          <a:p>
            <a:pPr>
              <a:defRPr/>
            </a:pPr>
            <a:r>
              <a:rPr lang="en-US" sz="2800" dirty="0"/>
              <a:t>Printing to the screen</a:t>
            </a:r>
          </a:p>
          <a:p>
            <a:pPr>
              <a:defRPr/>
            </a:pPr>
            <a:r>
              <a:rPr lang="en-US" sz="2800" dirty="0"/>
              <a:t>Variables</a:t>
            </a:r>
          </a:p>
          <a:p>
            <a:pPr lvl="1">
              <a:defRPr/>
            </a:pPr>
            <a:r>
              <a:rPr lang="en-US" sz="2500" dirty="0"/>
              <a:t>Identifiers</a:t>
            </a:r>
          </a:p>
          <a:p>
            <a:pPr lvl="1">
              <a:defRPr/>
            </a:pPr>
            <a:r>
              <a:rPr lang="en-US" sz="2500" dirty="0"/>
              <a:t>Conventions</a:t>
            </a:r>
          </a:p>
          <a:p>
            <a:pPr>
              <a:defRPr/>
            </a:pPr>
            <a:r>
              <a:rPr lang="en-US" sz="2800" dirty="0"/>
              <a:t>Reading user input</a:t>
            </a:r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813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9">
            <a:extLst>
              <a:ext uri="{FF2B5EF4-FFF2-40B4-BE49-F238E27FC236}">
                <a16:creationId xmlns:a16="http://schemas.microsoft.com/office/drawing/2014/main" id="{A3F15F3E-6094-AC4C-A7A1-AAA39889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775BF-3574-034E-86A2-72BCFCDD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C53A520-92DC-124C-8EDD-58A681E41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BEGIN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userName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7029DE1F-3F41-7B48-873A-82DFEDD99E95}"/>
              </a:ext>
            </a:extLst>
          </p:cNvPr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 descr="An empty memory cell named user name" title="An empty memory cell named user name">
            <a:extLst>
              <a:ext uri="{FF2B5EF4-FFF2-40B4-BE49-F238E27FC236}">
                <a16:creationId xmlns:a16="http://schemas.microsoft.com/office/drawing/2014/main" id="{B6D9265C-0918-8F45-91E7-319F1BCA6637}"/>
              </a:ext>
            </a:extLst>
          </p:cNvPr>
          <p:cNvSpPr/>
          <p:nvPr/>
        </p:nvSpPr>
        <p:spPr>
          <a:xfrm>
            <a:off x="6934200" y="24384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>
                <a:latin typeface="Calibri" panose="020F0502020204030204" pitchFamily="34" charset="0"/>
              </a:rPr>
              <a:t>?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4BBD9-FC3D-9347-82A4-435B0DEAAFE6}"/>
              </a:ext>
            </a:extLst>
          </p:cNvPr>
          <p:cNvSpPr txBox="1"/>
          <p:nvPr/>
        </p:nvSpPr>
        <p:spPr>
          <a:xfrm>
            <a:off x="6850063" y="2074863"/>
            <a:ext cx="1150937" cy="334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n-lt"/>
                <a:ea typeface="Arial" charset="0"/>
                <a:cs typeface="Arial" charset="0"/>
              </a:rPr>
              <a:t>userName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1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1">
            <a:extLst>
              <a:ext uri="{FF2B5EF4-FFF2-40B4-BE49-F238E27FC236}">
                <a16:creationId xmlns:a16="http://schemas.microsoft.com/office/drawing/2014/main" id="{B04CDBAB-F9B6-EE48-8A7D-4482026D0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602A6-9C75-E249-92F9-445BBDBC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5B79F0E-C507-2749-B613-73F3E48865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BEGIN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userName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studentGPA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80BC3305-F297-C344-BC1F-EBFB386836A7}"/>
              </a:ext>
            </a:extLst>
          </p:cNvPr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 descr="An empty memory cell named user name" title="An empty memory cell named user name">
            <a:extLst>
              <a:ext uri="{FF2B5EF4-FFF2-40B4-BE49-F238E27FC236}">
                <a16:creationId xmlns:a16="http://schemas.microsoft.com/office/drawing/2014/main" id="{5EE9A32A-92A5-E042-A1FB-AB61E339A959}"/>
              </a:ext>
            </a:extLst>
          </p:cNvPr>
          <p:cNvSpPr/>
          <p:nvPr/>
        </p:nvSpPr>
        <p:spPr>
          <a:xfrm>
            <a:off x="6934200" y="24384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>
                <a:latin typeface="Calibri" panose="020F0502020204030204" pitchFamily="34" charset="0"/>
              </a:rPr>
              <a:t>?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23D73-D9CB-534C-BC15-5AA37B3918ED}"/>
              </a:ext>
            </a:extLst>
          </p:cNvPr>
          <p:cNvSpPr txBox="1"/>
          <p:nvPr/>
        </p:nvSpPr>
        <p:spPr>
          <a:xfrm>
            <a:off x="6850063" y="2074863"/>
            <a:ext cx="1150937" cy="334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n-lt"/>
                <a:ea typeface="Arial" charset="0"/>
                <a:cs typeface="Arial" charset="0"/>
              </a:rPr>
              <a:t>userName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0" name="Rectangle 9" descr="An empty memory cell named student GPA" title="An empty memory cell named student GPA">
            <a:extLst>
              <a:ext uri="{FF2B5EF4-FFF2-40B4-BE49-F238E27FC236}">
                <a16:creationId xmlns:a16="http://schemas.microsoft.com/office/drawing/2014/main" id="{FB197A50-1C04-C34D-8BA0-41ACD0CC13F3}"/>
              </a:ext>
            </a:extLst>
          </p:cNvPr>
          <p:cNvSpPr/>
          <p:nvPr/>
        </p:nvSpPr>
        <p:spPr>
          <a:xfrm>
            <a:off x="6934200" y="39624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>
                <a:latin typeface="Calibri" panose="020F0502020204030204" pitchFamily="34" charset="0"/>
              </a:rPr>
              <a:t>?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F2524-685F-9A4B-949A-4BA74BC9C278}"/>
              </a:ext>
            </a:extLst>
          </p:cNvPr>
          <p:cNvSpPr txBox="1"/>
          <p:nvPr/>
        </p:nvSpPr>
        <p:spPr>
          <a:xfrm>
            <a:off x="6783388" y="3627438"/>
            <a:ext cx="12842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n-lt"/>
                <a:ea typeface="Arial" charset="0"/>
                <a:cs typeface="Arial" charset="0"/>
              </a:rPr>
              <a:t>studentGPA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9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1">
            <a:extLst>
              <a:ext uri="{FF2B5EF4-FFF2-40B4-BE49-F238E27FC236}">
                <a16:creationId xmlns:a16="http://schemas.microsoft.com/office/drawing/2014/main" id="{1CAA6CA5-2F4D-7244-A4E7-5870A38BC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9228B-754C-0D41-A1EC-DF571A67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B495931-4F73-7940-AA09-102D58C54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BEGIN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userName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studentGPA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userName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“Bob”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AE8DFE10-EE39-E349-801C-59B8473D18B4}"/>
              </a:ext>
            </a:extLst>
          </p:cNvPr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 descr="An memory cell named user name with the value Bob" title="An memory cell named user name with the value Bob">
            <a:extLst>
              <a:ext uri="{FF2B5EF4-FFF2-40B4-BE49-F238E27FC236}">
                <a16:creationId xmlns:a16="http://schemas.microsoft.com/office/drawing/2014/main" id="{A716E9CF-963B-F44F-B115-BD3299C2FAAB}"/>
              </a:ext>
            </a:extLst>
          </p:cNvPr>
          <p:cNvSpPr/>
          <p:nvPr/>
        </p:nvSpPr>
        <p:spPr>
          <a:xfrm>
            <a:off x="6934200" y="24384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>
                <a:latin typeface="Calibri" panose="020F0502020204030204" pitchFamily="34" charset="0"/>
              </a:rPr>
              <a:t>“Bob”</a:t>
            </a:r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511B7-668D-8E40-98BF-71A79BD60924}"/>
              </a:ext>
            </a:extLst>
          </p:cNvPr>
          <p:cNvSpPr txBox="1"/>
          <p:nvPr/>
        </p:nvSpPr>
        <p:spPr>
          <a:xfrm>
            <a:off x="6850063" y="2074863"/>
            <a:ext cx="1150937" cy="334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n-lt"/>
                <a:ea typeface="Arial" charset="0"/>
                <a:cs typeface="Arial" charset="0"/>
              </a:rPr>
              <a:t>userName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0" name="Rectangle 9" descr="An empty memory cell named student GPA" title="An empty memory cell named student GPA">
            <a:extLst>
              <a:ext uri="{FF2B5EF4-FFF2-40B4-BE49-F238E27FC236}">
                <a16:creationId xmlns:a16="http://schemas.microsoft.com/office/drawing/2014/main" id="{218DBAD5-11CB-0E4A-80AC-657E08A0CEBF}"/>
              </a:ext>
            </a:extLst>
          </p:cNvPr>
          <p:cNvSpPr/>
          <p:nvPr/>
        </p:nvSpPr>
        <p:spPr>
          <a:xfrm>
            <a:off x="6934200" y="39624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>
                <a:latin typeface="Calibri" panose="020F0502020204030204" pitchFamily="34" charset="0"/>
              </a:rPr>
              <a:t>?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1EE43-E7B7-5A4E-85A6-AAA9BCAE34AA}"/>
              </a:ext>
            </a:extLst>
          </p:cNvPr>
          <p:cNvSpPr txBox="1"/>
          <p:nvPr/>
        </p:nvSpPr>
        <p:spPr>
          <a:xfrm>
            <a:off x="6783388" y="3627438"/>
            <a:ext cx="12842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n-lt"/>
                <a:ea typeface="Arial" charset="0"/>
                <a:cs typeface="Arial" charset="0"/>
              </a:rPr>
              <a:t>studentGPA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8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1">
            <a:extLst>
              <a:ext uri="{FF2B5EF4-FFF2-40B4-BE49-F238E27FC236}">
                <a16:creationId xmlns:a16="http://schemas.microsoft.com/office/drawing/2014/main" id="{437F0533-475D-914B-B583-8894069D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7E8C9-3D8C-1D4B-96D8-48008924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952B7F6D-4F05-8343-A190-0BE04A365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BEGIN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userName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studentGPA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userName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“Bob”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studentGPA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= 1.2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716F8EC6-53C6-CB4B-824B-65FE971870D8}"/>
              </a:ext>
            </a:extLst>
          </p:cNvPr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 descr="An memory cell named user name with the value Bob" title="An memory cell named user name with the value Bob">
            <a:extLst>
              <a:ext uri="{FF2B5EF4-FFF2-40B4-BE49-F238E27FC236}">
                <a16:creationId xmlns:a16="http://schemas.microsoft.com/office/drawing/2014/main" id="{00CE6E16-3BC9-4843-9765-B31C3CE6B01B}"/>
              </a:ext>
            </a:extLst>
          </p:cNvPr>
          <p:cNvSpPr/>
          <p:nvPr/>
        </p:nvSpPr>
        <p:spPr>
          <a:xfrm>
            <a:off x="6934200" y="24384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>
                <a:latin typeface="Calibri" panose="020F0502020204030204" pitchFamily="34" charset="0"/>
              </a:rPr>
              <a:t>“Bob”</a:t>
            </a:r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61509-1AE0-4C41-8289-A8F6A5E35A4D}"/>
              </a:ext>
            </a:extLst>
          </p:cNvPr>
          <p:cNvSpPr txBox="1"/>
          <p:nvPr/>
        </p:nvSpPr>
        <p:spPr>
          <a:xfrm>
            <a:off x="6850063" y="2074863"/>
            <a:ext cx="1150937" cy="334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n-lt"/>
                <a:ea typeface="Arial" charset="0"/>
                <a:cs typeface="Arial" charset="0"/>
              </a:rPr>
              <a:t>userName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0" name="Rectangle 9" descr="An memory cell named student GPA holding the value 1.2" title="An memory cell named student GPA holding the value 1.2">
            <a:extLst>
              <a:ext uri="{FF2B5EF4-FFF2-40B4-BE49-F238E27FC236}">
                <a16:creationId xmlns:a16="http://schemas.microsoft.com/office/drawing/2014/main" id="{16A29D0A-78D2-F643-AE85-0121B48051B3}"/>
              </a:ext>
            </a:extLst>
          </p:cNvPr>
          <p:cNvSpPr/>
          <p:nvPr/>
        </p:nvSpPr>
        <p:spPr>
          <a:xfrm>
            <a:off x="6934200" y="3962400"/>
            <a:ext cx="990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latin typeface="Calibri" panose="020F0502020204030204" pitchFamily="34" charset="0"/>
              </a:rPr>
              <a:t>1.2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CF4C2-6B7D-354E-BDA6-C70F5CC8D4E3}"/>
              </a:ext>
            </a:extLst>
          </p:cNvPr>
          <p:cNvSpPr txBox="1"/>
          <p:nvPr/>
        </p:nvSpPr>
        <p:spPr>
          <a:xfrm>
            <a:off x="6783388" y="3627438"/>
            <a:ext cx="12842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n-lt"/>
                <a:ea typeface="Arial" charset="0"/>
                <a:cs typeface="Arial" charset="0"/>
              </a:rPr>
              <a:t>studentGPA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AD7C3-ABA2-7549-B3D2-C4D3BC8C02B4}"/>
              </a:ext>
            </a:extLst>
          </p:cNvPr>
          <p:cNvSpPr txBox="1"/>
          <p:nvPr/>
        </p:nvSpPr>
        <p:spPr>
          <a:xfrm>
            <a:off x="1292469" y="5187462"/>
            <a:ext cx="601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single = is used for assignment of a value to a variable.</a:t>
            </a:r>
          </a:p>
        </p:txBody>
      </p:sp>
    </p:spTree>
    <p:extLst>
      <p:ext uri="{BB962C8B-B14F-4D97-AF65-F5344CB8AC3E}">
        <p14:creationId xmlns:p14="http://schemas.microsoft.com/office/powerpoint/2010/main" val="440257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7">
            <a:extLst>
              <a:ext uri="{FF2B5EF4-FFF2-40B4-BE49-F238E27FC236}">
                <a16:creationId xmlns:a16="http://schemas.microsoft.com/office/drawing/2014/main" id="{58AD0C51-2E46-BE4F-8E3C-A1FAA069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EDE8C-CD17-9F4C-BEE4-EFF449F6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B1A6C-C8AB-D942-ABFA-1BCC49157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using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System;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MainClass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public static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void Main (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gpa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"Bob";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gpa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1.2f;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12" descr="mage result for C# icon" title="C Sharp Logo">
            <a:extLst>
              <a:ext uri="{FF2B5EF4-FFF2-40B4-BE49-F238E27FC236}">
                <a16:creationId xmlns:a16="http://schemas.microsoft.com/office/drawing/2014/main" id="{55E782F5-AAA6-0A49-ABD1-6525A679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00563"/>
            <a:ext cx="17002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72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9">
            <a:extLst>
              <a:ext uri="{FF2B5EF4-FFF2-40B4-BE49-F238E27FC236}">
                <a16:creationId xmlns:a16="http://schemas.microsoft.com/office/drawing/2014/main" id="{17F97AAD-B34E-1E47-BFE1-16EDCAF8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92AA9-FBD8-8A42-8896-CCD1B141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6A5D61FA-85A5-7646-888C-BDDC11DCC5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&lt;iostream&gt;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&lt;string&gt;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using namespace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std;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 ()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string userName = </a:t>
            </a:r>
            <a:r>
              <a:rPr lang="en-US" altLang="en-US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"Bob"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gpa = 1.2f;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0;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943" name="TextBox 7">
            <a:extLst>
              <a:ext uri="{FF2B5EF4-FFF2-40B4-BE49-F238E27FC236}">
                <a16:creationId xmlns:a16="http://schemas.microsoft.com/office/drawing/2014/main" id="{6216C0A9-04EC-1A4F-AFCB-C8C9F9124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5711825"/>
            <a:ext cx="572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“using namespace” saves us from typing std::cout</a:t>
            </a:r>
          </a:p>
        </p:txBody>
      </p:sp>
      <p:pic>
        <p:nvPicPr>
          <p:cNvPr id="11" name="Picture 10" descr="A logo showing C++" title="C++ Logo">
            <a:extLst>
              <a:ext uri="{FF2B5EF4-FFF2-40B4-BE49-F238E27FC236}">
                <a16:creationId xmlns:a16="http://schemas.microsoft.com/office/drawing/2014/main" id="{8B905745-E6A5-0745-9105-09D3E3F41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8" y="5046663"/>
            <a:ext cx="1074737" cy="12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0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7">
            <a:extLst>
              <a:ext uri="{FF2B5EF4-FFF2-40B4-BE49-F238E27FC236}">
                <a16:creationId xmlns:a16="http://schemas.microsoft.com/office/drawing/2014/main" id="{3DE14325-FEB6-5F4B-9CC5-D6ECE8104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10" descr="elated image" title="Java Logo">
            <a:extLst>
              <a:ext uri="{FF2B5EF4-FFF2-40B4-BE49-F238E27FC236}">
                <a16:creationId xmlns:a16="http://schemas.microsoft.com/office/drawing/2014/main" id="{E770ADC2-EA96-CC46-87D6-87A1F601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868488" cy="1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F680B-B73B-3544-A458-FBF577FB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9D23D-CB82-8F4F-A4B9-DE6FB13DB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4675"/>
            <a:ext cx="7543800" cy="4022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MainClass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public static void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main (String[]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float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gpa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"Bob";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gpa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1.2f;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24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7">
            <a:extLst>
              <a:ext uri="{FF2B5EF4-FFF2-40B4-BE49-F238E27FC236}">
                <a16:creationId xmlns:a16="http://schemas.microsoft.com/office/drawing/2014/main" id="{3DE14325-FEB6-5F4B-9CC5-D6ECE8104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680B-B73B-3544-A458-FBF577FB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Declaring/Assigning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9D23D-CB82-8F4F-A4B9-DE6FB13DB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941637"/>
            <a:ext cx="8077200" cy="12858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__name__ == “__main__”: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"Bob"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gpa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1.2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22847AE4-9C9C-19DC-390D-D70C3D778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400" y="4876800"/>
            <a:ext cx="10572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46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714B-4A1D-3346-9DF2-679FD41D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Lesson #3: Learned</a:t>
            </a:r>
          </a:p>
        </p:txBody>
      </p:sp>
      <p:sp>
        <p:nvSpPr>
          <p:cNvPr id="43013" name="TextBox 6">
            <a:extLst>
              <a:ext uri="{FF2B5EF4-FFF2-40B4-BE49-F238E27FC236}">
                <a16:creationId xmlns:a16="http://schemas.microsoft.com/office/drawing/2014/main" id="{D4360FCD-D495-BC49-8DD9-F0753A92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124200"/>
            <a:ext cx="6994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u="sng"/>
              <a:t>All languages have the variables and </a:t>
            </a:r>
          </a:p>
          <a:p>
            <a:pPr algn="ctr" eaLnBrk="1" hangingPunct="1"/>
            <a:r>
              <a:rPr lang="en-US" altLang="en-US" sz="3200" u="sng"/>
              <a:t>the ability to assign values to them</a:t>
            </a:r>
            <a:endParaRPr lang="en-US" altLang="en-US" sz="2800" u="sng"/>
          </a:p>
        </p:txBody>
      </p:sp>
    </p:spTree>
    <p:extLst>
      <p:ext uri="{BB962C8B-B14F-4D97-AF65-F5344CB8AC3E}">
        <p14:creationId xmlns:p14="http://schemas.microsoft.com/office/powerpoint/2010/main" val="2590358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7">
            <a:extLst>
              <a:ext uri="{FF2B5EF4-FFF2-40B4-BE49-F238E27FC236}">
                <a16:creationId xmlns:a16="http://schemas.microsoft.com/office/drawing/2014/main" id="{3CD75779-2E30-4148-B143-5C55256D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0E9B1-2C57-794F-BD7A-300DB126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Text from the User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9F694F5A-BB19-C147-88E3-26DE355F00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BEGIN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userInput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PRINT “Please enter your name”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READ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userInput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PRINTLINE “Hello, ” +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userInput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F0996513-9159-AF4F-83F6-E0AEF5CD7DA4}"/>
              </a:ext>
            </a:extLst>
          </p:cNvPr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0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1C94-F762-8B41-8059-D634B9AE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Skeletons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D6D2-28F8-B74B-8CA4-0E19CBC8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7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sz="2800" dirty="0"/>
              <a:t>Skeleton programs: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Are the </a:t>
            </a:r>
            <a:r>
              <a:rPr lang="en-US" sz="2800" u="sng" dirty="0"/>
              <a:t>smallest</a:t>
            </a:r>
            <a:r>
              <a:rPr lang="en-US" sz="2800" dirty="0"/>
              <a:t> program you can write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Are the minimal amount of code that compiles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Do NOTHING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Define the entry/starting point of the program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Are something you should </a:t>
            </a:r>
            <a:r>
              <a:rPr lang="en-US" sz="2800" u="sng" dirty="0"/>
              <a:t>memorize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800" dirty="0"/>
              <a:t>You probably won’t understand what you’re about to see</a:t>
            </a:r>
            <a:r>
              <a:rPr lang="mr-IN" sz="2800" dirty="0"/>
              <a:t>…</a:t>
            </a:r>
            <a:r>
              <a:rPr lang="en-US" sz="2800" dirty="0"/>
              <a:t> and it’s OK!</a:t>
            </a:r>
          </a:p>
        </p:txBody>
      </p:sp>
    </p:spTree>
    <p:extLst>
      <p:ext uri="{BB962C8B-B14F-4D97-AF65-F5344CB8AC3E}">
        <p14:creationId xmlns:p14="http://schemas.microsoft.com/office/powerpoint/2010/main" val="1539149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CE126223-5947-7443-B2C6-F99C1BF49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1BB5D-EC06-7541-9FF6-59BB928D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Text from the User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956C48AE-347C-6744-89E4-0973F5DF6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System;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MainClass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public static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void Main (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[] args)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userInput;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Console.Write("</a:t>
            </a:r>
            <a:r>
              <a:rPr lang="en-US" altLang="en-US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Please enter your name: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");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userInput = Console.ReadLine();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Console.WriteLine("Hello, "+</a:t>
            </a:r>
            <a:r>
              <a:rPr lang="en-US" altLang="en-US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userInput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" name="Picture 12" descr="mage result for C# icon" title="C Sharp Logo">
            <a:extLst>
              <a:ext uri="{FF2B5EF4-FFF2-40B4-BE49-F238E27FC236}">
                <a16:creationId xmlns:a16="http://schemas.microsoft.com/office/drawing/2014/main" id="{48B20054-DC9D-7144-9E91-95CCCA88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68825"/>
            <a:ext cx="17002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0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9">
            <a:extLst>
              <a:ext uri="{FF2B5EF4-FFF2-40B4-BE49-F238E27FC236}">
                <a16:creationId xmlns:a16="http://schemas.microsoft.com/office/drawing/2014/main" id="{C35185E4-967C-0147-B4B2-8A4A70453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5C834-B443-1548-B55B-5340869C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Text from the User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DCAE85E-0806-4948-8784-CC5CBE7A02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&lt;iostream&gt;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&lt;string&gt;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using namespace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std;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 ()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string userName;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cout &lt;&lt; "Enter your name: ";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getline(cin, userName);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cout &lt;&lt; </a:t>
            </a:r>
            <a:r>
              <a:rPr lang="en-US" altLang="en-US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"Hi, "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&lt;&lt; userName &lt;&lt; </a:t>
            </a:r>
            <a:r>
              <a:rPr lang="en-US" altLang="en-US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"!"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&lt;&lt; endl;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0;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AF3C028B-A7B2-8E45-886D-F0F4E6CF7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5711825"/>
            <a:ext cx="572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“using namespace” saves us from typing std::cout</a:t>
            </a:r>
          </a:p>
        </p:txBody>
      </p:sp>
      <p:pic>
        <p:nvPicPr>
          <p:cNvPr id="11" name="Picture 10" descr="A logo showing C++" title="C++ Logo">
            <a:extLst>
              <a:ext uri="{FF2B5EF4-FFF2-40B4-BE49-F238E27FC236}">
                <a16:creationId xmlns:a16="http://schemas.microsoft.com/office/drawing/2014/main" id="{1E2B4D78-C8E6-1040-8D5D-FA18A527F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8" y="5046663"/>
            <a:ext cx="1074737" cy="12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5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4C08-8BE7-5F4B-A7E9-F28BBA8C4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4675"/>
            <a:ext cx="7543800" cy="4022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import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java.util.Scanner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MainClass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public static void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main (String[]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Please enter your name: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Scanner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Scanner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sc.nextLine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Hello,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"+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8130" name="TextBox 7">
            <a:extLst>
              <a:ext uri="{FF2B5EF4-FFF2-40B4-BE49-F238E27FC236}">
                <a16:creationId xmlns:a16="http://schemas.microsoft.com/office/drawing/2014/main" id="{A0BFA9CF-69A7-A040-972D-79EF342C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1" name="TextBox 8">
            <a:extLst>
              <a:ext uri="{FF2B5EF4-FFF2-40B4-BE49-F238E27FC236}">
                <a16:creationId xmlns:a16="http://schemas.microsoft.com/office/drawing/2014/main" id="{2C7F3CB3-6747-2640-85BF-6E5BCCFEA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5160963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10" descr="elated image" title="Java Logo">
            <a:extLst>
              <a:ext uri="{FF2B5EF4-FFF2-40B4-BE49-F238E27FC236}">
                <a16:creationId xmlns:a16="http://schemas.microsoft.com/office/drawing/2014/main" id="{976A52FA-4267-8C41-932D-2C53B59F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4760913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17CD4-2C9E-AA43-AE2C-36064961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Text from the User</a:t>
            </a:r>
          </a:p>
        </p:txBody>
      </p:sp>
    </p:spTree>
    <p:extLst>
      <p:ext uri="{BB962C8B-B14F-4D97-AF65-F5344CB8AC3E}">
        <p14:creationId xmlns:p14="http://schemas.microsoft.com/office/powerpoint/2010/main" val="2989240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4C08-8BE7-5F4B-A7E9-F28BBA8C4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0"/>
            <a:ext cx="8153400" cy="1371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__name__ == “__main__”: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input("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Please enter your name: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print("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Hello, 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8130" name="TextBox 7">
            <a:extLst>
              <a:ext uri="{FF2B5EF4-FFF2-40B4-BE49-F238E27FC236}">
                <a16:creationId xmlns:a16="http://schemas.microsoft.com/office/drawing/2014/main" id="{A0BFA9CF-69A7-A040-972D-79EF342C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1" name="TextBox 8">
            <a:extLst>
              <a:ext uri="{FF2B5EF4-FFF2-40B4-BE49-F238E27FC236}">
                <a16:creationId xmlns:a16="http://schemas.microsoft.com/office/drawing/2014/main" id="{2C7F3CB3-6747-2640-85BF-6E5BCCFEA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5160963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17CD4-2C9E-AA43-AE2C-36064961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Text from the User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331B5A58-C16A-F77A-AABF-9A168C6F1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4953000"/>
            <a:ext cx="10572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32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7">
            <a:extLst>
              <a:ext uri="{FF2B5EF4-FFF2-40B4-BE49-F238E27FC236}">
                <a16:creationId xmlns:a16="http://schemas.microsoft.com/office/drawing/2014/main" id="{2D7CD52F-A9E6-6F44-869C-B70C99D7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19AE2-7343-474A-91B9-FA605AFC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Numbers from the User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DD2D9E2-3AB3-BA40-B6DE-0332C0AA46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BEGIN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CREATE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userInput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PRINT “Please enter your age: 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READ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userInput</a:t>
            </a: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PRINTLINE “You are ” +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userInput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+ “ years old.”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END MAIN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29C44384-2F4D-F849-B189-8C5C03237896}"/>
              </a:ext>
            </a:extLst>
          </p:cNvPr>
          <p:cNvSpPr/>
          <p:nvPr/>
        </p:nvSpPr>
        <p:spPr>
          <a:xfrm>
            <a:off x="7543800" y="5029200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95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7">
            <a:extLst>
              <a:ext uri="{FF2B5EF4-FFF2-40B4-BE49-F238E27FC236}">
                <a16:creationId xmlns:a16="http://schemas.microsoft.com/office/drawing/2014/main" id="{34F891DA-267D-5C4D-BB41-91080563B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E4EF9-8BB2-EA48-85DF-C71D6D4B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Numbers from the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9713-F531-434B-8D7A-F4FB2FD1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600200"/>
            <a:ext cx="7924800" cy="4022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using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System;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MainClass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public static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void Main (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Console.Write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Please enter your age: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Console.ReadLine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age = Convert.ToInt32(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userInput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Console.WriteLine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You are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"+age+" 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years old.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12" descr="mage result for C# icon" title="C Sharp Logo">
            <a:extLst>
              <a:ext uri="{FF2B5EF4-FFF2-40B4-BE49-F238E27FC236}">
                <a16:creationId xmlns:a16="http://schemas.microsoft.com/office/drawing/2014/main" id="{54A57AC5-0905-9645-884C-181B0BE5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959350"/>
            <a:ext cx="1382712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77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9">
            <a:extLst>
              <a:ext uri="{FF2B5EF4-FFF2-40B4-BE49-F238E27FC236}">
                <a16:creationId xmlns:a16="http://schemas.microsoft.com/office/drawing/2014/main" id="{F717A06B-1078-5D4E-8E2E-92D3EFB87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661B4-4076-EE43-8180-58D14C90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Numbers from the User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F3924194-A326-D34D-909B-C57C89E02C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5400"/>
            <a:ext cx="8286750" cy="48815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&lt;iostream&gt;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using namespace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std;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 ()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age = 0;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cout &lt;&lt; </a:t>
            </a:r>
            <a:r>
              <a:rPr lang="en-US" altLang="en-US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"Enter your age: "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cin &gt;&gt; age;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cout &lt;&lt; </a:t>
            </a:r>
            <a:r>
              <a:rPr lang="en-US" altLang="en-US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"You are "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&lt;&lt; age &lt;&lt; </a:t>
            </a:r>
            <a:r>
              <a:rPr lang="en-US" altLang="en-US">
                <a:solidFill>
                  <a:srgbClr val="C0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" years old"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&lt;&lt; endl;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0;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1207" name="TextBox 7">
            <a:extLst>
              <a:ext uri="{FF2B5EF4-FFF2-40B4-BE49-F238E27FC236}">
                <a16:creationId xmlns:a16="http://schemas.microsoft.com/office/drawing/2014/main" id="{9D7D9C7C-B679-C041-8F74-83424DFD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5711825"/>
            <a:ext cx="5351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Note: if we don’t need strings, don’t #include them!</a:t>
            </a:r>
          </a:p>
        </p:txBody>
      </p:sp>
      <p:pic>
        <p:nvPicPr>
          <p:cNvPr id="11" name="Picture 10" descr="A logo showing C++" title="C++ Logo">
            <a:extLst>
              <a:ext uri="{FF2B5EF4-FFF2-40B4-BE49-F238E27FC236}">
                <a16:creationId xmlns:a16="http://schemas.microsoft.com/office/drawing/2014/main" id="{76D2D23B-275D-D14C-95A6-E6E7052AD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8" y="5046663"/>
            <a:ext cx="1074737" cy="12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03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7">
            <a:extLst>
              <a:ext uri="{FF2B5EF4-FFF2-40B4-BE49-F238E27FC236}">
                <a16:creationId xmlns:a16="http://schemas.microsoft.com/office/drawing/2014/main" id="{35AF891C-6E6B-624C-9AF8-E7B8F411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10" descr="elated image" title="Java Logo">
            <a:extLst>
              <a:ext uri="{FF2B5EF4-FFF2-40B4-BE49-F238E27FC236}">
                <a16:creationId xmlns:a16="http://schemas.microsoft.com/office/drawing/2014/main" id="{7C06FAD0-712C-5C49-8325-113F35372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913313"/>
            <a:ext cx="1316038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725C0-4133-BD4F-8DC4-72887866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Numbers from the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8166-5A1F-5845-B7E3-7F913B36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711325"/>
            <a:ext cx="8305800" cy="40227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import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java.util.Scanner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MainClass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  public static void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main (String[]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age;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Please enter your 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");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Scanner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new Scanner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System.in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age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sc.nextInt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You are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"+age+" 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years old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.");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32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7">
            <a:extLst>
              <a:ext uri="{FF2B5EF4-FFF2-40B4-BE49-F238E27FC236}">
                <a16:creationId xmlns:a16="http://schemas.microsoft.com/office/drawing/2014/main" id="{35AF891C-6E6B-624C-9AF8-E7B8F411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725C0-4133-BD4F-8DC4-72887866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Reading Numbers from the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8166-5A1F-5845-B7E3-7F913B36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989262"/>
            <a:ext cx="8305800" cy="8794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__name__ == “__main__”: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age = input("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Please enter your 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")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print("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You are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"+age+" 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years old.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pPr marL="91440" indent="-91440" eaLnBrk="1" fontAlgn="auto" hangingPunct="1">
              <a:spcAft>
                <a:spcPts val="0"/>
              </a:spcAft>
              <a:buFont typeface="Calibri" panose="020F0502020204030204" pitchFamily="34" charset="0"/>
              <a:buChar char=" 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8B846BA0-3832-8197-8688-9E96F3156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4953000"/>
            <a:ext cx="1057275" cy="1285875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1DA11690-B3E7-A830-B887-C1454A4F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315545"/>
            <a:ext cx="67891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Python always reads inputs as strings (i.e. as words)</a:t>
            </a:r>
          </a:p>
          <a:p>
            <a:pPr eaLnBrk="1" hangingPunct="1"/>
            <a:r>
              <a:rPr lang="en-US" altLang="en-US" dirty="0"/>
              <a:t>Unless you specifically need the input to be treated as a number,</a:t>
            </a:r>
          </a:p>
          <a:p>
            <a:pPr eaLnBrk="1" hangingPunct="1"/>
            <a:r>
              <a:rPr lang="en-US" altLang="en-US" dirty="0"/>
              <a:t>there’s no need to convert it to a number.</a:t>
            </a:r>
          </a:p>
        </p:txBody>
      </p:sp>
    </p:spTree>
    <p:extLst>
      <p:ext uri="{BB962C8B-B14F-4D97-AF65-F5344CB8AC3E}">
        <p14:creationId xmlns:p14="http://schemas.microsoft.com/office/powerpoint/2010/main" val="953137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7E5902B9-6F91-ED4D-91FB-3EDAA8F8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Lesson #4: Learned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9A9C490F-C3C5-6648-A2CB-E1249D4699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8825" y="2665412"/>
            <a:ext cx="5086350" cy="1527175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 dirty="0"/>
              <a:t>We can read numbers and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 dirty="0"/>
              <a:t>text from the user</a:t>
            </a:r>
          </a:p>
        </p:txBody>
      </p:sp>
    </p:spTree>
    <p:extLst>
      <p:ext uri="{BB962C8B-B14F-4D97-AF65-F5344CB8AC3E}">
        <p14:creationId xmlns:p14="http://schemas.microsoft.com/office/powerpoint/2010/main" val="298061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>
            <a:extLst>
              <a:ext uri="{FF2B5EF4-FFF2-40B4-BE49-F238E27FC236}">
                <a16:creationId xmlns:a16="http://schemas.microsoft.com/office/drawing/2014/main" id="{DD9529F5-FD5C-6547-87CB-3EFBEBC9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1E9CA-9055-2044-B5A4-F0BA2C7F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Skeletons</a:t>
            </a:r>
          </a:p>
        </p:txBody>
      </p:sp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BFFC464B-24FC-334A-BBCB-E04E3DC9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id="{39FF716E-54BA-514C-9F83-EA86A47AD4BE}"/>
              </a:ext>
            </a:extLst>
          </p:cNvPr>
          <p:cNvSpPr/>
          <p:nvPr/>
        </p:nvSpPr>
        <p:spPr>
          <a:xfrm>
            <a:off x="7289295" y="5157957"/>
            <a:ext cx="13385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  <a:ea typeface="Arial" charset="0"/>
                <a:cs typeface="Arial" charset="0"/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4" name="TextBox 7">
            <a:extLst>
              <a:ext uri="{FF2B5EF4-FFF2-40B4-BE49-F238E27FC236}">
                <a16:creationId xmlns:a16="http://schemas.microsoft.com/office/drawing/2014/main" id="{E0BF556F-7390-554D-BC30-AC720A8D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486400"/>
            <a:ext cx="607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Note: every time you BEGIN something, you must END it!</a:t>
            </a:r>
          </a:p>
          <a:p>
            <a:pPr eaLnBrk="1" hangingPunct="1"/>
            <a:r>
              <a:rPr lang="en-US" altLang="en-US" dirty="0"/>
              <a:t>Write them as pairs!</a:t>
            </a:r>
          </a:p>
        </p:txBody>
      </p:sp>
    </p:spTree>
    <p:extLst>
      <p:ext uri="{BB962C8B-B14F-4D97-AF65-F5344CB8AC3E}">
        <p14:creationId xmlns:p14="http://schemas.microsoft.com/office/powerpoint/2010/main" val="661077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7E5902B9-6F91-ED4D-91FB-3EDAA8F8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Code going forward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9A9C490F-C3C5-6648-A2CB-E1249D4699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0688"/>
            <a:ext cx="7981950" cy="4252912"/>
          </a:xfrm>
        </p:spPr>
        <p:txBody>
          <a:bodyPr anchor="ctr">
            <a:normAutofit/>
          </a:bodyPr>
          <a:lstStyle/>
          <a:p>
            <a:pPr marL="173038" indent="-173038"/>
            <a:r>
              <a:rPr lang="en-US" altLang="en-US" sz="3000" dirty="0"/>
              <a:t>We’ve shown you the same code in different languages to expose you to it</a:t>
            </a:r>
          </a:p>
          <a:p>
            <a:pPr marL="173038" indent="-173038"/>
            <a:r>
              <a:rPr lang="en-US" altLang="en-US" sz="3000" dirty="0"/>
              <a:t>As you can see, expressing the same algorithm across different languages usually results in similar-looking code</a:t>
            </a:r>
          </a:p>
          <a:p>
            <a:pPr marL="173038" indent="-173038"/>
            <a:r>
              <a:rPr lang="en-US" altLang="en-US" sz="3000" dirty="0"/>
              <a:t>Going forward, all code will be in Python (except during the last module)</a:t>
            </a:r>
          </a:p>
        </p:txBody>
      </p:sp>
    </p:spTree>
    <p:extLst>
      <p:ext uri="{BB962C8B-B14F-4D97-AF65-F5344CB8AC3E}">
        <p14:creationId xmlns:p14="http://schemas.microsoft.com/office/powerpoint/2010/main" val="830918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25E5-470C-6049-B2FA-0AC8C760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Basic Operators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146DECC7-ED34-B348-8590-741782C80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dirty="0"/>
              <a:t>Math operators</a:t>
            </a:r>
          </a:p>
          <a:p>
            <a:pPr lvl="1" eaLnBrk="1" hangingPunct="1"/>
            <a:r>
              <a:rPr lang="en-US" altLang="en-US" sz="3200" dirty="0"/>
              <a:t>Addition (+)</a:t>
            </a:r>
          </a:p>
          <a:p>
            <a:pPr lvl="2"/>
            <a:r>
              <a:rPr lang="en-US" altLang="en-US" sz="2900" dirty="0"/>
              <a:t>Note the + sign can also be used for concatenation</a:t>
            </a:r>
          </a:p>
          <a:p>
            <a:pPr lvl="1" eaLnBrk="1" hangingPunct="1"/>
            <a:r>
              <a:rPr lang="en-US" altLang="en-US" sz="3200" dirty="0"/>
              <a:t>Subtraction (-)</a:t>
            </a:r>
          </a:p>
          <a:p>
            <a:pPr lvl="1" eaLnBrk="1" hangingPunct="1"/>
            <a:r>
              <a:rPr lang="en-US" altLang="en-US" sz="3200" dirty="0"/>
              <a:t>Multiplication (*)</a:t>
            </a:r>
          </a:p>
          <a:p>
            <a:pPr lvl="1" eaLnBrk="1" hangingPunct="1"/>
            <a:r>
              <a:rPr lang="en-US" altLang="en-US" sz="3200" dirty="0"/>
              <a:t>Power (**)</a:t>
            </a:r>
          </a:p>
          <a:p>
            <a:pPr lvl="1" eaLnBrk="1" hangingPunct="1"/>
            <a:r>
              <a:rPr lang="en-US" altLang="en-US" sz="3200" dirty="0"/>
              <a:t>Division (/)</a:t>
            </a:r>
          </a:p>
          <a:p>
            <a:pPr lvl="1" eaLnBrk="1" hangingPunct="1"/>
            <a:r>
              <a:rPr lang="en-US" altLang="en-US" sz="3200" dirty="0"/>
              <a:t>Floor Division (//)</a:t>
            </a:r>
          </a:p>
          <a:p>
            <a:pPr lvl="1" eaLnBrk="1" hangingPunct="1"/>
            <a:r>
              <a:rPr lang="en-US" altLang="en-US" sz="3200" dirty="0"/>
              <a:t>Modulus (%)</a:t>
            </a:r>
          </a:p>
        </p:txBody>
      </p:sp>
    </p:spTree>
    <p:extLst>
      <p:ext uri="{BB962C8B-B14F-4D97-AF65-F5344CB8AC3E}">
        <p14:creationId xmlns:p14="http://schemas.microsoft.com/office/powerpoint/2010/main" val="2520055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4B18-31A3-4E44-94C1-B363FD02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In-class Problem #0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10FFAA4-043F-8844-841D-6ADF7AFF6F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0211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Write a program that asks the users weight (in pounds) and prints out how much she/he weighs on the moon.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Note: your moon weight is 16.5% of your Earth weight</a:t>
            </a:r>
          </a:p>
          <a:p>
            <a:pPr eaLnBrk="1" hangingPunct="1"/>
            <a:r>
              <a:rPr lang="en-US" altLang="en-US" sz="2800" dirty="0"/>
              <a:t>Note: you can convert the user’s input from text to a number by using </a:t>
            </a:r>
            <a:r>
              <a:rPr lang="en-US" altLang="en-US" sz="2500" dirty="0">
                <a:solidFill>
                  <a:srgbClr val="0000FF"/>
                </a:solidFill>
              </a:rPr>
              <a:t>float</a:t>
            </a:r>
            <a:r>
              <a:rPr lang="en-US" altLang="en-US" sz="2500" dirty="0"/>
              <a:t>(</a:t>
            </a:r>
            <a:r>
              <a:rPr lang="en-US" altLang="en-US" sz="2500" dirty="0">
                <a:solidFill>
                  <a:srgbClr val="0000FF"/>
                </a:solidFill>
              </a:rPr>
              <a:t>input</a:t>
            </a:r>
            <a:r>
              <a:rPr lang="en-US" altLang="en-US" sz="2500" dirty="0"/>
              <a:t>())</a:t>
            </a:r>
          </a:p>
          <a:p>
            <a:pPr lvl="1"/>
            <a:r>
              <a:rPr lang="en-US" altLang="en-US" sz="2200" dirty="0"/>
              <a:t>w = </a:t>
            </a:r>
            <a:r>
              <a:rPr lang="en-US" altLang="en-US" sz="2200" dirty="0">
                <a:solidFill>
                  <a:srgbClr val="0000FF"/>
                </a:solidFill>
              </a:rPr>
              <a:t>float</a:t>
            </a:r>
            <a:r>
              <a:rPr lang="en-US" altLang="en-US" sz="2200" dirty="0"/>
              <a:t>(</a:t>
            </a:r>
            <a:r>
              <a:rPr lang="en-US" altLang="en-US" sz="2200" dirty="0">
                <a:solidFill>
                  <a:srgbClr val="0000FF"/>
                </a:solidFill>
              </a:rPr>
              <a:t>input</a:t>
            </a:r>
            <a:r>
              <a:rPr lang="en-US" altLang="en-US" sz="2200" dirty="0"/>
              <a:t>(</a:t>
            </a:r>
            <a:r>
              <a:rPr lang="en-US" altLang="en-US" sz="2200" dirty="0">
                <a:solidFill>
                  <a:srgbClr val="C00000"/>
                </a:solidFill>
              </a:rPr>
              <a:t>“Weight?”</a:t>
            </a:r>
            <a:r>
              <a:rPr lang="en-US" altLang="en-US" sz="22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715314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8971-6CF8-0145-8407-122A6BF9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In-class Problem #1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23C87868-1D73-AD43-B5A3-B50C5EA9C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3563937"/>
          </a:xfrm>
        </p:spPr>
        <p:txBody>
          <a:bodyPr/>
          <a:lstStyle/>
          <a:p>
            <a:pPr eaLnBrk="1" hangingPunct="1"/>
            <a:r>
              <a:rPr lang="en-US" altLang="en-US" sz="2800"/>
              <a:t>Write a program that asks the user for a temperature in Fahrenheit and prints out that temperature in Kelvin.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Formula: Kelvin = (Farh </a:t>
            </a:r>
            <a:r>
              <a:rPr lang="mr-IN" altLang="en-US" sz="2800">
                <a:ea typeface="Mangal" panose="02040503050203030202" pitchFamily="18" charset="0"/>
              </a:rPr>
              <a:t>–</a:t>
            </a:r>
            <a:r>
              <a:rPr lang="en-US" altLang="en-US" sz="2800"/>
              <a:t> 32) x 5/9 + 273.15</a:t>
            </a:r>
          </a:p>
        </p:txBody>
      </p:sp>
    </p:spTree>
    <p:extLst>
      <p:ext uri="{BB962C8B-B14F-4D97-AF65-F5344CB8AC3E}">
        <p14:creationId xmlns:p14="http://schemas.microsoft.com/office/powerpoint/2010/main" val="4225565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9D66-FE4C-4944-BA4A-5D3782E0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In-class Problem #2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63A40845-7438-924B-87D7-E387C4F23D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Assume:</a:t>
            </a:r>
          </a:p>
          <a:p>
            <a:pPr lvl="1" eaLnBrk="1" hangingPunct="1"/>
            <a:r>
              <a:rPr lang="en-US" altLang="en-US" sz="2400" dirty="0"/>
              <a:t>The average person burns 2500 calories per day.  </a:t>
            </a:r>
          </a:p>
          <a:p>
            <a:pPr lvl="1" eaLnBrk="1" hangingPunct="1"/>
            <a:r>
              <a:rPr lang="en-US" altLang="en-US" sz="2400" dirty="0"/>
              <a:t>There are 3500 calories in one pound of fat.  </a:t>
            </a:r>
          </a:p>
          <a:p>
            <a:pPr lvl="1" eaLnBrk="1" hangingPunct="1"/>
            <a:r>
              <a:rPr lang="en-US" altLang="en-US" sz="2400" dirty="0"/>
              <a:t>There are 365 days in a year</a:t>
            </a:r>
          </a:p>
          <a:p>
            <a:pPr lvl="1" eaLnBrk="1" hangingPunct="1"/>
            <a:endParaRPr lang="en-US" altLang="en-US" sz="2400" dirty="0"/>
          </a:p>
          <a:p>
            <a:pPr eaLnBrk="1" hangingPunct="1"/>
            <a:r>
              <a:rPr lang="en-US" altLang="en-US" sz="2800" dirty="0"/>
              <a:t>Write a program that asks the user how many calories they consume in a day, and also asks how many years they will consume that many calories.</a:t>
            </a:r>
          </a:p>
          <a:p>
            <a:pPr eaLnBrk="1" hangingPunct="1"/>
            <a:r>
              <a:rPr lang="en-US" altLang="en-US" sz="2800" dirty="0"/>
              <a:t>Print out the number of pounds the person will gain/lose in that time.</a:t>
            </a:r>
          </a:p>
        </p:txBody>
      </p:sp>
    </p:spTree>
    <p:extLst>
      <p:ext uri="{BB962C8B-B14F-4D97-AF65-F5344CB8AC3E}">
        <p14:creationId xmlns:p14="http://schemas.microsoft.com/office/powerpoint/2010/main" val="3479042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object 3">
            <a:extLst>
              <a:ext uri="{FF2B5EF4-FFF2-40B4-BE49-F238E27FC236}">
                <a16:creationId xmlns:a16="http://schemas.microsoft.com/office/drawing/2014/main" id="{0093D26B-65A1-F84E-BBC0-B2A2E0D85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67640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4013" indent="-3429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All programs have an </a:t>
            </a:r>
            <a:r>
              <a:rPr lang="en-US" altLang="en-US" sz="2600" u="sng" dirty="0">
                <a:latin typeface="Calibri" panose="020F0502020204030204" pitchFamily="34" charset="0"/>
              </a:rPr>
              <a:t>entry point</a:t>
            </a:r>
            <a:r>
              <a:rPr lang="en-US" altLang="en-US" sz="2600" dirty="0">
                <a:latin typeface="Calibri" panose="020F0502020204030204" pitchFamily="34" charset="0"/>
              </a:rPr>
              <a:t> (a BEGIN and END)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If you don’t know where to begin, start with the skeleton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All languages can print to the screen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All languages have variables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All languages can read text/numbers from the user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All languages have basic operators</a:t>
            </a:r>
          </a:p>
        </p:txBody>
      </p:sp>
      <p:sp>
        <p:nvSpPr>
          <p:cNvPr id="69639" name="Rectangle 2">
            <a:extLst>
              <a:ext uri="{FF2B5EF4-FFF2-40B4-BE49-F238E27FC236}">
                <a16:creationId xmlns:a16="http://schemas.microsoft.com/office/drawing/2014/main" id="{88A9B8F9-8B9E-2743-9D81-CCB700D8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charset="0"/>
              </a:defRPr>
            </a:lvl1pPr>
            <a:lvl2pPr algn="l"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charset="0"/>
              </a:defRPr>
            </a:lvl2pPr>
            <a:lvl3pPr algn="l"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charset="0"/>
              </a:defRPr>
            </a:lvl3pPr>
            <a:lvl4pPr algn="l"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charset="0"/>
              </a:defRPr>
            </a:lvl4pPr>
            <a:lvl5pPr algn="l" defTabSz="685800">
              <a:lnSpc>
                <a:spcPct val="90000"/>
              </a:lnSpc>
              <a:defRPr sz="3300">
                <a:solidFill>
                  <a:schemeClr val="tx1"/>
                </a:solidFill>
                <a:latin typeface="Calibri Light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dirty="0">
                <a:latin typeface="+mn-lt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59398" name="TextBox 1">
            <a:extLst>
              <a:ext uri="{FF2B5EF4-FFF2-40B4-BE49-F238E27FC236}">
                <a16:creationId xmlns:a16="http://schemas.microsoft.com/office/drawing/2014/main" id="{F6426D4C-574B-F04E-BEAE-C810F50A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5086350"/>
            <a:ext cx="711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u="sng" dirty="0">
                <a:latin typeface="Calibri" panose="020F0502020204030204" pitchFamily="34" charset="0"/>
              </a:rPr>
              <a:t>From now on, you should look for patterns in languages</a:t>
            </a:r>
            <a:endParaRPr lang="en-US" altLang="en-US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6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9">
            <a:extLst>
              <a:ext uri="{FF2B5EF4-FFF2-40B4-BE49-F238E27FC236}">
                <a16:creationId xmlns:a16="http://schemas.microsoft.com/office/drawing/2014/main" id="{8001191B-B990-8D41-8D89-24F46424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E119A-E13A-E348-AF8C-D6C41090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Skeletons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E510CAD-BBB2-5249-9516-EFB94AA8E8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System;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MainClass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public static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void Main (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[] args)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487" name="TextBox 7">
            <a:extLst>
              <a:ext uri="{FF2B5EF4-FFF2-40B4-BE49-F238E27FC236}">
                <a16:creationId xmlns:a16="http://schemas.microsoft.com/office/drawing/2014/main" id="{D1A7C9E3-4DDA-3747-8E97-A2F78259F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486400"/>
            <a:ext cx="3976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Note: The opening “{“ means BEGIN </a:t>
            </a:r>
          </a:p>
          <a:p>
            <a:pPr eaLnBrk="1" hangingPunct="1"/>
            <a:r>
              <a:rPr lang="en-US" altLang="en-US"/>
              <a:t>and the closing “}” means END</a:t>
            </a:r>
          </a:p>
        </p:txBody>
      </p:sp>
      <p:pic>
        <p:nvPicPr>
          <p:cNvPr id="9" name="Picture 12" descr="mage result for C# icon" title="C Sharp Logo">
            <a:extLst>
              <a:ext uri="{FF2B5EF4-FFF2-40B4-BE49-F238E27FC236}">
                <a16:creationId xmlns:a16="http://schemas.microsoft.com/office/drawing/2014/main" id="{E4F67EAD-DF42-8B4B-B63C-41DFD102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89500"/>
            <a:ext cx="143510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9">
            <a:extLst>
              <a:ext uri="{FF2B5EF4-FFF2-40B4-BE49-F238E27FC236}">
                <a16:creationId xmlns:a16="http://schemas.microsoft.com/office/drawing/2014/main" id="{D97186DA-A8D3-484C-A8FC-3DA64B938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0F84C-0736-1345-85F8-1295AA86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Skeletons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D22C859-D19D-7F4E-93C2-AF5ADCD024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#include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&lt;iostream&gt;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 ()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0;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535" name="TextBox 7">
            <a:extLst>
              <a:ext uri="{FF2B5EF4-FFF2-40B4-BE49-F238E27FC236}">
                <a16:creationId xmlns:a16="http://schemas.microsoft.com/office/drawing/2014/main" id="{57FA5D2F-92A2-7245-8A4F-6BD0FBC5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486400"/>
            <a:ext cx="4592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Again note: The opening “{“ means BEGIN </a:t>
            </a:r>
          </a:p>
          <a:p>
            <a:pPr eaLnBrk="1" hangingPunct="1"/>
            <a:r>
              <a:rPr lang="en-US" altLang="en-US"/>
              <a:t>and the closing “}” means END</a:t>
            </a:r>
          </a:p>
        </p:txBody>
      </p:sp>
      <p:pic>
        <p:nvPicPr>
          <p:cNvPr id="11" name="Picture 10" descr="A logo showing C++" title="C++ Logo">
            <a:extLst>
              <a:ext uri="{FF2B5EF4-FFF2-40B4-BE49-F238E27FC236}">
                <a16:creationId xmlns:a16="http://schemas.microsoft.com/office/drawing/2014/main" id="{F2930A8C-D165-8B42-86E1-983D41665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88" y="5046663"/>
            <a:ext cx="1074737" cy="12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6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8">
            <a:extLst>
              <a:ext uri="{FF2B5EF4-FFF2-40B4-BE49-F238E27FC236}">
                <a16:creationId xmlns:a16="http://schemas.microsoft.com/office/drawing/2014/main" id="{490343B5-549E-564A-A87A-3EA8AC8B3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8D619-96B6-A04B-AAA4-23EDAFB2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Skeletons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BE3F3BC9-BD69-0A4A-B597-7FBEC4C48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MainClass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public static void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main (String[] </a:t>
            </a:r>
            <a:r>
              <a:rPr lang="en-US" altLang="en-US" dirty="0" err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583" name="TextBox 7">
            <a:extLst>
              <a:ext uri="{FF2B5EF4-FFF2-40B4-BE49-F238E27FC236}">
                <a16:creationId xmlns:a16="http://schemas.microsoft.com/office/drawing/2014/main" id="{F5C8897B-CEDB-684C-B204-B51BD251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486400"/>
            <a:ext cx="308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Note: Capitalization matters!</a:t>
            </a:r>
          </a:p>
        </p:txBody>
      </p:sp>
      <p:pic>
        <p:nvPicPr>
          <p:cNvPr id="10" name="Picture 10" descr="elated image" title="Java Logo">
            <a:extLst>
              <a:ext uri="{FF2B5EF4-FFF2-40B4-BE49-F238E27FC236}">
                <a16:creationId xmlns:a16="http://schemas.microsoft.com/office/drawing/2014/main" id="{065E9FDC-BB5C-2046-A596-63DC5910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27513"/>
            <a:ext cx="1868488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0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8">
            <a:extLst>
              <a:ext uri="{FF2B5EF4-FFF2-40B4-BE49-F238E27FC236}">
                <a16:creationId xmlns:a16="http://schemas.microsoft.com/office/drawing/2014/main" id="{490343B5-549E-564A-A87A-3EA8AC8B3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5157788"/>
            <a:ext cx="21336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8D619-96B6-A04B-AAA4-23EDAFB2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338"/>
            <a:ext cx="7985125" cy="11604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Skeletons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BE3F3BC9-BD69-0A4A-B597-7FBEC4C48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636731DD-56FC-BA1D-EECF-CA5C65EE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1927" y="4968876"/>
            <a:ext cx="1057275" cy="1285875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87B1D2D9-99A7-21C8-5320-C31416F9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486400"/>
            <a:ext cx="5557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Python can technically run on an empty skeleton,</a:t>
            </a:r>
          </a:p>
          <a:p>
            <a:pPr eaLnBrk="1" hangingPunct="1"/>
            <a:r>
              <a:rPr lang="en-US" altLang="en-US" dirty="0"/>
              <a:t>but we will use this as a skeleton as a good practice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5E0858-DF3B-DC89-9C0E-08D328DB2DE9}"/>
              </a:ext>
            </a:extLst>
          </p:cNvPr>
          <p:cNvSpPr txBox="1">
            <a:spLocks noChangeArrowheads="1"/>
          </p:cNvSpPr>
          <p:nvPr/>
        </p:nvSpPr>
        <p:spPr>
          <a:xfrm>
            <a:off x="781050" y="19780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__name__ == “__main__”: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pass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1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6B17-ED13-DF49-86DF-52F5B21E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Lesson #1: Learned</a:t>
            </a: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27CAD674-6339-BA4F-AE42-2E834B1B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552" y="2890391"/>
            <a:ext cx="69268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u="sng" dirty="0"/>
              <a:t>All of them contain </a:t>
            </a:r>
            <a:r>
              <a:rPr lang="en-US" altLang="en-US" sz="3200" u="sng" dirty="0">
                <a:solidFill>
                  <a:srgbClr val="0000FF"/>
                </a:solidFill>
              </a:rPr>
              <a:t>main</a:t>
            </a:r>
            <a:r>
              <a:rPr lang="en-US" altLang="en-US" sz="3200" u="sng" dirty="0"/>
              <a:t>, which is the</a:t>
            </a:r>
          </a:p>
          <a:p>
            <a:pPr algn="ctr" eaLnBrk="1" hangingPunct="1"/>
            <a:r>
              <a:rPr lang="en-US" altLang="en-US" sz="3200" u="sng" dirty="0"/>
              <a:t>entry/starting point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2318603617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PPT2_16to9</Template>
  <TotalTime>6817</TotalTime>
  <Words>2057</Words>
  <Application>Microsoft Office PowerPoint</Application>
  <PresentationFormat>On-screen Show (4:3)</PresentationFormat>
  <Paragraphs>397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Consolas</vt:lpstr>
      <vt:lpstr>Mangal</vt:lpstr>
      <vt:lpstr>PPT2_16to9</vt:lpstr>
      <vt:lpstr>PowerPoint Presentation</vt:lpstr>
      <vt:lpstr>Topics</vt:lpstr>
      <vt:lpstr>Skeletons</vt:lpstr>
      <vt:lpstr>Skeletons</vt:lpstr>
      <vt:lpstr>Skeletons</vt:lpstr>
      <vt:lpstr>Skeletons</vt:lpstr>
      <vt:lpstr>Skeletons</vt:lpstr>
      <vt:lpstr>Skeletons</vt:lpstr>
      <vt:lpstr>Lesson #1: Learned</vt:lpstr>
      <vt:lpstr>Printing to the Screen</vt:lpstr>
      <vt:lpstr>Printing to the Screen</vt:lpstr>
      <vt:lpstr>Printing to the Screen</vt:lpstr>
      <vt:lpstr>Printing to the Screen</vt:lpstr>
      <vt:lpstr>Printing to the Screen</vt:lpstr>
      <vt:lpstr>Lesson #2: Learned</vt:lpstr>
      <vt:lpstr>Variables</vt:lpstr>
      <vt:lpstr>Identifiers</vt:lpstr>
      <vt:lpstr>Conventions – Naming Variables</vt:lpstr>
      <vt:lpstr>Declaring/Assigning Variables</vt:lpstr>
      <vt:lpstr>Declaring/Assigning Variables</vt:lpstr>
      <vt:lpstr>Declaring/Assigning Variables</vt:lpstr>
      <vt:lpstr>Declaring/Assigning Variables</vt:lpstr>
      <vt:lpstr>Declaring/Assigning Variables</vt:lpstr>
      <vt:lpstr>Declaring/Assigning Variables</vt:lpstr>
      <vt:lpstr>Declaring/Assigning Variables</vt:lpstr>
      <vt:lpstr>Declaring/Assigning Variables</vt:lpstr>
      <vt:lpstr>Declaring/Assigning Variables</vt:lpstr>
      <vt:lpstr>Lesson #3: Learned</vt:lpstr>
      <vt:lpstr>Reading Text from the User</vt:lpstr>
      <vt:lpstr>Reading Text from the User</vt:lpstr>
      <vt:lpstr>Reading Text from the User</vt:lpstr>
      <vt:lpstr>Reading Text from the User</vt:lpstr>
      <vt:lpstr>Reading Text from the User</vt:lpstr>
      <vt:lpstr>Reading Numbers from the User</vt:lpstr>
      <vt:lpstr>Reading Numbers from the User</vt:lpstr>
      <vt:lpstr>Reading Numbers from the User</vt:lpstr>
      <vt:lpstr>Reading Numbers from the User</vt:lpstr>
      <vt:lpstr>Reading Numbers from the User</vt:lpstr>
      <vt:lpstr>Lesson #4: Learned</vt:lpstr>
      <vt:lpstr>Code going forward</vt:lpstr>
      <vt:lpstr>Basic Operators</vt:lpstr>
      <vt:lpstr>In-class Problem #0</vt:lpstr>
      <vt:lpstr>In-class Problem #1</vt:lpstr>
      <vt:lpstr>In-class Problem #2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CSE1301</dc:title>
  <dc:creator>Jon Preston</dc:creator>
  <cp:lastModifiedBy>Dmitri Nunes Dias Fernandes</cp:lastModifiedBy>
  <cp:revision>280</cp:revision>
  <dcterms:created xsi:type="dcterms:W3CDTF">2017-03-19T10:32:05Z</dcterms:created>
  <dcterms:modified xsi:type="dcterms:W3CDTF">2024-05-18T02:59:36Z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