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notesMasterIdLst>
    <p:notesMasterId r:id="rId17"/>
  </p:notesMasterIdLst>
  <p:handoutMasterIdLst>
    <p:handoutMasterId r:id="rId18"/>
  </p:handoutMasterIdLst>
  <p:sldIdLst>
    <p:sldId id="420" r:id="rId2"/>
    <p:sldId id="422" r:id="rId3"/>
    <p:sldId id="448" r:id="rId4"/>
    <p:sldId id="470" r:id="rId5"/>
    <p:sldId id="451" r:id="rId6"/>
    <p:sldId id="450" r:id="rId7"/>
    <p:sldId id="480" r:id="rId8"/>
    <p:sldId id="481" r:id="rId9"/>
    <p:sldId id="482" r:id="rId10"/>
    <p:sldId id="483" r:id="rId11"/>
    <p:sldId id="484" r:id="rId12"/>
    <p:sldId id="485" r:id="rId13"/>
    <p:sldId id="486" r:id="rId14"/>
    <p:sldId id="487" r:id="rId15"/>
    <p:sldId id="447" r:id="rId16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4E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0" autoAdjust="0"/>
    <p:restoredTop sz="94558" autoAdjust="0"/>
  </p:normalViewPr>
  <p:slideViewPr>
    <p:cSldViewPr>
      <p:cViewPr varScale="1">
        <p:scale>
          <a:sx n="104" d="100"/>
          <a:sy n="104" d="100"/>
        </p:scale>
        <p:origin x="1962" y="10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75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040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alcolm" userId="6fbabce8-ec94-4dd3-b118-672eb69ae1ad" providerId="ADAL" clId="{10637BDD-E53C-7F47-BB3A-1E220202ABB2}"/>
    <pc:docChg chg="modSld">
      <pc:chgData name="Douglas Malcolm" userId="6fbabce8-ec94-4dd3-b118-672eb69ae1ad" providerId="ADAL" clId="{10637BDD-E53C-7F47-BB3A-1E220202ABB2}" dt="2021-09-20T14:40:03.948" v="1" actId="20577"/>
      <pc:docMkLst>
        <pc:docMk/>
      </pc:docMkLst>
      <pc:sldChg chg="modSp mod">
        <pc:chgData name="Douglas Malcolm" userId="6fbabce8-ec94-4dd3-b118-672eb69ae1ad" providerId="ADAL" clId="{10637BDD-E53C-7F47-BB3A-1E220202ABB2}" dt="2021-09-20T14:40:03.948" v="1" actId="20577"/>
        <pc:sldMkLst>
          <pc:docMk/>
          <pc:sldMk cId="1861421484" sldId="420"/>
        </pc:sldMkLst>
        <pc:spChg chg="mod">
          <ac:chgData name="Douglas Malcolm" userId="6fbabce8-ec94-4dd3-b118-672eb69ae1ad" providerId="ADAL" clId="{10637BDD-E53C-7F47-BB3A-1E220202ABB2}" dt="2021-09-20T14:40:03.948" v="1" actId="20577"/>
          <ac:spMkLst>
            <pc:docMk/>
            <pc:sldMk cId="1861421484" sldId="420"/>
            <ac:spMk id="7170" creationId="{00000000-0000-0000-0000-000000000000}"/>
          </ac:spMkLst>
        </pc:spChg>
      </pc:sldChg>
    </pc:docChg>
  </pc:docChgLst>
  <pc:docChgLst>
    <pc:chgData name="Douglas Malcolm" userId="6fbabce8-ec94-4dd3-b118-672eb69ae1ad" providerId="ADAL" clId="{FD155BF5-CA15-C44D-8B27-EA0B6DDFD90F}"/>
    <pc:docChg chg="modSld">
      <pc:chgData name="Douglas Malcolm" userId="6fbabce8-ec94-4dd3-b118-672eb69ae1ad" providerId="ADAL" clId="{FD155BF5-CA15-C44D-8B27-EA0B6DDFD90F}" dt="2019-10-14T15:12:31.392" v="2" actId="20577"/>
      <pc:docMkLst>
        <pc:docMk/>
      </pc:docMkLst>
      <pc:sldChg chg="modSp">
        <pc:chgData name="Douglas Malcolm" userId="6fbabce8-ec94-4dd3-b118-672eb69ae1ad" providerId="ADAL" clId="{FD155BF5-CA15-C44D-8B27-EA0B6DDFD90F}" dt="2019-10-14T15:12:31.392" v="2" actId="20577"/>
        <pc:sldMkLst>
          <pc:docMk/>
          <pc:sldMk cId="131221133" sldId="483"/>
        </pc:sldMkLst>
        <pc:spChg chg="mod">
          <ac:chgData name="Douglas Malcolm" userId="6fbabce8-ec94-4dd3-b118-672eb69ae1ad" providerId="ADAL" clId="{FD155BF5-CA15-C44D-8B27-EA0B6DDFD90F}" dt="2019-10-14T15:12:31.392" v="2" actId="20577"/>
          <ac:spMkLst>
            <pc:docMk/>
            <pc:sldMk cId="131221133" sldId="483"/>
            <ac:spMk id="22531" creationId="{539B0767-0E50-4F2A-84D2-A6F36A2021A9}"/>
          </ac:spMkLst>
        </pc:spChg>
      </pc:sldChg>
    </pc:docChg>
  </pc:docChgLst>
  <pc:docChgLst>
    <pc:chgData name="Douglas Malcolm" userId="6fbabce8-ec94-4dd3-b118-672eb69ae1ad" providerId="ADAL" clId="{4757F879-63B7-F04A-9027-6A3E45FA62C0}"/>
    <pc:docChg chg="custSel modSld modMainMaster">
      <pc:chgData name="Douglas Malcolm" userId="6fbabce8-ec94-4dd3-b118-672eb69ae1ad" providerId="ADAL" clId="{4757F879-63B7-F04A-9027-6A3E45FA62C0}" dt="2021-06-24T17:36:29.151" v="31" actId="2696"/>
      <pc:docMkLst>
        <pc:docMk/>
      </pc:docMkLst>
      <pc:sldChg chg="delSp mod">
        <pc:chgData name="Douglas Malcolm" userId="6fbabce8-ec94-4dd3-b118-672eb69ae1ad" providerId="ADAL" clId="{4757F879-63B7-F04A-9027-6A3E45FA62C0}" dt="2021-06-24T17:35:55.721" v="19" actId="478"/>
        <pc:sldMkLst>
          <pc:docMk/>
          <pc:sldMk cId="1861421484" sldId="420"/>
        </pc:sldMkLst>
        <pc:spChg chg="del">
          <ac:chgData name="Douglas Malcolm" userId="6fbabce8-ec94-4dd3-b118-672eb69ae1ad" providerId="ADAL" clId="{4757F879-63B7-F04A-9027-6A3E45FA62C0}" dt="2021-06-24T17:35:55.721" v="19" actId="478"/>
          <ac:spMkLst>
            <pc:docMk/>
            <pc:sldMk cId="1861421484" sldId="420"/>
            <ac:spMk id="2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55.721" v="19" actId="478"/>
          <ac:spMkLst>
            <pc:docMk/>
            <pc:sldMk cId="1861421484" sldId="420"/>
            <ac:spMk id="3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55.721" v="19" actId="478"/>
          <ac:spMkLst>
            <pc:docMk/>
            <pc:sldMk cId="1861421484" sldId="420"/>
            <ac:spMk id="4" creationId="{00000000-0000-0000-0000-000000000000}"/>
          </ac:spMkLst>
        </pc:spChg>
      </pc:sldChg>
      <pc:sldChg chg="delSp">
        <pc:chgData name="Douglas Malcolm" userId="6fbabce8-ec94-4dd3-b118-672eb69ae1ad" providerId="ADAL" clId="{4757F879-63B7-F04A-9027-6A3E45FA62C0}" dt="2021-06-24T17:35:53.951" v="18" actId="478"/>
        <pc:sldMkLst>
          <pc:docMk/>
          <pc:sldMk cId="1893773714" sldId="422"/>
        </pc:sldMkLst>
        <pc:spChg chg="del">
          <ac:chgData name="Douglas Malcolm" userId="6fbabce8-ec94-4dd3-b118-672eb69ae1ad" providerId="ADAL" clId="{4757F879-63B7-F04A-9027-6A3E45FA62C0}" dt="2021-06-24T17:35:53.951" v="18" actId="478"/>
          <ac:spMkLst>
            <pc:docMk/>
            <pc:sldMk cId="1893773714" sldId="422"/>
            <ac:spMk id="2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53.951" v="18" actId="478"/>
          <ac:spMkLst>
            <pc:docMk/>
            <pc:sldMk cId="1893773714" sldId="422"/>
            <ac:spMk id="512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53.951" v="18" actId="478"/>
          <ac:spMkLst>
            <pc:docMk/>
            <pc:sldMk cId="1893773714" sldId="422"/>
            <ac:spMk id="5126" creationId="{00000000-0000-0000-0000-000000000000}"/>
          </ac:spMkLst>
        </pc:spChg>
      </pc:sldChg>
      <pc:sldChg chg="delSp">
        <pc:chgData name="Douglas Malcolm" userId="6fbabce8-ec94-4dd3-b118-672eb69ae1ad" providerId="ADAL" clId="{4757F879-63B7-F04A-9027-6A3E45FA62C0}" dt="2021-06-24T17:35:35.632" v="12" actId="478"/>
        <pc:sldMkLst>
          <pc:docMk/>
          <pc:sldMk cId="1252474951" sldId="424"/>
        </pc:sldMkLst>
        <pc:spChg chg="del">
          <ac:chgData name="Douglas Malcolm" userId="6fbabce8-ec94-4dd3-b118-672eb69ae1ad" providerId="ADAL" clId="{4757F879-63B7-F04A-9027-6A3E45FA62C0}" dt="2021-06-24T17:35:35.632" v="12" actId="478"/>
          <ac:spMkLst>
            <pc:docMk/>
            <pc:sldMk cId="1252474951" sldId="424"/>
            <ac:spMk id="2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35.632" v="12" actId="478"/>
          <ac:spMkLst>
            <pc:docMk/>
            <pc:sldMk cId="1252474951" sldId="424"/>
            <ac:spMk id="7172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35.632" v="12" actId="478"/>
          <ac:spMkLst>
            <pc:docMk/>
            <pc:sldMk cId="1252474951" sldId="424"/>
            <ac:spMk id="7173" creationId="{00000000-0000-0000-0000-000000000000}"/>
          </ac:spMkLst>
        </pc:spChg>
      </pc:sldChg>
      <pc:sldChg chg="delSp">
        <pc:chgData name="Douglas Malcolm" userId="6fbabce8-ec94-4dd3-b118-672eb69ae1ad" providerId="ADAL" clId="{4757F879-63B7-F04A-9027-6A3E45FA62C0}" dt="2021-06-24T17:35:32.811" v="11" actId="478"/>
        <pc:sldMkLst>
          <pc:docMk/>
          <pc:sldMk cId="711793563" sldId="425"/>
        </pc:sldMkLst>
        <pc:spChg chg="del">
          <ac:chgData name="Douglas Malcolm" userId="6fbabce8-ec94-4dd3-b118-672eb69ae1ad" providerId="ADAL" clId="{4757F879-63B7-F04A-9027-6A3E45FA62C0}" dt="2021-06-24T17:35:32.811" v="11" actId="478"/>
          <ac:spMkLst>
            <pc:docMk/>
            <pc:sldMk cId="711793563" sldId="425"/>
            <ac:spMk id="2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32.811" v="11" actId="478"/>
          <ac:spMkLst>
            <pc:docMk/>
            <pc:sldMk cId="711793563" sldId="425"/>
            <ac:spMk id="8196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32.811" v="11" actId="478"/>
          <ac:spMkLst>
            <pc:docMk/>
            <pc:sldMk cId="711793563" sldId="425"/>
            <ac:spMk id="8197" creationId="{00000000-0000-0000-0000-000000000000}"/>
          </ac:spMkLst>
        </pc:spChg>
      </pc:sldChg>
      <pc:sldChg chg="delSp">
        <pc:chgData name="Douglas Malcolm" userId="6fbabce8-ec94-4dd3-b118-672eb69ae1ad" providerId="ADAL" clId="{4757F879-63B7-F04A-9027-6A3E45FA62C0}" dt="2021-06-24T17:35:29.280" v="10" actId="478"/>
        <pc:sldMkLst>
          <pc:docMk/>
          <pc:sldMk cId="1088700511" sldId="428"/>
        </pc:sldMkLst>
        <pc:spChg chg="del">
          <ac:chgData name="Douglas Malcolm" userId="6fbabce8-ec94-4dd3-b118-672eb69ae1ad" providerId="ADAL" clId="{4757F879-63B7-F04A-9027-6A3E45FA62C0}" dt="2021-06-24T17:35:29.280" v="10" actId="478"/>
          <ac:spMkLst>
            <pc:docMk/>
            <pc:sldMk cId="1088700511" sldId="428"/>
            <ac:spMk id="2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29.280" v="10" actId="478"/>
          <ac:spMkLst>
            <pc:docMk/>
            <pc:sldMk cId="1088700511" sldId="428"/>
            <ac:spMk id="11268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29.280" v="10" actId="478"/>
          <ac:spMkLst>
            <pc:docMk/>
            <pc:sldMk cId="1088700511" sldId="428"/>
            <ac:spMk id="11269" creationId="{00000000-0000-0000-0000-000000000000}"/>
          </ac:spMkLst>
        </pc:spChg>
      </pc:sldChg>
      <pc:sldChg chg="delSp">
        <pc:chgData name="Douglas Malcolm" userId="6fbabce8-ec94-4dd3-b118-672eb69ae1ad" providerId="ADAL" clId="{4757F879-63B7-F04A-9027-6A3E45FA62C0}" dt="2021-06-24T17:34:49.114" v="1" actId="478"/>
        <pc:sldMkLst>
          <pc:docMk/>
          <pc:sldMk cId="1937570582" sldId="447"/>
        </pc:sldMkLst>
        <pc:spChg chg="del">
          <ac:chgData name="Douglas Malcolm" userId="6fbabce8-ec94-4dd3-b118-672eb69ae1ad" providerId="ADAL" clId="{4757F879-63B7-F04A-9027-6A3E45FA62C0}" dt="2021-06-24T17:34:49.114" v="1" actId="478"/>
          <ac:spMkLst>
            <pc:docMk/>
            <pc:sldMk cId="1937570582" sldId="447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4:49.114" v="1" actId="478"/>
          <ac:spMkLst>
            <pc:docMk/>
            <pc:sldMk cId="1937570582" sldId="447"/>
            <ac:spMk id="3072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4:49.114" v="1" actId="478"/>
          <ac:spMkLst>
            <pc:docMk/>
            <pc:sldMk cId="1937570582" sldId="447"/>
            <ac:spMk id="30726" creationId="{00000000-0000-0000-0000-000000000000}"/>
          </ac:spMkLst>
        </pc:spChg>
      </pc:sldChg>
      <pc:sldChg chg="delSp">
        <pc:chgData name="Douglas Malcolm" userId="6fbabce8-ec94-4dd3-b118-672eb69ae1ad" providerId="ADAL" clId="{4757F879-63B7-F04A-9027-6A3E45FA62C0}" dt="2021-06-24T17:35:50.535" v="17" actId="478"/>
        <pc:sldMkLst>
          <pc:docMk/>
          <pc:sldMk cId="1744658010" sldId="448"/>
        </pc:sldMkLst>
        <pc:spChg chg="del">
          <ac:chgData name="Douglas Malcolm" userId="6fbabce8-ec94-4dd3-b118-672eb69ae1ad" providerId="ADAL" clId="{4757F879-63B7-F04A-9027-6A3E45FA62C0}" dt="2021-06-24T17:35:50.535" v="17" actId="478"/>
          <ac:spMkLst>
            <pc:docMk/>
            <pc:sldMk cId="1744658010" sldId="448"/>
            <ac:spMk id="2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50.535" v="17" actId="478"/>
          <ac:spMkLst>
            <pc:docMk/>
            <pc:sldMk cId="1744658010" sldId="448"/>
            <ac:spMk id="1024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50.535" v="17" actId="478"/>
          <ac:spMkLst>
            <pc:docMk/>
            <pc:sldMk cId="1744658010" sldId="448"/>
            <ac:spMk id="10245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5:48.273" v="16" actId="478"/>
        <pc:sldMkLst>
          <pc:docMk/>
          <pc:sldMk cId="1574065589" sldId="449"/>
        </pc:sldMkLst>
        <pc:spChg chg="del">
          <ac:chgData name="Douglas Malcolm" userId="6fbabce8-ec94-4dd3-b118-672eb69ae1ad" providerId="ADAL" clId="{4757F879-63B7-F04A-9027-6A3E45FA62C0}" dt="2021-06-24T17:35:48.273" v="16" actId="478"/>
          <ac:spMkLst>
            <pc:docMk/>
            <pc:sldMk cId="1574065589" sldId="449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48.273" v="16" actId="478"/>
          <ac:spMkLst>
            <pc:docMk/>
            <pc:sldMk cId="1574065589" sldId="449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48.273" v="16" actId="478"/>
          <ac:spMkLst>
            <pc:docMk/>
            <pc:sldMk cId="1574065589" sldId="449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5:45.609" v="15" actId="478"/>
        <pc:sldMkLst>
          <pc:docMk/>
          <pc:sldMk cId="344674421" sldId="450"/>
        </pc:sldMkLst>
        <pc:spChg chg="del">
          <ac:chgData name="Douglas Malcolm" userId="6fbabce8-ec94-4dd3-b118-672eb69ae1ad" providerId="ADAL" clId="{4757F879-63B7-F04A-9027-6A3E45FA62C0}" dt="2021-06-24T17:35:45.609" v="15" actId="478"/>
          <ac:spMkLst>
            <pc:docMk/>
            <pc:sldMk cId="344674421" sldId="450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45.609" v="15" actId="478"/>
          <ac:spMkLst>
            <pc:docMk/>
            <pc:sldMk cId="344674421" sldId="450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45.609" v="15" actId="478"/>
          <ac:spMkLst>
            <pc:docMk/>
            <pc:sldMk cId="344674421" sldId="450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5:40.512" v="13" actId="478"/>
        <pc:sldMkLst>
          <pc:docMk/>
          <pc:sldMk cId="1220417157" sldId="452"/>
        </pc:sldMkLst>
        <pc:spChg chg="del">
          <ac:chgData name="Douglas Malcolm" userId="6fbabce8-ec94-4dd3-b118-672eb69ae1ad" providerId="ADAL" clId="{4757F879-63B7-F04A-9027-6A3E45FA62C0}" dt="2021-06-24T17:35:40.512" v="13" actId="478"/>
          <ac:spMkLst>
            <pc:docMk/>
            <pc:sldMk cId="1220417157" sldId="452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40.512" v="13" actId="478"/>
          <ac:spMkLst>
            <pc:docMk/>
            <pc:sldMk cId="1220417157" sldId="452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40.512" v="13" actId="478"/>
          <ac:spMkLst>
            <pc:docMk/>
            <pc:sldMk cId="1220417157" sldId="452"/>
            <ac:spMk id="6" creationId="{00000000-0000-0000-0000-000000000000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764637766" sldId="455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764637766" sldId="455"/>
            <ac:spMk id="20483" creationId="{B18E0404-DA96-4552-94A1-F91A033BC0FE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580448429" sldId="458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580448429" sldId="458"/>
            <ac:spMk id="22531" creationId="{539B0767-0E50-4F2A-84D2-A6F36A2021A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01680494" sldId="464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01680494" sldId="464"/>
            <ac:spMk id="28675" creationId="{563D9DEF-B06C-4495-A764-66EDF2ABF5E9}"/>
          </ac:spMkLst>
        </pc:spChg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01680494" sldId="464"/>
            <ac:spMk id="28677" creationId="{DDB7B75A-A115-4F4D-80FA-A5B96E5DE92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694563293" sldId="465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694563293" sldId="465"/>
            <ac:spMk id="20" creationId="{563D9DEF-B06C-4495-A764-66EDF2ABF5E9}"/>
          </ac:spMkLst>
        </pc:spChg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694563293" sldId="465"/>
            <ac:spMk id="23" creationId="{DDB7B75A-A115-4F4D-80FA-A5B96E5DE92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597138937" sldId="466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597138937" sldId="466"/>
            <ac:spMk id="22" creationId="{DDB7B75A-A115-4F4D-80FA-A5B96E5DE929}"/>
          </ac:spMkLst>
        </pc:spChg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597138937" sldId="466"/>
            <ac:spMk id="24" creationId="{563D9DEF-B06C-4495-A764-66EDF2ABF5E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904999775" sldId="469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904999775" sldId="469"/>
            <ac:spMk id="25" creationId="{563D9DEF-B06C-4495-A764-66EDF2ABF5E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651884599" sldId="476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651884599" sldId="476"/>
            <ac:spMk id="7" creationId="{563D9DEF-B06C-4495-A764-66EDF2ABF5E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223145652" sldId="477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223145652" sldId="477"/>
            <ac:spMk id="22" creationId="{DDB7B75A-A115-4F4D-80FA-A5B96E5DE929}"/>
          </ac:spMkLst>
        </pc:spChg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223145652" sldId="477"/>
            <ac:spMk id="24" creationId="{563D9DEF-B06C-4495-A764-66EDF2ABF5E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320033874" sldId="478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320033874" sldId="478"/>
            <ac:spMk id="24" creationId="{563D9DEF-B06C-4495-A764-66EDF2ABF5E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945916285" sldId="479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945916285" sldId="479"/>
            <ac:spMk id="22" creationId="{DDB7B75A-A115-4F4D-80FA-A5B96E5DE929}"/>
          </ac:spMkLst>
        </pc:spChg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945916285" sldId="479"/>
            <ac:spMk id="25" creationId="{563D9DEF-B06C-4495-A764-66EDF2ABF5E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436877083" sldId="480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436877083" sldId="480"/>
            <ac:spMk id="21" creationId="{DDB7B75A-A115-4F4D-80FA-A5B96E5DE929}"/>
          </ac:spMkLst>
        </pc:spChg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436877083" sldId="480"/>
            <ac:spMk id="25" creationId="{563D9DEF-B06C-4495-A764-66EDF2ABF5E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290898229" sldId="481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290898229" sldId="481"/>
            <ac:spMk id="21" creationId="{DDB7B75A-A115-4F4D-80FA-A5B96E5DE929}"/>
          </ac:spMkLst>
        </pc:spChg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290898229" sldId="481"/>
            <ac:spMk id="25" creationId="{563D9DEF-B06C-4495-A764-66EDF2ABF5E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468450761" sldId="482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468450761" sldId="482"/>
            <ac:spMk id="22531" creationId="{539B0767-0E50-4F2A-84D2-A6F36A2021A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31221133" sldId="483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31221133" sldId="483"/>
            <ac:spMk id="22531" creationId="{539B0767-0E50-4F2A-84D2-A6F36A2021A9}"/>
          </ac:spMkLst>
        </pc:spChg>
      </pc:sldChg>
      <pc:sldChg chg="delSp mod">
        <pc:chgData name="Douglas Malcolm" userId="6fbabce8-ec94-4dd3-b118-672eb69ae1ad" providerId="ADAL" clId="{4757F879-63B7-F04A-9027-6A3E45FA62C0}" dt="2021-06-24T17:35:43.180" v="14" actId="478"/>
        <pc:sldMkLst>
          <pc:docMk/>
          <pc:sldMk cId="1872418715" sldId="485"/>
        </pc:sldMkLst>
        <pc:spChg chg="del">
          <ac:chgData name="Douglas Malcolm" userId="6fbabce8-ec94-4dd3-b118-672eb69ae1ad" providerId="ADAL" clId="{4757F879-63B7-F04A-9027-6A3E45FA62C0}" dt="2021-06-24T17:35:43.180" v="14" actId="478"/>
          <ac:spMkLst>
            <pc:docMk/>
            <pc:sldMk cId="1872418715" sldId="485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43.180" v="14" actId="478"/>
          <ac:spMkLst>
            <pc:docMk/>
            <pc:sldMk cId="1872418715" sldId="485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43.180" v="14" actId="478"/>
          <ac:spMkLst>
            <pc:docMk/>
            <pc:sldMk cId="1872418715" sldId="485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5:12.249" v="9" actId="478"/>
        <pc:sldMkLst>
          <pc:docMk/>
          <pc:sldMk cId="1763072547" sldId="486"/>
        </pc:sldMkLst>
        <pc:spChg chg="del">
          <ac:chgData name="Douglas Malcolm" userId="6fbabce8-ec94-4dd3-b118-672eb69ae1ad" providerId="ADAL" clId="{4757F879-63B7-F04A-9027-6A3E45FA62C0}" dt="2021-06-24T17:35:12.249" v="9" actId="478"/>
          <ac:spMkLst>
            <pc:docMk/>
            <pc:sldMk cId="1763072547" sldId="486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12.249" v="9" actId="478"/>
          <ac:spMkLst>
            <pc:docMk/>
            <pc:sldMk cId="1763072547" sldId="486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12.249" v="9" actId="478"/>
          <ac:spMkLst>
            <pc:docMk/>
            <pc:sldMk cId="1763072547" sldId="486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5:09.513" v="8" actId="478"/>
        <pc:sldMkLst>
          <pc:docMk/>
          <pc:sldMk cId="1411374224" sldId="487"/>
        </pc:sldMkLst>
        <pc:spChg chg="del">
          <ac:chgData name="Douglas Malcolm" userId="6fbabce8-ec94-4dd3-b118-672eb69ae1ad" providerId="ADAL" clId="{4757F879-63B7-F04A-9027-6A3E45FA62C0}" dt="2021-06-24T17:35:09.513" v="8" actId="478"/>
          <ac:spMkLst>
            <pc:docMk/>
            <pc:sldMk cId="1411374224" sldId="487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09.513" v="8" actId="478"/>
          <ac:spMkLst>
            <pc:docMk/>
            <pc:sldMk cId="1411374224" sldId="487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09.513" v="8" actId="478"/>
          <ac:spMkLst>
            <pc:docMk/>
            <pc:sldMk cId="1411374224" sldId="487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5:03.525" v="6" actId="478"/>
        <pc:sldMkLst>
          <pc:docMk/>
          <pc:sldMk cId="578199358" sldId="488"/>
        </pc:sldMkLst>
        <pc:spChg chg="del">
          <ac:chgData name="Douglas Malcolm" userId="6fbabce8-ec94-4dd3-b118-672eb69ae1ad" providerId="ADAL" clId="{4757F879-63B7-F04A-9027-6A3E45FA62C0}" dt="2021-06-24T17:35:03.525" v="6" actId="478"/>
          <ac:spMkLst>
            <pc:docMk/>
            <pc:sldMk cId="578199358" sldId="488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03.525" v="6" actId="478"/>
          <ac:spMkLst>
            <pc:docMk/>
            <pc:sldMk cId="578199358" sldId="488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03.525" v="6" actId="478"/>
          <ac:spMkLst>
            <pc:docMk/>
            <pc:sldMk cId="578199358" sldId="488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4:57.273" v="4" actId="478"/>
        <pc:sldMkLst>
          <pc:docMk/>
          <pc:sldMk cId="813375475" sldId="489"/>
        </pc:sldMkLst>
        <pc:spChg chg="del">
          <ac:chgData name="Douglas Malcolm" userId="6fbabce8-ec94-4dd3-b118-672eb69ae1ad" providerId="ADAL" clId="{4757F879-63B7-F04A-9027-6A3E45FA62C0}" dt="2021-06-24T17:34:57.273" v="4" actId="478"/>
          <ac:spMkLst>
            <pc:docMk/>
            <pc:sldMk cId="813375475" sldId="489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4:57.273" v="4" actId="478"/>
          <ac:spMkLst>
            <pc:docMk/>
            <pc:sldMk cId="813375475" sldId="489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4:57.273" v="4" actId="478"/>
          <ac:spMkLst>
            <pc:docMk/>
            <pc:sldMk cId="813375475" sldId="489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4:53.647" v="3" actId="478"/>
        <pc:sldMkLst>
          <pc:docMk/>
          <pc:sldMk cId="791362842" sldId="490"/>
        </pc:sldMkLst>
        <pc:spChg chg="del">
          <ac:chgData name="Douglas Malcolm" userId="6fbabce8-ec94-4dd3-b118-672eb69ae1ad" providerId="ADAL" clId="{4757F879-63B7-F04A-9027-6A3E45FA62C0}" dt="2021-06-24T17:34:53.647" v="3" actId="478"/>
          <ac:spMkLst>
            <pc:docMk/>
            <pc:sldMk cId="791362842" sldId="490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4:53.647" v="3" actId="478"/>
          <ac:spMkLst>
            <pc:docMk/>
            <pc:sldMk cId="791362842" sldId="490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4:53.647" v="3" actId="478"/>
          <ac:spMkLst>
            <pc:docMk/>
            <pc:sldMk cId="791362842" sldId="490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4:51.584" v="2" actId="478"/>
        <pc:sldMkLst>
          <pc:docMk/>
          <pc:sldMk cId="1828305878" sldId="491"/>
        </pc:sldMkLst>
        <pc:spChg chg="del">
          <ac:chgData name="Douglas Malcolm" userId="6fbabce8-ec94-4dd3-b118-672eb69ae1ad" providerId="ADAL" clId="{4757F879-63B7-F04A-9027-6A3E45FA62C0}" dt="2021-06-24T17:34:51.584" v="2" actId="478"/>
          <ac:spMkLst>
            <pc:docMk/>
            <pc:sldMk cId="1828305878" sldId="491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4:51.584" v="2" actId="478"/>
          <ac:spMkLst>
            <pc:docMk/>
            <pc:sldMk cId="1828305878" sldId="491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4:51.584" v="2" actId="478"/>
          <ac:spMkLst>
            <pc:docMk/>
            <pc:sldMk cId="1828305878" sldId="491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5:06.073" v="7" actId="478"/>
        <pc:sldMkLst>
          <pc:docMk/>
          <pc:sldMk cId="466449764" sldId="492"/>
        </pc:sldMkLst>
        <pc:spChg chg="del">
          <ac:chgData name="Douglas Malcolm" userId="6fbabce8-ec94-4dd3-b118-672eb69ae1ad" providerId="ADAL" clId="{4757F879-63B7-F04A-9027-6A3E45FA62C0}" dt="2021-06-24T17:35:06.073" v="7" actId="478"/>
          <ac:spMkLst>
            <pc:docMk/>
            <pc:sldMk cId="466449764" sldId="492"/>
            <ac:spMk id="4" creationId="{A403E9F0-4CB2-6340-A170-FE14FB11AF0C}"/>
          </ac:spMkLst>
        </pc:spChg>
        <pc:spChg chg="del">
          <ac:chgData name="Douglas Malcolm" userId="6fbabce8-ec94-4dd3-b118-672eb69ae1ad" providerId="ADAL" clId="{4757F879-63B7-F04A-9027-6A3E45FA62C0}" dt="2021-06-24T17:35:06.073" v="7" actId="478"/>
          <ac:spMkLst>
            <pc:docMk/>
            <pc:sldMk cId="466449764" sldId="492"/>
            <ac:spMk id="5" creationId="{B01235AD-E85C-6C48-AF44-AC331E4A2FE3}"/>
          </ac:spMkLst>
        </pc:spChg>
        <pc:spChg chg="del">
          <ac:chgData name="Douglas Malcolm" userId="6fbabce8-ec94-4dd3-b118-672eb69ae1ad" providerId="ADAL" clId="{4757F879-63B7-F04A-9027-6A3E45FA62C0}" dt="2021-06-24T17:35:06.073" v="7" actId="478"/>
          <ac:spMkLst>
            <pc:docMk/>
            <pc:sldMk cId="466449764" sldId="492"/>
            <ac:spMk id="6" creationId="{823BD5AC-68AD-0A48-995B-41753AE36D70}"/>
          </ac:spMkLst>
        </pc:spChg>
      </pc:sldChg>
      <pc:sldChg chg="delSp mod">
        <pc:chgData name="Douglas Malcolm" userId="6fbabce8-ec94-4dd3-b118-672eb69ae1ad" providerId="ADAL" clId="{4757F879-63B7-F04A-9027-6A3E45FA62C0}" dt="2021-06-24T17:35:01.328" v="5" actId="478"/>
        <pc:sldMkLst>
          <pc:docMk/>
          <pc:sldMk cId="1272419160" sldId="493"/>
        </pc:sldMkLst>
        <pc:spChg chg="del">
          <ac:chgData name="Douglas Malcolm" userId="6fbabce8-ec94-4dd3-b118-672eb69ae1ad" providerId="ADAL" clId="{4757F879-63B7-F04A-9027-6A3E45FA62C0}" dt="2021-06-24T17:35:01.328" v="5" actId="478"/>
          <ac:spMkLst>
            <pc:docMk/>
            <pc:sldMk cId="1272419160" sldId="493"/>
            <ac:spMk id="4" creationId="{D5421969-1042-A640-9A45-C503AEC0590C}"/>
          </ac:spMkLst>
        </pc:spChg>
        <pc:spChg chg="del">
          <ac:chgData name="Douglas Malcolm" userId="6fbabce8-ec94-4dd3-b118-672eb69ae1ad" providerId="ADAL" clId="{4757F879-63B7-F04A-9027-6A3E45FA62C0}" dt="2021-06-24T17:35:01.328" v="5" actId="478"/>
          <ac:spMkLst>
            <pc:docMk/>
            <pc:sldMk cId="1272419160" sldId="493"/>
            <ac:spMk id="5" creationId="{1AF26822-17DD-7B4F-B565-5664D1F30688}"/>
          </ac:spMkLst>
        </pc:spChg>
        <pc:spChg chg="del">
          <ac:chgData name="Douglas Malcolm" userId="6fbabce8-ec94-4dd3-b118-672eb69ae1ad" providerId="ADAL" clId="{4757F879-63B7-F04A-9027-6A3E45FA62C0}" dt="2021-06-24T17:35:01.328" v="5" actId="478"/>
          <ac:spMkLst>
            <pc:docMk/>
            <pc:sldMk cId="1272419160" sldId="493"/>
            <ac:spMk id="6" creationId="{F2A6060F-2176-FB42-9B90-2369BD3D9AAC}"/>
          </ac:spMkLst>
        </pc:spChg>
      </pc:sldChg>
      <pc:sldMasterChg chg="delSp mod delSldLayout modSldLayout">
        <pc:chgData name="Douglas Malcolm" userId="6fbabce8-ec94-4dd3-b118-672eb69ae1ad" providerId="ADAL" clId="{4757F879-63B7-F04A-9027-6A3E45FA62C0}" dt="2021-06-24T17:36:29.151" v="31" actId="2696"/>
        <pc:sldMasterMkLst>
          <pc:docMk/>
          <pc:sldMasterMk cId="3407281334" sldId="2147483821"/>
        </pc:sldMasterMkLst>
        <pc:spChg chg="del">
          <ac:chgData name="Douglas Malcolm" userId="6fbabce8-ec94-4dd3-b118-672eb69ae1ad" providerId="ADAL" clId="{4757F879-63B7-F04A-9027-6A3E45FA62C0}" dt="2021-06-24T17:36:05.568" v="21" actId="478"/>
          <ac:spMkLst>
            <pc:docMk/>
            <pc:sldMasterMk cId="3407281334" sldId="2147483821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6:05.568" v="21" actId="478"/>
          <ac:spMkLst>
            <pc:docMk/>
            <pc:sldMasterMk cId="3407281334" sldId="2147483821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6:05.568" v="21" actId="478"/>
          <ac:spMkLst>
            <pc:docMk/>
            <pc:sldMasterMk cId="3407281334" sldId="2147483821"/>
            <ac:spMk id="6" creationId="{00000000-0000-0000-0000-000000000000}"/>
          </ac:spMkLst>
        </pc:spChg>
        <pc:sldLayoutChg chg="delSp mod">
          <pc:chgData name="Douglas Malcolm" userId="6fbabce8-ec94-4dd3-b118-672eb69ae1ad" providerId="ADAL" clId="{4757F879-63B7-F04A-9027-6A3E45FA62C0}" dt="2021-06-24T17:36:02.705" v="20" actId="478"/>
          <pc:sldLayoutMkLst>
            <pc:docMk/>
            <pc:sldMasterMk cId="3407281334" sldId="2147483821"/>
            <pc:sldLayoutMk cId="3582191140" sldId="2147483822"/>
          </pc:sldLayoutMkLst>
          <pc:spChg chg="del">
            <ac:chgData name="Douglas Malcolm" userId="6fbabce8-ec94-4dd3-b118-672eb69ae1ad" providerId="ADAL" clId="{4757F879-63B7-F04A-9027-6A3E45FA62C0}" dt="2021-06-24T17:36:02.705" v="20" actId="478"/>
            <ac:spMkLst>
              <pc:docMk/>
              <pc:sldMasterMk cId="3407281334" sldId="2147483821"/>
              <pc:sldLayoutMk cId="3582191140" sldId="2147483822"/>
              <ac:spMk id="4" creationId="{00000000-0000-0000-0000-000000000000}"/>
            </ac:spMkLst>
          </pc:spChg>
          <pc:spChg chg="del">
            <ac:chgData name="Douglas Malcolm" userId="6fbabce8-ec94-4dd3-b118-672eb69ae1ad" providerId="ADAL" clId="{4757F879-63B7-F04A-9027-6A3E45FA62C0}" dt="2021-06-24T17:36:02.705" v="20" actId="478"/>
            <ac:spMkLst>
              <pc:docMk/>
              <pc:sldMasterMk cId="3407281334" sldId="2147483821"/>
              <pc:sldLayoutMk cId="3582191140" sldId="2147483822"/>
              <ac:spMk id="5" creationId="{00000000-0000-0000-0000-000000000000}"/>
            </ac:spMkLst>
          </pc:spChg>
          <pc:spChg chg="del">
            <ac:chgData name="Douglas Malcolm" userId="6fbabce8-ec94-4dd3-b118-672eb69ae1ad" providerId="ADAL" clId="{4757F879-63B7-F04A-9027-6A3E45FA62C0}" dt="2021-06-24T17:36:02.705" v="20" actId="478"/>
            <ac:spMkLst>
              <pc:docMk/>
              <pc:sldMasterMk cId="3407281334" sldId="2147483821"/>
              <pc:sldLayoutMk cId="3582191140" sldId="2147483822"/>
              <ac:spMk id="6" creationId="{00000000-0000-0000-0000-000000000000}"/>
            </ac:spMkLst>
          </pc:spChg>
        </pc:sldLayoutChg>
        <pc:sldLayoutChg chg="delSp mod">
          <pc:chgData name="Douglas Malcolm" userId="6fbabce8-ec94-4dd3-b118-672eb69ae1ad" providerId="ADAL" clId="{4757F879-63B7-F04A-9027-6A3E45FA62C0}" dt="2021-06-24T17:36:09.057" v="22" actId="478"/>
          <pc:sldLayoutMkLst>
            <pc:docMk/>
            <pc:sldMasterMk cId="3407281334" sldId="2147483821"/>
            <pc:sldLayoutMk cId="1121807841" sldId="2147483823"/>
          </pc:sldLayoutMkLst>
          <pc:spChg chg="del">
            <ac:chgData name="Douglas Malcolm" userId="6fbabce8-ec94-4dd3-b118-672eb69ae1ad" providerId="ADAL" clId="{4757F879-63B7-F04A-9027-6A3E45FA62C0}" dt="2021-06-24T17:36:09.057" v="22" actId="478"/>
            <ac:spMkLst>
              <pc:docMk/>
              <pc:sldMasterMk cId="3407281334" sldId="2147483821"/>
              <pc:sldLayoutMk cId="1121807841" sldId="2147483823"/>
              <ac:spMk id="4" creationId="{00000000-0000-0000-0000-000000000000}"/>
            </ac:spMkLst>
          </pc:spChg>
          <pc:spChg chg="del">
            <ac:chgData name="Douglas Malcolm" userId="6fbabce8-ec94-4dd3-b118-672eb69ae1ad" providerId="ADAL" clId="{4757F879-63B7-F04A-9027-6A3E45FA62C0}" dt="2021-06-24T17:36:09.057" v="22" actId="478"/>
            <ac:spMkLst>
              <pc:docMk/>
              <pc:sldMasterMk cId="3407281334" sldId="2147483821"/>
              <pc:sldLayoutMk cId="1121807841" sldId="2147483823"/>
              <ac:spMk id="5" creationId="{00000000-0000-0000-0000-000000000000}"/>
            </ac:spMkLst>
          </pc:spChg>
          <pc:spChg chg="del">
            <ac:chgData name="Douglas Malcolm" userId="6fbabce8-ec94-4dd3-b118-672eb69ae1ad" providerId="ADAL" clId="{4757F879-63B7-F04A-9027-6A3E45FA62C0}" dt="2021-06-24T17:36:09.057" v="22" actId="478"/>
            <ac:spMkLst>
              <pc:docMk/>
              <pc:sldMasterMk cId="3407281334" sldId="2147483821"/>
              <pc:sldLayoutMk cId="1121807841" sldId="2147483823"/>
              <ac:spMk id="6" creationId="{00000000-0000-0000-0000-000000000000}"/>
            </ac:spMkLst>
          </pc:spChg>
        </pc:sldLayoutChg>
        <pc:sldLayoutChg chg="del">
          <pc:chgData name="Douglas Malcolm" userId="6fbabce8-ec94-4dd3-b118-672eb69ae1ad" providerId="ADAL" clId="{4757F879-63B7-F04A-9027-6A3E45FA62C0}" dt="2021-06-24T17:36:11.767" v="23" actId="2696"/>
          <pc:sldLayoutMkLst>
            <pc:docMk/>
            <pc:sldMasterMk cId="3407281334" sldId="2147483821"/>
            <pc:sldLayoutMk cId="3276824457" sldId="2147483824"/>
          </pc:sldLayoutMkLst>
        </pc:sldLayoutChg>
        <pc:sldLayoutChg chg="del">
          <pc:chgData name="Douglas Malcolm" userId="6fbabce8-ec94-4dd3-b118-672eb69ae1ad" providerId="ADAL" clId="{4757F879-63B7-F04A-9027-6A3E45FA62C0}" dt="2021-06-24T17:36:13.485" v="24" actId="2696"/>
          <pc:sldLayoutMkLst>
            <pc:docMk/>
            <pc:sldMasterMk cId="3407281334" sldId="2147483821"/>
            <pc:sldLayoutMk cId="3263470865" sldId="2147483825"/>
          </pc:sldLayoutMkLst>
        </pc:sldLayoutChg>
        <pc:sldLayoutChg chg="del">
          <pc:chgData name="Douglas Malcolm" userId="6fbabce8-ec94-4dd3-b118-672eb69ae1ad" providerId="ADAL" clId="{4757F879-63B7-F04A-9027-6A3E45FA62C0}" dt="2021-06-24T17:36:15.276" v="25" actId="2696"/>
          <pc:sldLayoutMkLst>
            <pc:docMk/>
            <pc:sldMasterMk cId="3407281334" sldId="2147483821"/>
            <pc:sldLayoutMk cId="3207213203" sldId="2147483826"/>
          </pc:sldLayoutMkLst>
        </pc:sldLayoutChg>
        <pc:sldLayoutChg chg="del">
          <pc:chgData name="Douglas Malcolm" userId="6fbabce8-ec94-4dd3-b118-672eb69ae1ad" providerId="ADAL" clId="{4757F879-63B7-F04A-9027-6A3E45FA62C0}" dt="2021-06-24T17:36:17.529" v="26" actId="2696"/>
          <pc:sldLayoutMkLst>
            <pc:docMk/>
            <pc:sldMasterMk cId="3407281334" sldId="2147483821"/>
            <pc:sldLayoutMk cId="3513080933" sldId="2147483827"/>
          </pc:sldLayoutMkLst>
        </pc:sldLayoutChg>
        <pc:sldLayoutChg chg="delSp mod">
          <pc:chgData name="Douglas Malcolm" userId="6fbabce8-ec94-4dd3-b118-672eb69ae1ad" providerId="ADAL" clId="{4757F879-63B7-F04A-9027-6A3E45FA62C0}" dt="2021-06-24T17:36:20.677" v="27" actId="478"/>
          <pc:sldLayoutMkLst>
            <pc:docMk/>
            <pc:sldMasterMk cId="3407281334" sldId="2147483821"/>
            <pc:sldLayoutMk cId="1117726640" sldId="2147483828"/>
          </pc:sldLayoutMkLst>
          <pc:spChg chg="del">
            <ac:chgData name="Douglas Malcolm" userId="6fbabce8-ec94-4dd3-b118-672eb69ae1ad" providerId="ADAL" clId="{4757F879-63B7-F04A-9027-6A3E45FA62C0}" dt="2021-06-24T17:36:20.677" v="27" actId="478"/>
            <ac:spMkLst>
              <pc:docMk/>
              <pc:sldMasterMk cId="3407281334" sldId="2147483821"/>
              <pc:sldLayoutMk cId="1117726640" sldId="2147483828"/>
              <ac:spMk id="2" creationId="{00000000-0000-0000-0000-000000000000}"/>
            </ac:spMkLst>
          </pc:spChg>
          <pc:spChg chg="del">
            <ac:chgData name="Douglas Malcolm" userId="6fbabce8-ec94-4dd3-b118-672eb69ae1ad" providerId="ADAL" clId="{4757F879-63B7-F04A-9027-6A3E45FA62C0}" dt="2021-06-24T17:36:20.677" v="27" actId="478"/>
            <ac:spMkLst>
              <pc:docMk/>
              <pc:sldMasterMk cId="3407281334" sldId="2147483821"/>
              <pc:sldLayoutMk cId="1117726640" sldId="2147483828"/>
              <ac:spMk id="3" creationId="{00000000-0000-0000-0000-000000000000}"/>
            </ac:spMkLst>
          </pc:spChg>
          <pc:spChg chg="del">
            <ac:chgData name="Douglas Malcolm" userId="6fbabce8-ec94-4dd3-b118-672eb69ae1ad" providerId="ADAL" clId="{4757F879-63B7-F04A-9027-6A3E45FA62C0}" dt="2021-06-24T17:36:20.677" v="27" actId="478"/>
            <ac:spMkLst>
              <pc:docMk/>
              <pc:sldMasterMk cId="3407281334" sldId="2147483821"/>
              <pc:sldLayoutMk cId="1117726640" sldId="2147483828"/>
              <ac:spMk id="4" creationId="{00000000-0000-0000-0000-000000000000}"/>
            </ac:spMkLst>
          </pc:spChg>
        </pc:sldLayoutChg>
        <pc:sldLayoutChg chg="del">
          <pc:chgData name="Douglas Malcolm" userId="6fbabce8-ec94-4dd3-b118-672eb69ae1ad" providerId="ADAL" clId="{4757F879-63B7-F04A-9027-6A3E45FA62C0}" dt="2021-06-24T17:36:23.697" v="28" actId="2696"/>
          <pc:sldLayoutMkLst>
            <pc:docMk/>
            <pc:sldMasterMk cId="3407281334" sldId="2147483821"/>
            <pc:sldLayoutMk cId="2674269938" sldId="2147483829"/>
          </pc:sldLayoutMkLst>
        </pc:sldLayoutChg>
        <pc:sldLayoutChg chg="del">
          <pc:chgData name="Douglas Malcolm" userId="6fbabce8-ec94-4dd3-b118-672eb69ae1ad" providerId="ADAL" clId="{4757F879-63B7-F04A-9027-6A3E45FA62C0}" dt="2021-06-24T17:36:25.553" v="29" actId="2696"/>
          <pc:sldLayoutMkLst>
            <pc:docMk/>
            <pc:sldMasterMk cId="3407281334" sldId="2147483821"/>
            <pc:sldLayoutMk cId="3449294209" sldId="2147483830"/>
          </pc:sldLayoutMkLst>
        </pc:sldLayoutChg>
        <pc:sldLayoutChg chg="del">
          <pc:chgData name="Douglas Malcolm" userId="6fbabce8-ec94-4dd3-b118-672eb69ae1ad" providerId="ADAL" clId="{4757F879-63B7-F04A-9027-6A3E45FA62C0}" dt="2021-06-24T17:36:27.292" v="30" actId="2696"/>
          <pc:sldLayoutMkLst>
            <pc:docMk/>
            <pc:sldMasterMk cId="3407281334" sldId="2147483821"/>
            <pc:sldLayoutMk cId="1237741816" sldId="2147483831"/>
          </pc:sldLayoutMkLst>
        </pc:sldLayoutChg>
        <pc:sldLayoutChg chg="del">
          <pc:chgData name="Douglas Malcolm" userId="6fbabce8-ec94-4dd3-b118-672eb69ae1ad" providerId="ADAL" clId="{4757F879-63B7-F04A-9027-6A3E45FA62C0}" dt="2021-06-24T17:36:29.151" v="31" actId="2696"/>
          <pc:sldLayoutMkLst>
            <pc:docMk/>
            <pc:sldMasterMk cId="3407281334" sldId="2147483821"/>
            <pc:sldLayoutMk cId="939388112" sldId="2147483832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6199E5-986C-6B48-BC8A-CF180E6642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175FD1-974F-7445-A936-A5034342EC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637E63E9-B253-B94A-AE48-028EF49232FD}" type="datetimeFigureOut">
              <a:rPr lang="en-US" altLang="en-US"/>
              <a:pPr/>
              <a:t>5/17/2024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78B798-64B0-7F47-A55E-F9BC3145EB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E74466-60F4-FA4E-976C-9BE1D9D0FB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304B74D7-9A97-8F44-817C-D7C96673C1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830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ECCC02D-07F9-CD45-8D94-FCD502661F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BFF332-B4E1-5E4B-9E57-0134CF6F53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CCC3EF90-FCF5-CC41-9A5A-15A8F83B20D0}" type="datetimeFigureOut">
              <a:rPr lang="en-US" altLang="en-US"/>
              <a:pPr/>
              <a:t>5/17/2024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DEDE843-E0E6-FF41-BE32-C980B12CB18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BFD7777-8761-3248-B860-370D60236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AF59C-E359-024D-B379-31D7A859ED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43405E-12E8-5D48-8832-AA448DD7DE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05043E83-1B97-CD47-9A6A-7D3D30D0DB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31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191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807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7726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281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8" r:id="rId3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dirty="0"/>
              <a:t>Module 4 – Part 4</a:t>
            </a:r>
            <a:br>
              <a:rPr lang="en-US" altLang="en-US" sz="4745" b="1" dirty="0"/>
            </a:br>
            <a:endParaRPr lang="en-US" altLang="en-US" sz="4745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en-US" sz="3400" b="1" dirty="0"/>
              <a:t>Collision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1861421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5B7D36-B449-7E02-2725-8133086C5982}"/>
              </a:ext>
            </a:extLst>
          </p:cNvPr>
          <p:cNvSpPr/>
          <p:nvPr/>
        </p:nvSpPr>
        <p:spPr>
          <a:xfrm>
            <a:off x="6629400" y="5562600"/>
            <a:ext cx="19812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 err="1"/>
              <a:t>clipline</a:t>
            </a:r>
            <a:r>
              <a:rPr lang="en-US" altLang="en-US" sz="4000" b="1" dirty="0"/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1599"/>
            <a:ext cx="7886700" cy="5121275"/>
          </a:xfrm>
        </p:spPr>
        <p:txBody>
          <a:bodyPr>
            <a:normAutofit/>
          </a:bodyPr>
          <a:lstStyle/>
          <a:p>
            <a:r>
              <a:rPr lang="en-US" sz="2800" dirty="0"/>
              <a:t>Takes 4 coordinates</a:t>
            </a:r>
          </a:p>
          <a:p>
            <a:pPr lvl="1"/>
            <a:r>
              <a:rPr lang="en-US" sz="2500" dirty="0"/>
              <a:t>These coordinates are the x and y coordinates of one end of the line and the x and y coordinates of the other end of the line</a:t>
            </a:r>
          </a:p>
          <a:p>
            <a:pPr lvl="1"/>
            <a:r>
              <a:rPr lang="en-US" sz="2500" dirty="0" err="1"/>
              <a:t>rect.clipline</a:t>
            </a:r>
            <a:r>
              <a:rPr lang="en-US" sz="2500" dirty="0"/>
              <a:t>(</a:t>
            </a:r>
            <a:r>
              <a:rPr lang="en-US" sz="2500" dirty="0" err="1"/>
              <a:t>start_x</a:t>
            </a:r>
            <a:r>
              <a:rPr lang="en-US" sz="2500" dirty="0"/>
              <a:t>, </a:t>
            </a:r>
            <a:r>
              <a:rPr lang="en-US" sz="2500" dirty="0" err="1"/>
              <a:t>start_y</a:t>
            </a:r>
            <a:r>
              <a:rPr lang="en-US" sz="2500" dirty="0"/>
              <a:t>, </a:t>
            </a:r>
            <a:r>
              <a:rPr lang="en-US" sz="2500" dirty="0" err="1"/>
              <a:t>end_x</a:t>
            </a:r>
            <a:r>
              <a:rPr lang="en-US" sz="2500" dirty="0"/>
              <a:t>, </a:t>
            </a:r>
            <a:r>
              <a:rPr lang="en-US" sz="2500" dirty="0" err="1"/>
              <a:t>end_y</a:t>
            </a:r>
            <a:r>
              <a:rPr lang="en-US" sz="2500" dirty="0"/>
              <a:t>)</a:t>
            </a:r>
          </a:p>
          <a:p>
            <a:r>
              <a:rPr lang="en-US" sz="2800" dirty="0"/>
              <a:t>Returns 2 tuples, containing the coordinates of a line that is cropped to be inside the </a:t>
            </a:r>
            <a:r>
              <a:rPr lang="en-US" sz="2800" dirty="0" err="1"/>
              <a:t>Rect</a:t>
            </a:r>
            <a:endParaRPr lang="en-US" sz="2800" dirty="0"/>
          </a:p>
          <a:p>
            <a:pPr marL="517525"/>
            <a:r>
              <a:rPr lang="en-US" sz="1800" dirty="0"/>
              <a:t>((</a:t>
            </a:r>
            <a:r>
              <a:rPr lang="en-US" sz="1800" dirty="0" err="1"/>
              <a:t>cropped_start_x,cropped_start_y</a:t>
            </a:r>
            <a:r>
              <a:rPr lang="en-US" sz="1800" dirty="0"/>
              <a:t>), (</a:t>
            </a:r>
            <a:r>
              <a:rPr lang="en-US" sz="1800" dirty="0" err="1"/>
              <a:t>cropped_end_x,cropped_end_y</a:t>
            </a:r>
            <a:r>
              <a:rPr lang="en-US" sz="1800" dirty="0"/>
              <a:t>))</a:t>
            </a:r>
          </a:p>
          <a:p>
            <a:pPr lvl="1"/>
            <a:r>
              <a:rPr lang="en-US" sz="2200" dirty="0"/>
              <a:t>Return value will be an empty tuple if no cropping exists</a:t>
            </a:r>
          </a:p>
        </p:txBody>
      </p:sp>
    </p:spTree>
    <p:extLst>
      <p:ext uri="{BB962C8B-B14F-4D97-AF65-F5344CB8AC3E}">
        <p14:creationId xmlns:p14="http://schemas.microsoft.com/office/powerpoint/2010/main" val="1997226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5B7D36-B449-7E02-2725-8133086C5982}"/>
              </a:ext>
            </a:extLst>
          </p:cNvPr>
          <p:cNvSpPr/>
          <p:nvPr/>
        </p:nvSpPr>
        <p:spPr>
          <a:xfrm>
            <a:off x="6629400" y="5562600"/>
            <a:ext cx="19812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 err="1"/>
              <a:t>clipline</a:t>
            </a:r>
            <a:r>
              <a:rPr lang="en-US" altLang="en-US" sz="4000" b="1" dirty="0"/>
              <a:t>() - example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86000"/>
            <a:ext cx="7886700" cy="304800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screen =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pg.display.set_mode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((500,500))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rect1 =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pg.Rect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(0,0,200,200)</a:t>
            </a:r>
            <a:b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rect1.center = 250,250</a:t>
            </a:r>
            <a:b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surf1 =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pg.Surface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(rect1.size)</a:t>
            </a:r>
            <a:b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surf1.fill((255,0,0))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line1 = ((50, 500),(350,0))</a:t>
            </a:r>
            <a:b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line2 = rect1.clipline(line1)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screen.blit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(surf1, rect1.topleft)</a:t>
            </a:r>
            <a:b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pg.draw.line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(screen, (255,255,255), line1[0], line1[1], width=3)</a:t>
            </a:r>
            <a:b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pg.draw.line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(screen, (0,0,255), line2[0], line2[1], width=4)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pg.display.flip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657504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5B7D36-B449-7E02-2725-8133086C5982}"/>
              </a:ext>
            </a:extLst>
          </p:cNvPr>
          <p:cNvSpPr/>
          <p:nvPr/>
        </p:nvSpPr>
        <p:spPr>
          <a:xfrm>
            <a:off x="6629400" y="5562600"/>
            <a:ext cx="19812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 err="1"/>
              <a:t>clipline</a:t>
            </a:r>
            <a:r>
              <a:rPr lang="en-US" altLang="en-US" sz="4000" b="1" dirty="0"/>
              <a:t>() - explanation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1599"/>
            <a:ext cx="4462870" cy="512127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800" dirty="0"/>
              <a:t>In the previous slide, we created a Surface based on the Display that is 500x500.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We then created a </a:t>
            </a:r>
            <a:r>
              <a:rPr lang="en-US" sz="2800" dirty="0" err="1"/>
              <a:t>Rect</a:t>
            </a:r>
            <a:r>
              <a:rPr lang="en-US" sz="2800" dirty="0"/>
              <a:t> that is 200x200, and set its center to the center of the Display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We’ve </a:t>
            </a:r>
            <a:r>
              <a:rPr lang="en-US" sz="2800" dirty="0" err="1"/>
              <a:t>blitted</a:t>
            </a:r>
            <a:r>
              <a:rPr lang="en-US" sz="2800" dirty="0"/>
              <a:t> a red Surface on the Display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Here’s what we have so far: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914C834-4475-6137-3995-2949FA1CB9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1520" y="1690688"/>
            <a:ext cx="3551407" cy="373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756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5B7D36-B449-7E02-2725-8133086C5982}"/>
              </a:ext>
            </a:extLst>
          </p:cNvPr>
          <p:cNvSpPr/>
          <p:nvPr/>
        </p:nvSpPr>
        <p:spPr>
          <a:xfrm>
            <a:off x="6629400" y="5562600"/>
            <a:ext cx="19812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 err="1"/>
              <a:t>clipline</a:t>
            </a:r>
            <a:r>
              <a:rPr lang="en-US" altLang="en-US" sz="4000" b="1" dirty="0"/>
              <a:t>() - explanation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1599"/>
            <a:ext cx="5086350" cy="274320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800" dirty="0"/>
              <a:t>Using  the Draw module, we drew a white line from points (50,500) at the bottom left to (350,0) at the center-</a:t>
            </a:r>
            <a:r>
              <a:rPr lang="en-US" sz="2800" dirty="0" err="1"/>
              <a:t>ish</a:t>
            </a:r>
            <a:r>
              <a:rPr lang="en-US" sz="2800" dirty="0"/>
              <a:t> right.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848FEF-8CF1-0542-9933-C55158603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4601" y="551906"/>
            <a:ext cx="2719072" cy="287709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F54E7F5-61FE-5FF9-7C97-C1F8BD736971}"/>
              </a:ext>
            </a:extLst>
          </p:cNvPr>
          <p:cNvSpPr txBox="1"/>
          <p:nvPr/>
        </p:nvSpPr>
        <p:spPr>
          <a:xfrm>
            <a:off x="628650" y="4078069"/>
            <a:ext cx="811022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We then used </a:t>
            </a:r>
            <a:r>
              <a:rPr lang="en-US" sz="1800" dirty="0" err="1"/>
              <a:t>clipline</a:t>
            </a:r>
            <a:r>
              <a:rPr lang="en-US" sz="1800" dirty="0"/>
              <a:t>() to create a new line, based on the white line, which would </a:t>
            </a:r>
            <a:r>
              <a:rPr lang="en-US" sz="1800" b="1" u="sng" dirty="0"/>
              <a:t>only contain the parts of the white line that are inside the Rect.</a:t>
            </a:r>
            <a:r>
              <a:rPr lang="en-US" sz="1800" b="1" dirty="0"/>
              <a:t> </a:t>
            </a:r>
            <a:r>
              <a:rPr lang="en-US" sz="1800" dirty="0"/>
              <a:t>We then drew that new line, colored blue, to the Display.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86CE2A-5F2D-C492-EA71-0E06F38822FB}"/>
              </a:ext>
            </a:extLst>
          </p:cNvPr>
          <p:cNvSpPr txBox="1"/>
          <p:nvPr/>
        </p:nvSpPr>
        <p:spPr>
          <a:xfrm>
            <a:off x="533400" y="3615781"/>
            <a:ext cx="811022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pg.draw.line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(screen, (255,255,255), line1[0], line1[1], width=3)</a:t>
            </a:r>
            <a:endParaRPr lang="en-US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1E81C46-B6FA-D84E-85AF-9A3BF13FA9C3}"/>
              </a:ext>
            </a:extLst>
          </p:cNvPr>
          <p:cNvSpPr txBox="1"/>
          <p:nvPr/>
        </p:nvSpPr>
        <p:spPr>
          <a:xfrm>
            <a:off x="549564" y="5206425"/>
            <a:ext cx="811022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line2 = rect1.clipline(line1)# returns ((150, 333), (259, 150))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pg.draw.line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(screen, (0,0,255), line2[0], line2[1], width=4)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04438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5B7D36-B449-7E02-2725-8133086C5982}"/>
              </a:ext>
            </a:extLst>
          </p:cNvPr>
          <p:cNvSpPr/>
          <p:nvPr/>
        </p:nvSpPr>
        <p:spPr>
          <a:xfrm>
            <a:off x="6629400" y="5562600"/>
            <a:ext cx="19812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 err="1"/>
              <a:t>clipline</a:t>
            </a:r>
            <a:r>
              <a:rPr lang="en-US" altLang="en-US" sz="4000" b="1" dirty="0"/>
              <a:t>() - explanation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138" y="1545990"/>
            <a:ext cx="7991448" cy="1143001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800" dirty="0"/>
              <a:t>What if the line does not intersect with the </a:t>
            </a:r>
            <a:r>
              <a:rPr lang="en-US" sz="2800" dirty="0" err="1"/>
              <a:t>Rect</a:t>
            </a:r>
            <a:r>
              <a:rPr lang="en-US" sz="2800" dirty="0"/>
              <a:t>?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54E7F5-61FE-5FF9-7C97-C1F8BD736971}"/>
              </a:ext>
            </a:extLst>
          </p:cNvPr>
          <p:cNvSpPr txBox="1"/>
          <p:nvPr/>
        </p:nvSpPr>
        <p:spPr>
          <a:xfrm>
            <a:off x="542374" y="2763663"/>
            <a:ext cx="5150494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/>
              <a:t>Then the output of </a:t>
            </a:r>
            <a:r>
              <a:rPr lang="en-US" sz="2600" dirty="0" err="1"/>
              <a:t>clipline</a:t>
            </a:r>
            <a:r>
              <a:rPr lang="en-US" sz="2600" dirty="0"/>
              <a:t>() will be an empty tuple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86CE2A-5F2D-C492-EA71-0E06F38822FB}"/>
              </a:ext>
            </a:extLst>
          </p:cNvPr>
          <p:cNvSpPr txBox="1"/>
          <p:nvPr/>
        </p:nvSpPr>
        <p:spPr>
          <a:xfrm>
            <a:off x="542374" y="2032846"/>
            <a:ext cx="811022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line1 = ((50, 500),(100,0))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pg.draw.line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(screen, (255,255,255), line1[0], line1[1], width=3)</a:t>
            </a:r>
            <a:endParaRPr lang="en-US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1E81C46-B6FA-D84E-85AF-9A3BF13FA9C3}"/>
              </a:ext>
            </a:extLst>
          </p:cNvPr>
          <p:cNvSpPr txBox="1"/>
          <p:nvPr/>
        </p:nvSpPr>
        <p:spPr>
          <a:xfrm>
            <a:off x="455541" y="5614489"/>
            <a:ext cx="811022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line2 = rect1.clipline(line1)# returns ()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pg.draw.line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(screen, (0,0,255), line2[0], line2[1], width=4)</a:t>
            </a:r>
            <a:endParaRPr lang="en-US" sz="16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B126BE2-FB79-506E-8CA2-174E7735BC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9701" y="2617621"/>
            <a:ext cx="2786062" cy="2996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386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object 2"/>
          <p:cNvSpPr>
            <a:spLocks noGrp="1"/>
          </p:cNvSpPr>
          <p:nvPr>
            <p:ph type="title"/>
          </p:nvPr>
        </p:nvSpPr>
        <p:spPr/>
        <p:txBody>
          <a:bodyPr lIns="0" tIns="199135" rIns="0" bIns="0"/>
          <a:lstStyle/>
          <a:p>
            <a:pPr marL="12700" eaLnBrk="1" hangingPunct="1">
              <a:lnSpc>
                <a:spcPct val="100000"/>
              </a:lnSpc>
            </a:pPr>
            <a:r>
              <a:rPr lang="en-US" altLang="en-US" sz="3600" dirty="0">
                <a:latin typeface="Arial" charset="0"/>
                <a:ea typeface="Arial" charset="0"/>
                <a:cs typeface="Arial" charset="0"/>
              </a:rPr>
              <a:t>Summary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752600"/>
            <a:ext cx="7886700" cy="4419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 err="1"/>
              <a:t>Rects</a:t>
            </a:r>
            <a:r>
              <a:rPr lang="en-US" altLang="en-US" sz="2400" dirty="0"/>
              <a:t> have several helpful methods to determine collision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 err="1"/>
              <a:t>collidepoint</a:t>
            </a:r>
            <a:r>
              <a:rPr lang="en-US" altLang="en-US" sz="2400" dirty="0"/>
              <a:t>() to check if a point is inside a </a:t>
            </a:r>
            <a:r>
              <a:rPr lang="en-US" altLang="en-US" sz="2400" dirty="0" err="1"/>
              <a:t>Rect</a:t>
            </a:r>
            <a:endParaRPr lang="en-US" altLang="en-US" sz="2400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 err="1"/>
              <a:t>colliderect</a:t>
            </a:r>
            <a:r>
              <a:rPr lang="en-US" altLang="en-US" sz="2400" dirty="0"/>
              <a:t>() to check if two </a:t>
            </a:r>
            <a:r>
              <a:rPr lang="en-US" altLang="en-US" sz="2400" dirty="0" err="1"/>
              <a:t>Rects</a:t>
            </a:r>
            <a:r>
              <a:rPr lang="en-US" altLang="en-US" sz="2400" dirty="0"/>
              <a:t> collide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 err="1"/>
              <a:t>collidelist</a:t>
            </a:r>
            <a:r>
              <a:rPr lang="en-US" altLang="en-US" sz="2400" dirty="0"/>
              <a:t>() to find out the first </a:t>
            </a:r>
            <a:r>
              <a:rPr lang="en-US" altLang="en-US" sz="2400" dirty="0" err="1"/>
              <a:t>Rect</a:t>
            </a:r>
            <a:r>
              <a:rPr lang="en-US" altLang="en-US" sz="2400" dirty="0"/>
              <a:t> in a list that collides with a </a:t>
            </a:r>
            <a:r>
              <a:rPr lang="en-US" altLang="en-US" sz="2400" dirty="0" err="1"/>
              <a:t>Rect</a:t>
            </a:r>
            <a:endParaRPr lang="en-US" altLang="en-US" sz="2400" dirty="0"/>
          </a:p>
          <a:p>
            <a:pPr lvl="1">
              <a:lnSpc>
                <a:spcPct val="100000"/>
              </a:lnSpc>
              <a:spcBef>
                <a:spcPct val="0"/>
              </a:spcBef>
            </a:pPr>
            <a:r>
              <a:rPr lang="en-US" altLang="en-US" sz="2100" dirty="0"/>
              <a:t>Returns -1 if no collision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 err="1"/>
              <a:t>collidelistall</a:t>
            </a:r>
            <a:r>
              <a:rPr lang="en-US" altLang="en-US" sz="2400" dirty="0"/>
              <a:t>() to find out all the </a:t>
            </a:r>
            <a:r>
              <a:rPr lang="en-US" altLang="en-US" sz="2400" dirty="0" err="1"/>
              <a:t>Rects</a:t>
            </a:r>
            <a:r>
              <a:rPr lang="en-US" altLang="en-US" sz="2400" dirty="0"/>
              <a:t> in a list that collide with a </a:t>
            </a:r>
            <a:r>
              <a:rPr lang="en-US" altLang="en-US" sz="2400" dirty="0" err="1"/>
              <a:t>Rect</a:t>
            </a:r>
            <a:endParaRPr lang="en-US" altLang="en-US" sz="2400" dirty="0"/>
          </a:p>
          <a:p>
            <a:pPr lvl="1">
              <a:lnSpc>
                <a:spcPct val="100000"/>
              </a:lnSpc>
              <a:spcBef>
                <a:spcPct val="0"/>
              </a:spcBef>
            </a:pPr>
            <a:r>
              <a:rPr lang="en-US" altLang="en-US" sz="2100" dirty="0"/>
              <a:t>List will be empty if no collision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 err="1"/>
              <a:t>clipline</a:t>
            </a:r>
            <a:r>
              <a:rPr lang="en-US" altLang="en-US" sz="2400" dirty="0"/>
              <a:t>() to get a new line that’s completely inside a </a:t>
            </a:r>
            <a:r>
              <a:rPr lang="en-US" altLang="en-US" sz="2400" dirty="0" err="1"/>
              <a:t>Rect</a:t>
            </a:r>
            <a:endParaRPr lang="en-US" altLang="en-US" sz="2400" dirty="0"/>
          </a:p>
          <a:p>
            <a:pPr lvl="1">
              <a:lnSpc>
                <a:spcPct val="100000"/>
              </a:lnSpc>
              <a:spcBef>
                <a:spcPct val="0"/>
              </a:spcBef>
            </a:pPr>
            <a:r>
              <a:rPr lang="en-US" altLang="en-US" sz="2100" dirty="0"/>
              <a:t>Line will be an empty tuple if there’s no collision</a:t>
            </a: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sz="2400" dirty="0"/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37570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Topics</a:t>
            </a:r>
          </a:p>
        </p:txBody>
      </p:sp>
      <p:sp>
        <p:nvSpPr>
          <p:cNvPr id="5123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Collision</a:t>
            </a:r>
          </a:p>
          <a:p>
            <a:pPr lvl="1"/>
            <a:r>
              <a:rPr lang="en-US" altLang="en-US" sz="3200" dirty="0"/>
              <a:t>What are collisions</a:t>
            </a:r>
          </a:p>
          <a:p>
            <a:pPr lvl="1"/>
            <a:r>
              <a:rPr lang="en-US" altLang="en-US" sz="3200" dirty="0"/>
              <a:t>Checking point collision</a:t>
            </a:r>
          </a:p>
          <a:p>
            <a:pPr lvl="1"/>
            <a:r>
              <a:rPr lang="en-US" altLang="en-US" sz="3200" dirty="0"/>
              <a:t>Checking </a:t>
            </a:r>
            <a:r>
              <a:rPr lang="en-US" altLang="en-US" sz="3200" dirty="0" err="1"/>
              <a:t>Rect</a:t>
            </a:r>
            <a:r>
              <a:rPr lang="en-US" altLang="en-US" sz="3200" dirty="0"/>
              <a:t> collision</a:t>
            </a:r>
          </a:p>
          <a:p>
            <a:pPr lvl="1"/>
            <a:r>
              <a:rPr lang="en-US" altLang="en-US" sz="3200" dirty="0"/>
              <a:t>Checking multiple-</a:t>
            </a:r>
            <a:r>
              <a:rPr lang="en-US" altLang="en-US" sz="3200" dirty="0" err="1"/>
              <a:t>Rect</a:t>
            </a:r>
            <a:r>
              <a:rPr lang="en-US" altLang="en-US" sz="3200" dirty="0"/>
              <a:t> collision</a:t>
            </a:r>
          </a:p>
          <a:p>
            <a:pPr lvl="1"/>
            <a:r>
              <a:rPr lang="en-US" altLang="en-US" sz="3200" dirty="0"/>
              <a:t>Checking line collision</a:t>
            </a:r>
          </a:p>
          <a:p>
            <a:pPr marL="0" indent="0" eaLnBrk="1" hangingPunct="1">
              <a:buFont typeface="Arial" charset="0"/>
              <a:buNone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93773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Reminder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err="1"/>
              <a:t>Rects</a:t>
            </a:r>
            <a:r>
              <a:rPr lang="en-US" sz="2800" dirty="0"/>
              <a:t> are objects used to store spatial information</a:t>
            </a:r>
          </a:p>
          <a:p>
            <a:r>
              <a:rPr lang="en-US" sz="2800" dirty="0"/>
              <a:t>Specifically, a </a:t>
            </a:r>
            <a:r>
              <a:rPr lang="en-US" sz="2800" dirty="0" err="1"/>
              <a:t>Rect</a:t>
            </a:r>
            <a:r>
              <a:rPr lang="en-US" sz="2800" dirty="0"/>
              <a:t> is a rectangular area</a:t>
            </a:r>
          </a:p>
          <a:p>
            <a:r>
              <a:rPr lang="en-US" sz="2800" dirty="0"/>
              <a:t>It has x and y coordinates, as well as a width and height</a:t>
            </a:r>
          </a:p>
          <a:p>
            <a:r>
              <a:rPr lang="en-US" sz="2800" dirty="0" err="1"/>
              <a:t>Rects</a:t>
            </a:r>
            <a:r>
              <a:rPr lang="en-US" sz="2800" dirty="0"/>
              <a:t> are helpful because all of its fields are automatically updated if we edit one of its fields</a:t>
            </a:r>
          </a:p>
          <a:p>
            <a:r>
              <a:rPr lang="en-US" sz="2800" dirty="0"/>
              <a:t>To create a </a:t>
            </a:r>
            <a:r>
              <a:rPr lang="en-US" sz="2800" dirty="0" err="1"/>
              <a:t>Rect</a:t>
            </a:r>
            <a:r>
              <a:rPr lang="en-US" sz="2800" dirty="0"/>
              <a:t>, use the following constructor:</a:t>
            </a:r>
          </a:p>
          <a:p>
            <a:pPr marL="342900" lvl="1" indent="0">
              <a:buNone/>
            </a:pPr>
            <a:r>
              <a:rPr lang="en-US" sz="2500" dirty="0" err="1">
                <a:solidFill>
                  <a:srgbClr val="0432FF"/>
                </a:solidFill>
              </a:rPr>
              <a:t>rect</a:t>
            </a:r>
            <a:r>
              <a:rPr lang="en-US" sz="2500" dirty="0">
                <a:solidFill>
                  <a:srgbClr val="0432FF"/>
                </a:solidFill>
              </a:rPr>
              <a:t> = </a:t>
            </a:r>
            <a:r>
              <a:rPr lang="en-US" sz="2500" dirty="0" err="1">
                <a:solidFill>
                  <a:srgbClr val="0432FF"/>
                </a:solidFill>
              </a:rPr>
              <a:t>pygame.Rect</a:t>
            </a:r>
            <a:r>
              <a:rPr lang="en-US" sz="2500" dirty="0">
                <a:solidFill>
                  <a:srgbClr val="0432FF"/>
                </a:solidFill>
              </a:rPr>
              <a:t>(x, y, width, height)</a:t>
            </a:r>
          </a:p>
          <a:p>
            <a:r>
              <a:rPr lang="en-US" sz="2800" u="sng" dirty="0"/>
              <a:t>Remember: In computer graphics, the origin of anything is at the top left!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1654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Collisions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Under some circumstances, you may want to check if part of the area of one </a:t>
            </a:r>
            <a:r>
              <a:rPr lang="en-US" sz="2800" dirty="0" err="1"/>
              <a:t>Rect</a:t>
            </a:r>
            <a:r>
              <a:rPr lang="en-US" sz="2800" dirty="0"/>
              <a:t> is inside the area of another </a:t>
            </a:r>
            <a:r>
              <a:rPr lang="en-US" sz="2800" dirty="0" err="1"/>
              <a:t>Rect</a:t>
            </a:r>
            <a:endParaRPr lang="en-US" sz="2800" dirty="0"/>
          </a:p>
          <a:p>
            <a:pPr lvl="1"/>
            <a:r>
              <a:rPr lang="en-US" sz="2200" dirty="0"/>
              <a:t>Check if the area of two </a:t>
            </a:r>
            <a:r>
              <a:rPr lang="en-US" sz="2200" dirty="0" err="1"/>
              <a:t>Rects</a:t>
            </a:r>
            <a:r>
              <a:rPr lang="en-US" sz="2200" dirty="0"/>
              <a:t> intersect</a:t>
            </a:r>
          </a:p>
          <a:p>
            <a:pPr marL="230188" lvl="1" indent="-230188"/>
            <a:r>
              <a:rPr lang="en-US" sz="2800" dirty="0"/>
              <a:t>This is a collision!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3A1B11-626A-2653-28FB-1486055D41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4038600"/>
            <a:ext cx="1828800" cy="183554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EB87076-B27F-CB4D-AE78-66142D99D221}"/>
              </a:ext>
            </a:extLst>
          </p:cNvPr>
          <p:cNvSpPr/>
          <p:nvPr/>
        </p:nvSpPr>
        <p:spPr>
          <a:xfrm>
            <a:off x="6629400" y="5562600"/>
            <a:ext cx="19812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F203D38-C469-9370-D8BF-B2F50B8510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4041974"/>
            <a:ext cx="1828800" cy="18288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AB6F7D2-A038-CDB6-1C48-53E89FC154D9}"/>
              </a:ext>
            </a:extLst>
          </p:cNvPr>
          <p:cNvSpPr txBox="1"/>
          <p:nvPr/>
        </p:nvSpPr>
        <p:spPr>
          <a:xfrm>
            <a:off x="457200" y="4267200"/>
            <a:ext cx="1962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collision</a:t>
            </a:r>
          </a:p>
          <a:p>
            <a:r>
              <a:rPr lang="en-US" dirty="0" err="1"/>
              <a:t>Rects</a:t>
            </a:r>
            <a:r>
              <a:rPr lang="en-US" dirty="0"/>
              <a:t> are touching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8CB126D-98DB-277F-6D3D-4B8DC3C15E1D}"/>
              </a:ext>
            </a:extLst>
          </p:cNvPr>
          <p:cNvSpPr txBox="1"/>
          <p:nvPr/>
        </p:nvSpPr>
        <p:spPr>
          <a:xfrm>
            <a:off x="6696941" y="4267200"/>
            <a:ext cx="19621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 collision</a:t>
            </a:r>
          </a:p>
          <a:p>
            <a:pPr algn="ctr"/>
            <a:r>
              <a:rPr lang="en-US" dirty="0" err="1"/>
              <a:t>Rects</a:t>
            </a:r>
            <a:r>
              <a:rPr lang="en-US" dirty="0"/>
              <a:t> are not touching</a:t>
            </a:r>
          </a:p>
        </p:txBody>
      </p:sp>
    </p:spTree>
    <p:extLst>
      <p:ext uri="{BB962C8B-B14F-4D97-AF65-F5344CB8AC3E}">
        <p14:creationId xmlns:p14="http://schemas.microsoft.com/office/powerpoint/2010/main" val="111801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89E3479-E37E-473B-C3B3-388A60373227}"/>
              </a:ext>
            </a:extLst>
          </p:cNvPr>
          <p:cNvSpPr/>
          <p:nvPr/>
        </p:nvSpPr>
        <p:spPr>
          <a:xfrm>
            <a:off x="6629400" y="5562600"/>
            <a:ext cx="19812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Collision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68461"/>
            <a:ext cx="7886700" cy="435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/>
              <a:t>Rects</a:t>
            </a:r>
            <a:r>
              <a:rPr lang="en-US" sz="2800" dirty="0"/>
              <a:t> already have baked-in methods to check for collision: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 err="1"/>
              <a:t>collidepoint</a:t>
            </a:r>
            <a:r>
              <a:rPr lang="en-US" sz="2800" dirty="0"/>
              <a:t>(</a:t>
            </a:r>
            <a:r>
              <a:rPr lang="en-US" sz="2800" dirty="0" err="1"/>
              <a:t>x,y</a:t>
            </a:r>
            <a:r>
              <a:rPr lang="en-US" sz="2800" dirty="0"/>
              <a:t>) -&gt; bool</a:t>
            </a:r>
          </a:p>
          <a:p>
            <a:r>
              <a:rPr lang="en-US" sz="2800" dirty="0" err="1"/>
              <a:t>colliderect</a:t>
            </a:r>
            <a:r>
              <a:rPr lang="en-US" sz="2800" dirty="0"/>
              <a:t>(</a:t>
            </a:r>
            <a:r>
              <a:rPr lang="en-US" sz="2800" dirty="0" err="1"/>
              <a:t>Rect</a:t>
            </a:r>
            <a:r>
              <a:rPr lang="en-US" sz="2800" dirty="0"/>
              <a:t>) -&gt; bool</a:t>
            </a:r>
          </a:p>
          <a:p>
            <a:r>
              <a:rPr lang="en-US" sz="2800" dirty="0" err="1"/>
              <a:t>collidelist</a:t>
            </a:r>
            <a:r>
              <a:rPr lang="en-US" sz="2800" dirty="0"/>
              <a:t>(list) -&gt; index</a:t>
            </a:r>
          </a:p>
          <a:p>
            <a:r>
              <a:rPr lang="en-US" sz="2800" dirty="0" err="1"/>
              <a:t>collidelistall</a:t>
            </a:r>
            <a:r>
              <a:rPr lang="en-US" sz="2800" dirty="0"/>
              <a:t>(list) -&gt; list</a:t>
            </a:r>
          </a:p>
          <a:p>
            <a:r>
              <a:rPr lang="en-US" sz="2800" dirty="0" err="1"/>
              <a:t>clipline</a:t>
            </a:r>
            <a:r>
              <a:rPr lang="en-US" sz="2800" dirty="0"/>
              <a:t>(x1,y1,x2,y2) -&gt; ((cx1,xy1),(cx2,cy2))</a:t>
            </a:r>
          </a:p>
        </p:txBody>
      </p:sp>
    </p:spTree>
    <p:extLst>
      <p:ext uri="{BB962C8B-B14F-4D97-AF65-F5344CB8AC3E}">
        <p14:creationId xmlns:p14="http://schemas.microsoft.com/office/powerpoint/2010/main" val="2255502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5B7D36-B449-7E02-2725-8133086C5982}"/>
              </a:ext>
            </a:extLst>
          </p:cNvPr>
          <p:cNvSpPr/>
          <p:nvPr/>
        </p:nvSpPr>
        <p:spPr>
          <a:xfrm>
            <a:off x="6629400" y="5562600"/>
            <a:ext cx="19812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 err="1"/>
              <a:t>collidepoint</a:t>
            </a:r>
            <a:r>
              <a:rPr lang="en-US" altLang="en-US" sz="4000" b="1" dirty="0"/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1599"/>
            <a:ext cx="7886700" cy="5121275"/>
          </a:xfrm>
        </p:spPr>
        <p:txBody>
          <a:bodyPr>
            <a:normAutofit/>
          </a:bodyPr>
          <a:lstStyle/>
          <a:p>
            <a:r>
              <a:rPr lang="en-US" sz="2800" dirty="0"/>
              <a:t>Takes in two parameters, representing the x and y coordinates of the point</a:t>
            </a:r>
          </a:p>
          <a:p>
            <a:pPr lvl="1"/>
            <a:r>
              <a:rPr lang="en-US" sz="2500" dirty="0"/>
              <a:t>Can instead take a tuple with the coordinates inside it</a:t>
            </a:r>
          </a:p>
          <a:p>
            <a:r>
              <a:rPr lang="en-US" sz="2800" dirty="0"/>
              <a:t>Returns True if the point is inside the Rect. False, otherwise.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8DE54D-BB11-33B1-5F6A-51610B3B4D65}"/>
              </a:ext>
            </a:extLst>
          </p:cNvPr>
          <p:cNvSpPr txBox="1"/>
          <p:nvPr/>
        </p:nvSpPr>
        <p:spPr>
          <a:xfrm>
            <a:off x="457200" y="3733800"/>
            <a:ext cx="5562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point1 = (40, 40)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point2 = (60,60)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pygame.Rect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(0,0,50,50)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rect.collidepoint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(point1)) #True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rect.collidepoint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(point2)) #False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247B68-DE95-A39D-11A6-5FC74D7841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237" y="3200400"/>
            <a:ext cx="2743563" cy="292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92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5B7D36-B449-7E02-2725-8133086C5982}"/>
              </a:ext>
            </a:extLst>
          </p:cNvPr>
          <p:cNvSpPr/>
          <p:nvPr/>
        </p:nvSpPr>
        <p:spPr>
          <a:xfrm>
            <a:off x="6629400" y="5562600"/>
            <a:ext cx="19812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 err="1"/>
              <a:t>colliderect</a:t>
            </a:r>
            <a:r>
              <a:rPr lang="en-US" altLang="en-US" sz="4000" b="1" dirty="0"/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1599"/>
            <a:ext cx="7886700" cy="5121275"/>
          </a:xfrm>
        </p:spPr>
        <p:txBody>
          <a:bodyPr>
            <a:normAutofit/>
          </a:bodyPr>
          <a:lstStyle/>
          <a:p>
            <a:r>
              <a:rPr lang="en-US" sz="2800" dirty="0"/>
              <a:t>Takes in a </a:t>
            </a:r>
            <a:r>
              <a:rPr lang="en-US" sz="2800" dirty="0" err="1"/>
              <a:t>Rect</a:t>
            </a:r>
            <a:r>
              <a:rPr lang="en-US" sz="2800" dirty="0"/>
              <a:t> as a parameter</a:t>
            </a:r>
          </a:p>
          <a:p>
            <a:r>
              <a:rPr lang="en-US" sz="2800" dirty="0"/>
              <a:t>Returns True if two </a:t>
            </a:r>
            <a:r>
              <a:rPr lang="en-US" sz="2800" dirty="0" err="1"/>
              <a:t>Rects</a:t>
            </a:r>
            <a:r>
              <a:rPr lang="en-US" sz="2800" dirty="0"/>
              <a:t> intersect. Otherwise, returns False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8DE54D-BB11-33B1-5F6A-51610B3B4D65}"/>
              </a:ext>
            </a:extLst>
          </p:cNvPr>
          <p:cNvSpPr txBox="1"/>
          <p:nvPr/>
        </p:nvSpPr>
        <p:spPr>
          <a:xfrm>
            <a:off x="457200" y="3683675"/>
            <a:ext cx="5562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red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pygame.Rect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(0,0,50,50)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green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pygame.Rect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(48,48,50,50)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blue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pygame.Rect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(0,78,50,50)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red.colliderect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(green)) #True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red.colliderect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(blue)) #False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green.colliderect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(blue)) #True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72E900-0EA7-C327-3007-C097569C2A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4897" y="2971800"/>
            <a:ext cx="2515739" cy="2662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358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5B7D36-B449-7E02-2725-8133086C5982}"/>
              </a:ext>
            </a:extLst>
          </p:cNvPr>
          <p:cNvSpPr/>
          <p:nvPr/>
        </p:nvSpPr>
        <p:spPr>
          <a:xfrm>
            <a:off x="6629400" y="5562600"/>
            <a:ext cx="19812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 err="1"/>
              <a:t>collidelist</a:t>
            </a:r>
            <a:r>
              <a:rPr lang="en-US" altLang="en-US" sz="4000" b="1" dirty="0"/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1599"/>
            <a:ext cx="7886700" cy="5121275"/>
          </a:xfrm>
        </p:spPr>
        <p:txBody>
          <a:bodyPr>
            <a:normAutofit/>
          </a:bodyPr>
          <a:lstStyle/>
          <a:p>
            <a:r>
              <a:rPr lang="en-US" sz="2800" dirty="0"/>
              <a:t>Takes in a list of </a:t>
            </a:r>
            <a:r>
              <a:rPr lang="en-US" sz="2800" dirty="0" err="1"/>
              <a:t>Rects</a:t>
            </a:r>
            <a:endParaRPr lang="en-US" sz="2800" dirty="0"/>
          </a:p>
          <a:p>
            <a:r>
              <a:rPr lang="en-US" sz="2800" dirty="0"/>
              <a:t>Returns the index of the first </a:t>
            </a:r>
            <a:r>
              <a:rPr lang="en-US" sz="2800" dirty="0" err="1"/>
              <a:t>Rect</a:t>
            </a:r>
            <a:r>
              <a:rPr lang="en-US" sz="2800" dirty="0"/>
              <a:t> on the list which collides with the calling </a:t>
            </a:r>
            <a:r>
              <a:rPr lang="en-US" sz="2800" dirty="0" err="1"/>
              <a:t>Rect</a:t>
            </a:r>
            <a:endParaRPr lang="en-US" sz="2800" dirty="0"/>
          </a:p>
          <a:p>
            <a:pPr lvl="1"/>
            <a:r>
              <a:rPr lang="en-US" sz="2500" dirty="0"/>
              <a:t>Returns -1 if there is no collision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8DE54D-BB11-33B1-5F6A-51610B3B4D65}"/>
              </a:ext>
            </a:extLst>
          </p:cNvPr>
          <p:cNvSpPr txBox="1"/>
          <p:nvPr/>
        </p:nvSpPr>
        <p:spPr>
          <a:xfrm>
            <a:off x="457200" y="3124200"/>
            <a:ext cx="5562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red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pygame.Rect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(0,0,50,50)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green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pygame.Rect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(48,48,50,50)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blue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pygame.Rect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(0,78,50,50)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yellow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pygame.Rect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(75,75,50,50)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list1 = [green, blue]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list2 = [red, blue]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list3 = [red, green, blue]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red.collidelist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(list1)) # 0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yellow.collidelist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(list3)) # 1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yellow.collidelist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(list2)) # -1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6DE714-CEC0-CF1B-6E9B-47DD2E0E0F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6301" y="2819401"/>
            <a:ext cx="3107444" cy="327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841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5B7D36-B449-7E02-2725-8133086C5982}"/>
              </a:ext>
            </a:extLst>
          </p:cNvPr>
          <p:cNvSpPr/>
          <p:nvPr/>
        </p:nvSpPr>
        <p:spPr>
          <a:xfrm>
            <a:off x="6629400" y="5562600"/>
            <a:ext cx="19812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 err="1"/>
              <a:t>collidelistall</a:t>
            </a:r>
            <a:r>
              <a:rPr lang="en-US" altLang="en-US" sz="4000" b="1" dirty="0"/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1599"/>
            <a:ext cx="7886700" cy="5121275"/>
          </a:xfrm>
        </p:spPr>
        <p:txBody>
          <a:bodyPr>
            <a:normAutofit/>
          </a:bodyPr>
          <a:lstStyle/>
          <a:p>
            <a:r>
              <a:rPr lang="en-US" sz="2800" dirty="0"/>
              <a:t>Takes in a list of </a:t>
            </a:r>
            <a:r>
              <a:rPr lang="en-US" sz="2800" dirty="0" err="1"/>
              <a:t>Rects</a:t>
            </a:r>
            <a:endParaRPr lang="en-US" sz="2800" dirty="0"/>
          </a:p>
          <a:p>
            <a:r>
              <a:rPr lang="en-US" sz="2800" dirty="0"/>
              <a:t>Returns a list containing the indexes of all </a:t>
            </a:r>
            <a:r>
              <a:rPr lang="en-US" sz="2800" dirty="0" err="1"/>
              <a:t>Rects</a:t>
            </a:r>
            <a:r>
              <a:rPr lang="en-US" sz="2800" dirty="0"/>
              <a:t> which collide with the calling </a:t>
            </a:r>
            <a:r>
              <a:rPr lang="en-US" sz="2800" dirty="0" err="1"/>
              <a:t>Rect</a:t>
            </a:r>
            <a:endParaRPr lang="en-US" sz="2800" dirty="0"/>
          </a:p>
          <a:p>
            <a:pPr lvl="1"/>
            <a:r>
              <a:rPr lang="en-US" sz="2200" dirty="0"/>
              <a:t>List will be empty if there’s no collision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8DE54D-BB11-33B1-5F6A-51610B3B4D65}"/>
              </a:ext>
            </a:extLst>
          </p:cNvPr>
          <p:cNvSpPr txBox="1"/>
          <p:nvPr/>
        </p:nvSpPr>
        <p:spPr>
          <a:xfrm>
            <a:off x="457200" y="3124200"/>
            <a:ext cx="5562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red =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pygame.Rect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(0,0,50,50)</a:t>
            </a:r>
          </a:p>
          <a:p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green =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pygame.Rect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(48,48,50,50)</a:t>
            </a:r>
          </a:p>
          <a:p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blue =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pygame.Rect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(0,78,50,50)</a:t>
            </a:r>
          </a:p>
          <a:p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yellow =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pygame.Rect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(75,75,50,50)</a:t>
            </a:r>
          </a:p>
          <a:p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list1 = [green, blue]</a:t>
            </a:r>
          </a:p>
          <a:p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list2 = [red, blue]</a:t>
            </a:r>
          </a:p>
          <a:p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list3 = [red, green, blue]</a:t>
            </a:r>
          </a:p>
          <a:p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list4 = [red, blue, yellow]</a:t>
            </a:r>
            <a:b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red.collidelistall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(list1) # [0]</a:t>
            </a:r>
            <a:b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yellow.collidelistall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(list3) # [1]</a:t>
            </a:r>
          </a:p>
          <a:p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yellow.collidelistall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(list2) # []</a:t>
            </a:r>
          </a:p>
          <a:p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green.collidelistall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(list4) # [0,1,2]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6DE714-CEC0-CF1B-6E9B-47DD2E0E0F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9528" y="2766178"/>
            <a:ext cx="2977254" cy="3139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152670"/>
      </p:ext>
    </p:extLst>
  </p:cSld>
  <p:clrMapOvr>
    <a:masterClrMapping/>
  </p:clrMapOvr>
</p:sld>
</file>

<file path=ppt/theme/theme1.xml><?xml version="1.0" encoding="utf-8"?>
<a:theme xmlns:a="http://schemas.openxmlformats.org/drawingml/2006/main" name="PPT2_16to9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6-Slides_v3" id="{2AE1A09D-393F-294B-B98C-323A8097282F}" vid="{E879D278-8E4A-4A42-ABEB-CD7F63CC40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M6-Slides_v3</Template>
  <TotalTime>2035</TotalTime>
  <Words>1241</Words>
  <Application>Microsoft Office PowerPoint</Application>
  <PresentationFormat>On-screen Show (4:3)</PresentationFormat>
  <Paragraphs>117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PPT2_16to9</vt:lpstr>
      <vt:lpstr>Module 4 – Part 4 </vt:lpstr>
      <vt:lpstr>Topics</vt:lpstr>
      <vt:lpstr>Reminder</vt:lpstr>
      <vt:lpstr>Collisions</vt:lpstr>
      <vt:lpstr>Collision methods</vt:lpstr>
      <vt:lpstr>collidepoint()</vt:lpstr>
      <vt:lpstr>colliderect()</vt:lpstr>
      <vt:lpstr>collidelist()</vt:lpstr>
      <vt:lpstr>collidelistall()</vt:lpstr>
      <vt:lpstr>clipline()</vt:lpstr>
      <vt:lpstr>clipline() - example code</vt:lpstr>
      <vt:lpstr>clipline() - explanation</vt:lpstr>
      <vt:lpstr>clipline() - explanation</vt:lpstr>
      <vt:lpstr>clipline() - explanation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6</dc:title>
  <dc:creator>Microsoft Office User</dc:creator>
  <cp:lastModifiedBy>Dmitri Nunes Dias Fernandes</cp:lastModifiedBy>
  <cp:revision>244</cp:revision>
  <dcterms:created xsi:type="dcterms:W3CDTF">2019-09-20T18:08:48Z</dcterms:created>
  <dcterms:modified xsi:type="dcterms:W3CDTF">2024-05-18T02:45:01Z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2012-04-21T00:00:00Z</vt:filetime>
  </property>
  <property fmtid="{D5CDD505-2E9C-101B-9397-08002B2CF9AE}" pid="3" name="LastSaved">
    <vt:filetime>2017-03-19T00:00:00Z</vt:filetime>
  </property>
</Properties>
</file>