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19"/>
  </p:notesMasterIdLst>
  <p:handoutMasterIdLst>
    <p:handoutMasterId r:id="rId20"/>
  </p:handoutMasterIdLst>
  <p:sldIdLst>
    <p:sldId id="420" r:id="rId2"/>
    <p:sldId id="422" r:id="rId3"/>
    <p:sldId id="448" r:id="rId4"/>
    <p:sldId id="480" r:id="rId5"/>
    <p:sldId id="470" r:id="rId6"/>
    <p:sldId id="482" r:id="rId7"/>
    <p:sldId id="483" r:id="rId8"/>
    <p:sldId id="485" r:id="rId9"/>
    <p:sldId id="486" r:id="rId10"/>
    <p:sldId id="481" r:id="rId11"/>
    <p:sldId id="488" r:id="rId12"/>
    <p:sldId id="489" r:id="rId13"/>
    <p:sldId id="490" r:id="rId14"/>
    <p:sldId id="491" r:id="rId15"/>
    <p:sldId id="484" r:id="rId16"/>
    <p:sldId id="487" r:id="rId17"/>
    <p:sldId id="447" r:id="rId18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4E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0" autoAdjust="0"/>
    <p:restoredTop sz="94558" autoAdjust="0"/>
  </p:normalViewPr>
  <p:slideViewPr>
    <p:cSldViewPr>
      <p:cViewPr varScale="1">
        <p:scale>
          <a:sx n="104" d="100"/>
          <a:sy n="104" d="100"/>
        </p:scale>
        <p:origin x="1962" y="10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lcolm" userId="6fbabce8-ec94-4dd3-b118-672eb69ae1ad" providerId="ADAL" clId="{10637BDD-E53C-7F47-BB3A-1E220202ABB2}"/>
    <pc:docChg chg="modSld">
      <pc:chgData name="Douglas Malcolm" userId="6fbabce8-ec94-4dd3-b118-672eb69ae1ad" providerId="ADAL" clId="{10637BDD-E53C-7F47-BB3A-1E220202ABB2}" dt="2021-09-20T14:40:03.948" v="1" actId="20577"/>
      <pc:docMkLst>
        <pc:docMk/>
      </pc:docMkLst>
      <pc:sldChg chg="modSp mod">
        <pc:chgData name="Douglas Malcolm" userId="6fbabce8-ec94-4dd3-b118-672eb69ae1ad" providerId="ADAL" clId="{10637BDD-E53C-7F47-BB3A-1E220202ABB2}" dt="2021-09-20T14:40:03.948" v="1" actId="20577"/>
        <pc:sldMkLst>
          <pc:docMk/>
          <pc:sldMk cId="1861421484" sldId="420"/>
        </pc:sldMkLst>
        <pc:spChg chg="mod">
          <ac:chgData name="Douglas Malcolm" userId="6fbabce8-ec94-4dd3-b118-672eb69ae1ad" providerId="ADAL" clId="{10637BDD-E53C-7F47-BB3A-1E220202ABB2}" dt="2021-09-20T14:40:03.948" v="1" actId="20577"/>
          <ac:spMkLst>
            <pc:docMk/>
            <pc:sldMk cId="1861421484" sldId="420"/>
            <ac:spMk id="7170" creationId="{00000000-0000-0000-0000-000000000000}"/>
          </ac:spMkLst>
        </pc:spChg>
      </pc:sldChg>
    </pc:docChg>
  </pc:docChgLst>
  <pc:docChgLst>
    <pc:chgData name="Douglas Malcolm" userId="6fbabce8-ec94-4dd3-b118-672eb69ae1ad" providerId="ADAL" clId="{FD155BF5-CA15-C44D-8B27-EA0B6DDFD90F}"/>
    <pc:docChg chg="modSld">
      <pc:chgData name="Douglas Malcolm" userId="6fbabce8-ec94-4dd3-b118-672eb69ae1ad" providerId="ADAL" clId="{FD155BF5-CA15-C44D-8B27-EA0B6DDFD90F}" dt="2019-10-14T15:12:31.392" v="2" actId="20577"/>
      <pc:docMkLst>
        <pc:docMk/>
      </pc:docMkLst>
      <pc:sldChg chg="modSp">
        <pc:chgData name="Douglas Malcolm" userId="6fbabce8-ec94-4dd3-b118-672eb69ae1ad" providerId="ADAL" clId="{FD155BF5-CA15-C44D-8B27-EA0B6DDFD90F}" dt="2019-10-14T15:12:31.392" v="2" actId="20577"/>
        <pc:sldMkLst>
          <pc:docMk/>
          <pc:sldMk cId="131221133" sldId="483"/>
        </pc:sldMkLst>
        <pc:spChg chg="mod">
          <ac:chgData name="Douglas Malcolm" userId="6fbabce8-ec94-4dd3-b118-672eb69ae1ad" providerId="ADAL" clId="{FD155BF5-CA15-C44D-8B27-EA0B6DDFD90F}" dt="2019-10-14T15:12:31.392" v="2" actId="20577"/>
          <ac:spMkLst>
            <pc:docMk/>
            <pc:sldMk cId="131221133" sldId="483"/>
            <ac:spMk id="22531" creationId="{539B0767-0E50-4F2A-84D2-A6F36A2021A9}"/>
          </ac:spMkLst>
        </pc:spChg>
      </pc:sldChg>
    </pc:docChg>
  </pc:docChgLst>
  <pc:docChgLst>
    <pc:chgData name="Douglas Malcolm" userId="6fbabce8-ec94-4dd3-b118-672eb69ae1ad" providerId="ADAL" clId="{4757F879-63B7-F04A-9027-6A3E45FA62C0}"/>
    <pc:docChg chg="custSel modSld modMainMaster">
      <pc:chgData name="Douglas Malcolm" userId="6fbabce8-ec94-4dd3-b118-672eb69ae1ad" providerId="ADAL" clId="{4757F879-63B7-F04A-9027-6A3E45FA62C0}" dt="2021-06-24T17:36:29.151" v="31" actId="2696"/>
      <pc:docMkLst>
        <pc:docMk/>
      </pc:docMkLst>
      <pc:sldChg chg="delSp mod">
        <pc:chgData name="Douglas Malcolm" userId="6fbabce8-ec94-4dd3-b118-672eb69ae1ad" providerId="ADAL" clId="{4757F879-63B7-F04A-9027-6A3E45FA62C0}" dt="2021-06-24T17:35:55.721" v="19" actId="478"/>
        <pc:sldMkLst>
          <pc:docMk/>
          <pc:sldMk cId="1861421484" sldId="420"/>
        </pc:sldMkLst>
        <pc:spChg chg="del">
          <ac:chgData name="Douglas Malcolm" userId="6fbabce8-ec94-4dd3-b118-672eb69ae1ad" providerId="ADAL" clId="{4757F879-63B7-F04A-9027-6A3E45FA62C0}" dt="2021-06-24T17:35:55.721" v="19" actId="478"/>
          <ac:spMkLst>
            <pc:docMk/>
            <pc:sldMk cId="1861421484" sldId="420"/>
            <ac:spMk id="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55.721" v="19" actId="478"/>
          <ac:spMkLst>
            <pc:docMk/>
            <pc:sldMk cId="1861421484" sldId="420"/>
            <ac:spMk id="3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55.721" v="19" actId="478"/>
          <ac:spMkLst>
            <pc:docMk/>
            <pc:sldMk cId="1861421484" sldId="420"/>
            <ac:spMk id="4" creationId="{00000000-0000-0000-0000-000000000000}"/>
          </ac:spMkLst>
        </pc:spChg>
      </pc:sldChg>
      <pc:sldChg chg="delSp">
        <pc:chgData name="Douglas Malcolm" userId="6fbabce8-ec94-4dd3-b118-672eb69ae1ad" providerId="ADAL" clId="{4757F879-63B7-F04A-9027-6A3E45FA62C0}" dt="2021-06-24T17:35:53.951" v="18" actId="478"/>
        <pc:sldMkLst>
          <pc:docMk/>
          <pc:sldMk cId="1893773714" sldId="422"/>
        </pc:sldMkLst>
        <pc:spChg chg="del">
          <ac:chgData name="Douglas Malcolm" userId="6fbabce8-ec94-4dd3-b118-672eb69ae1ad" providerId="ADAL" clId="{4757F879-63B7-F04A-9027-6A3E45FA62C0}" dt="2021-06-24T17:35:53.951" v="18" actId="478"/>
          <ac:spMkLst>
            <pc:docMk/>
            <pc:sldMk cId="1893773714" sldId="422"/>
            <ac:spMk id="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53.951" v="18" actId="478"/>
          <ac:spMkLst>
            <pc:docMk/>
            <pc:sldMk cId="1893773714" sldId="422"/>
            <ac:spMk id="512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53.951" v="18" actId="478"/>
          <ac:spMkLst>
            <pc:docMk/>
            <pc:sldMk cId="1893773714" sldId="422"/>
            <ac:spMk id="5126" creationId="{00000000-0000-0000-0000-000000000000}"/>
          </ac:spMkLst>
        </pc:spChg>
      </pc:sldChg>
      <pc:sldChg chg="delSp">
        <pc:chgData name="Douglas Malcolm" userId="6fbabce8-ec94-4dd3-b118-672eb69ae1ad" providerId="ADAL" clId="{4757F879-63B7-F04A-9027-6A3E45FA62C0}" dt="2021-06-24T17:35:35.632" v="12" actId="478"/>
        <pc:sldMkLst>
          <pc:docMk/>
          <pc:sldMk cId="1252474951" sldId="424"/>
        </pc:sldMkLst>
        <pc:spChg chg="del">
          <ac:chgData name="Douglas Malcolm" userId="6fbabce8-ec94-4dd3-b118-672eb69ae1ad" providerId="ADAL" clId="{4757F879-63B7-F04A-9027-6A3E45FA62C0}" dt="2021-06-24T17:35:35.632" v="12" actId="478"/>
          <ac:spMkLst>
            <pc:docMk/>
            <pc:sldMk cId="1252474951" sldId="424"/>
            <ac:spMk id="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35.632" v="12" actId="478"/>
          <ac:spMkLst>
            <pc:docMk/>
            <pc:sldMk cId="1252474951" sldId="424"/>
            <ac:spMk id="717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35.632" v="12" actId="478"/>
          <ac:spMkLst>
            <pc:docMk/>
            <pc:sldMk cId="1252474951" sldId="424"/>
            <ac:spMk id="7173" creationId="{00000000-0000-0000-0000-000000000000}"/>
          </ac:spMkLst>
        </pc:spChg>
      </pc:sldChg>
      <pc:sldChg chg="delSp">
        <pc:chgData name="Douglas Malcolm" userId="6fbabce8-ec94-4dd3-b118-672eb69ae1ad" providerId="ADAL" clId="{4757F879-63B7-F04A-9027-6A3E45FA62C0}" dt="2021-06-24T17:35:32.811" v="11" actId="478"/>
        <pc:sldMkLst>
          <pc:docMk/>
          <pc:sldMk cId="711793563" sldId="425"/>
        </pc:sldMkLst>
        <pc:spChg chg="del">
          <ac:chgData name="Douglas Malcolm" userId="6fbabce8-ec94-4dd3-b118-672eb69ae1ad" providerId="ADAL" clId="{4757F879-63B7-F04A-9027-6A3E45FA62C0}" dt="2021-06-24T17:35:32.811" v="11" actId="478"/>
          <ac:spMkLst>
            <pc:docMk/>
            <pc:sldMk cId="711793563" sldId="425"/>
            <ac:spMk id="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32.811" v="11" actId="478"/>
          <ac:spMkLst>
            <pc:docMk/>
            <pc:sldMk cId="711793563" sldId="425"/>
            <ac:spMk id="8196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32.811" v="11" actId="478"/>
          <ac:spMkLst>
            <pc:docMk/>
            <pc:sldMk cId="711793563" sldId="425"/>
            <ac:spMk id="8197" creationId="{00000000-0000-0000-0000-000000000000}"/>
          </ac:spMkLst>
        </pc:spChg>
      </pc:sldChg>
      <pc:sldChg chg="delSp">
        <pc:chgData name="Douglas Malcolm" userId="6fbabce8-ec94-4dd3-b118-672eb69ae1ad" providerId="ADAL" clId="{4757F879-63B7-F04A-9027-6A3E45FA62C0}" dt="2021-06-24T17:35:29.280" v="10" actId="478"/>
        <pc:sldMkLst>
          <pc:docMk/>
          <pc:sldMk cId="1088700511" sldId="428"/>
        </pc:sldMkLst>
        <pc:spChg chg="del">
          <ac:chgData name="Douglas Malcolm" userId="6fbabce8-ec94-4dd3-b118-672eb69ae1ad" providerId="ADAL" clId="{4757F879-63B7-F04A-9027-6A3E45FA62C0}" dt="2021-06-24T17:35:29.280" v="10" actId="478"/>
          <ac:spMkLst>
            <pc:docMk/>
            <pc:sldMk cId="1088700511" sldId="428"/>
            <ac:spMk id="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29.280" v="10" actId="478"/>
          <ac:spMkLst>
            <pc:docMk/>
            <pc:sldMk cId="1088700511" sldId="428"/>
            <ac:spMk id="11268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29.280" v="10" actId="478"/>
          <ac:spMkLst>
            <pc:docMk/>
            <pc:sldMk cId="1088700511" sldId="428"/>
            <ac:spMk id="11269" creationId="{00000000-0000-0000-0000-000000000000}"/>
          </ac:spMkLst>
        </pc:spChg>
      </pc:sldChg>
      <pc:sldChg chg="delSp">
        <pc:chgData name="Douglas Malcolm" userId="6fbabce8-ec94-4dd3-b118-672eb69ae1ad" providerId="ADAL" clId="{4757F879-63B7-F04A-9027-6A3E45FA62C0}" dt="2021-06-24T17:34:49.114" v="1" actId="478"/>
        <pc:sldMkLst>
          <pc:docMk/>
          <pc:sldMk cId="1937570582" sldId="447"/>
        </pc:sldMkLst>
        <pc:spChg chg="del">
          <ac:chgData name="Douglas Malcolm" userId="6fbabce8-ec94-4dd3-b118-672eb69ae1ad" providerId="ADAL" clId="{4757F879-63B7-F04A-9027-6A3E45FA62C0}" dt="2021-06-24T17:34:49.114" v="1" actId="478"/>
          <ac:spMkLst>
            <pc:docMk/>
            <pc:sldMk cId="1937570582" sldId="447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49.114" v="1" actId="478"/>
          <ac:spMkLst>
            <pc:docMk/>
            <pc:sldMk cId="1937570582" sldId="447"/>
            <ac:spMk id="3072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49.114" v="1" actId="478"/>
          <ac:spMkLst>
            <pc:docMk/>
            <pc:sldMk cId="1937570582" sldId="447"/>
            <ac:spMk id="30726" creationId="{00000000-0000-0000-0000-000000000000}"/>
          </ac:spMkLst>
        </pc:spChg>
      </pc:sldChg>
      <pc:sldChg chg="delSp">
        <pc:chgData name="Douglas Malcolm" userId="6fbabce8-ec94-4dd3-b118-672eb69ae1ad" providerId="ADAL" clId="{4757F879-63B7-F04A-9027-6A3E45FA62C0}" dt="2021-06-24T17:35:50.535" v="17" actId="478"/>
        <pc:sldMkLst>
          <pc:docMk/>
          <pc:sldMk cId="1744658010" sldId="448"/>
        </pc:sldMkLst>
        <pc:spChg chg="del">
          <ac:chgData name="Douglas Malcolm" userId="6fbabce8-ec94-4dd3-b118-672eb69ae1ad" providerId="ADAL" clId="{4757F879-63B7-F04A-9027-6A3E45FA62C0}" dt="2021-06-24T17:35:50.535" v="17" actId="478"/>
          <ac:spMkLst>
            <pc:docMk/>
            <pc:sldMk cId="1744658010" sldId="448"/>
            <ac:spMk id="2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50.535" v="17" actId="478"/>
          <ac:spMkLst>
            <pc:docMk/>
            <pc:sldMk cId="1744658010" sldId="448"/>
            <ac:spMk id="1024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50.535" v="17" actId="478"/>
          <ac:spMkLst>
            <pc:docMk/>
            <pc:sldMk cId="1744658010" sldId="448"/>
            <ac:spMk id="10245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48.273" v="16" actId="478"/>
        <pc:sldMkLst>
          <pc:docMk/>
          <pc:sldMk cId="1574065589" sldId="449"/>
        </pc:sldMkLst>
        <pc:spChg chg="del">
          <ac:chgData name="Douglas Malcolm" userId="6fbabce8-ec94-4dd3-b118-672eb69ae1ad" providerId="ADAL" clId="{4757F879-63B7-F04A-9027-6A3E45FA62C0}" dt="2021-06-24T17:35:48.273" v="16" actId="478"/>
          <ac:spMkLst>
            <pc:docMk/>
            <pc:sldMk cId="1574065589" sldId="449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8.273" v="16" actId="478"/>
          <ac:spMkLst>
            <pc:docMk/>
            <pc:sldMk cId="1574065589" sldId="449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8.273" v="16" actId="478"/>
          <ac:spMkLst>
            <pc:docMk/>
            <pc:sldMk cId="1574065589" sldId="449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45.609" v="15" actId="478"/>
        <pc:sldMkLst>
          <pc:docMk/>
          <pc:sldMk cId="344674421" sldId="450"/>
        </pc:sldMkLst>
        <pc:spChg chg="del">
          <ac:chgData name="Douglas Malcolm" userId="6fbabce8-ec94-4dd3-b118-672eb69ae1ad" providerId="ADAL" clId="{4757F879-63B7-F04A-9027-6A3E45FA62C0}" dt="2021-06-24T17:35:45.609" v="15" actId="478"/>
          <ac:spMkLst>
            <pc:docMk/>
            <pc:sldMk cId="344674421" sldId="450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5.609" v="15" actId="478"/>
          <ac:spMkLst>
            <pc:docMk/>
            <pc:sldMk cId="344674421" sldId="450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5.609" v="15" actId="478"/>
          <ac:spMkLst>
            <pc:docMk/>
            <pc:sldMk cId="344674421" sldId="450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40.512" v="13" actId="478"/>
        <pc:sldMkLst>
          <pc:docMk/>
          <pc:sldMk cId="1220417157" sldId="452"/>
        </pc:sldMkLst>
        <pc:spChg chg="del">
          <ac:chgData name="Douglas Malcolm" userId="6fbabce8-ec94-4dd3-b118-672eb69ae1ad" providerId="ADAL" clId="{4757F879-63B7-F04A-9027-6A3E45FA62C0}" dt="2021-06-24T17:35:40.512" v="13" actId="478"/>
          <ac:spMkLst>
            <pc:docMk/>
            <pc:sldMk cId="1220417157" sldId="452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0.512" v="13" actId="478"/>
          <ac:spMkLst>
            <pc:docMk/>
            <pc:sldMk cId="1220417157" sldId="452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0.512" v="13" actId="478"/>
          <ac:spMkLst>
            <pc:docMk/>
            <pc:sldMk cId="1220417157" sldId="452"/>
            <ac:spMk id="6" creationId="{00000000-0000-0000-0000-000000000000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764637766" sldId="455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764637766" sldId="455"/>
            <ac:spMk id="20483" creationId="{B18E0404-DA96-4552-94A1-F91A033BC0FE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580448429" sldId="458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580448429" sldId="458"/>
            <ac:spMk id="22531" creationId="{539B0767-0E50-4F2A-84D2-A6F36A2021A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01680494" sldId="464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01680494" sldId="464"/>
            <ac:spMk id="28675" creationId="{563D9DEF-B06C-4495-A764-66EDF2ABF5E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01680494" sldId="464"/>
            <ac:spMk id="28677" creationId="{DDB7B75A-A115-4F4D-80FA-A5B96E5DE92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694563293" sldId="465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694563293" sldId="465"/>
            <ac:spMk id="20" creationId="{563D9DEF-B06C-4495-A764-66EDF2ABF5E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694563293" sldId="465"/>
            <ac:spMk id="23" creationId="{DDB7B75A-A115-4F4D-80FA-A5B96E5DE92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597138937" sldId="466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597138937" sldId="466"/>
            <ac:spMk id="22" creationId="{DDB7B75A-A115-4F4D-80FA-A5B96E5DE92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597138937" sldId="466"/>
            <ac:spMk id="24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904999775" sldId="469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904999775" sldId="469"/>
            <ac:spMk id="25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651884599" sldId="476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651884599" sldId="476"/>
            <ac:spMk id="7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223145652" sldId="477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223145652" sldId="477"/>
            <ac:spMk id="22" creationId="{DDB7B75A-A115-4F4D-80FA-A5B96E5DE92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223145652" sldId="477"/>
            <ac:spMk id="24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320033874" sldId="478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320033874" sldId="478"/>
            <ac:spMk id="24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945916285" sldId="479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945916285" sldId="479"/>
            <ac:spMk id="22" creationId="{DDB7B75A-A115-4F4D-80FA-A5B96E5DE92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945916285" sldId="479"/>
            <ac:spMk id="25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436877083" sldId="480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436877083" sldId="480"/>
            <ac:spMk id="21" creationId="{DDB7B75A-A115-4F4D-80FA-A5B96E5DE92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436877083" sldId="480"/>
            <ac:spMk id="25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290898229" sldId="481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290898229" sldId="481"/>
            <ac:spMk id="21" creationId="{DDB7B75A-A115-4F4D-80FA-A5B96E5DE929}"/>
          </ac:spMkLst>
        </pc:spChg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290898229" sldId="481"/>
            <ac:spMk id="25" creationId="{563D9DEF-B06C-4495-A764-66EDF2ABF5E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468450761" sldId="482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468450761" sldId="482"/>
            <ac:spMk id="22531" creationId="{539B0767-0E50-4F2A-84D2-A6F36A2021A9}"/>
          </ac:spMkLst>
        </pc:spChg>
      </pc:sldChg>
      <pc:sldChg chg="modSp">
        <pc:chgData name="Douglas Malcolm" userId="6fbabce8-ec94-4dd3-b118-672eb69ae1ad" providerId="ADAL" clId="{4757F879-63B7-F04A-9027-6A3E45FA62C0}" dt="2021-06-24T14:12:36.386" v="0"/>
        <pc:sldMkLst>
          <pc:docMk/>
          <pc:sldMk cId="131221133" sldId="483"/>
        </pc:sldMkLst>
        <pc:spChg chg="mod">
          <ac:chgData name="Douglas Malcolm" userId="6fbabce8-ec94-4dd3-b118-672eb69ae1ad" providerId="ADAL" clId="{4757F879-63B7-F04A-9027-6A3E45FA62C0}" dt="2021-06-24T14:12:36.386" v="0"/>
          <ac:spMkLst>
            <pc:docMk/>
            <pc:sldMk cId="131221133" sldId="483"/>
            <ac:spMk id="22531" creationId="{539B0767-0E50-4F2A-84D2-A6F36A2021A9}"/>
          </ac:spMkLst>
        </pc:spChg>
      </pc:sldChg>
      <pc:sldChg chg="delSp mod">
        <pc:chgData name="Douglas Malcolm" userId="6fbabce8-ec94-4dd3-b118-672eb69ae1ad" providerId="ADAL" clId="{4757F879-63B7-F04A-9027-6A3E45FA62C0}" dt="2021-06-24T17:35:43.180" v="14" actId="478"/>
        <pc:sldMkLst>
          <pc:docMk/>
          <pc:sldMk cId="1872418715" sldId="485"/>
        </pc:sldMkLst>
        <pc:spChg chg="del">
          <ac:chgData name="Douglas Malcolm" userId="6fbabce8-ec94-4dd3-b118-672eb69ae1ad" providerId="ADAL" clId="{4757F879-63B7-F04A-9027-6A3E45FA62C0}" dt="2021-06-24T17:35:43.180" v="14" actId="478"/>
          <ac:spMkLst>
            <pc:docMk/>
            <pc:sldMk cId="1872418715" sldId="485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3.180" v="14" actId="478"/>
          <ac:spMkLst>
            <pc:docMk/>
            <pc:sldMk cId="1872418715" sldId="485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43.180" v="14" actId="478"/>
          <ac:spMkLst>
            <pc:docMk/>
            <pc:sldMk cId="1872418715" sldId="485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12.249" v="9" actId="478"/>
        <pc:sldMkLst>
          <pc:docMk/>
          <pc:sldMk cId="1763072547" sldId="486"/>
        </pc:sldMkLst>
        <pc:spChg chg="del">
          <ac:chgData name="Douglas Malcolm" userId="6fbabce8-ec94-4dd3-b118-672eb69ae1ad" providerId="ADAL" clId="{4757F879-63B7-F04A-9027-6A3E45FA62C0}" dt="2021-06-24T17:35:12.249" v="9" actId="478"/>
          <ac:spMkLst>
            <pc:docMk/>
            <pc:sldMk cId="1763072547" sldId="486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12.249" v="9" actId="478"/>
          <ac:spMkLst>
            <pc:docMk/>
            <pc:sldMk cId="1763072547" sldId="486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12.249" v="9" actId="478"/>
          <ac:spMkLst>
            <pc:docMk/>
            <pc:sldMk cId="1763072547" sldId="486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09.513" v="8" actId="478"/>
        <pc:sldMkLst>
          <pc:docMk/>
          <pc:sldMk cId="1411374224" sldId="487"/>
        </pc:sldMkLst>
        <pc:spChg chg="del">
          <ac:chgData name="Douglas Malcolm" userId="6fbabce8-ec94-4dd3-b118-672eb69ae1ad" providerId="ADAL" clId="{4757F879-63B7-F04A-9027-6A3E45FA62C0}" dt="2021-06-24T17:35:09.513" v="8" actId="478"/>
          <ac:spMkLst>
            <pc:docMk/>
            <pc:sldMk cId="1411374224" sldId="487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09.513" v="8" actId="478"/>
          <ac:spMkLst>
            <pc:docMk/>
            <pc:sldMk cId="1411374224" sldId="487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09.513" v="8" actId="478"/>
          <ac:spMkLst>
            <pc:docMk/>
            <pc:sldMk cId="1411374224" sldId="487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03.525" v="6" actId="478"/>
        <pc:sldMkLst>
          <pc:docMk/>
          <pc:sldMk cId="578199358" sldId="488"/>
        </pc:sldMkLst>
        <pc:spChg chg="del">
          <ac:chgData name="Douglas Malcolm" userId="6fbabce8-ec94-4dd3-b118-672eb69ae1ad" providerId="ADAL" clId="{4757F879-63B7-F04A-9027-6A3E45FA62C0}" dt="2021-06-24T17:35:03.525" v="6" actId="478"/>
          <ac:spMkLst>
            <pc:docMk/>
            <pc:sldMk cId="578199358" sldId="488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03.525" v="6" actId="478"/>
          <ac:spMkLst>
            <pc:docMk/>
            <pc:sldMk cId="578199358" sldId="488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5:03.525" v="6" actId="478"/>
          <ac:spMkLst>
            <pc:docMk/>
            <pc:sldMk cId="578199358" sldId="488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4:57.273" v="4" actId="478"/>
        <pc:sldMkLst>
          <pc:docMk/>
          <pc:sldMk cId="813375475" sldId="489"/>
        </pc:sldMkLst>
        <pc:spChg chg="del">
          <ac:chgData name="Douglas Malcolm" userId="6fbabce8-ec94-4dd3-b118-672eb69ae1ad" providerId="ADAL" clId="{4757F879-63B7-F04A-9027-6A3E45FA62C0}" dt="2021-06-24T17:34:57.273" v="4" actId="478"/>
          <ac:spMkLst>
            <pc:docMk/>
            <pc:sldMk cId="813375475" sldId="489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57.273" v="4" actId="478"/>
          <ac:spMkLst>
            <pc:docMk/>
            <pc:sldMk cId="813375475" sldId="489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57.273" v="4" actId="478"/>
          <ac:spMkLst>
            <pc:docMk/>
            <pc:sldMk cId="813375475" sldId="489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4:53.647" v="3" actId="478"/>
        <pc:sldMkLst>
          <pc:docMk/>
          <pc:sldMk cId="791362842" sldId="490"/>
        </pc:sldMkLst>
        <pc:spChg chg="del">
          <ac:chgData name="Douglas Malcolm" userId="6fbabce8-ec94-4dd3-b118-672eb69ae1ad" providerId="ADAL" clId="{4757F879-63B7-F04A-9027-6A3E45FA62C0}" dt="2021-06-24T17:34:53.647" v="3" actId="478"/>
          <ac:spMkLst>
            <pc:docMk/>
            <pc:sldMk cId="791362842" sldId="490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53.647" v="3" actId="478"/>
          <ac:spMkLst>
            <pc:docMk/>
            <pc:sldMk cId="791362842" sldId="490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53.647" v="3" actId="478"/>
          <ac:spMkLst>
            <pc:docMk/>
            <pc:sldMk cId="791362842" sldId="490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4:51.584" v="2" actId="478"/>
        <pc:sldMkLst>
          <pc:docMk/>
          <pc:sldMk cId="1828305878" sldId="491"/>
        </pc:sldMkLst>
        <pc:spChg chg="del">
          <ac:chgData name="Douglas Malcolm" userId="6fbabce8-ec94-4dd3-b118-672eb69ae1ad" providerId="ADAL" clId="{4757F879-63B7-F04A-9027-6A3E45FA62C0}" dt="2021-06-24T17:34:51.584" v="2" actId="478"/>
          <ac:spMkLst>
            <pc:docMk/>
            <pc:sldMk cId="1828305878" sldId="491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51.584" v="2" actId="478"/>
          <ac:spMkLst>
            <pc:docMk/>
            <pc:sldMk cId="1828305878" sldId="491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4:51.584" v="2" actId="478"/>
          <ac:spMkLst>
            <pc:docMk/>
            <pc:sldMk cId="1828305878" sldId="491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4757F879-63B7-F04A-9027-6A3E45FA62C0}" dt="2021-06-24T17:35:06.073" v="7" actId="478"/>
        <pc:sldMkLst>
          <pc:docMk/>
          <pc:sldMk cId="466449764" sldId="492"/>
        </pc:sldMkLst>
        <pc:spChg chg="del">
          <ac:chgData name="Douglas Malcolm" userId="6fbabce8-ec94-4dd3-b118-672eb69ae1ad" providerId="ADAL" clId="{4757F879-63B7-F04A-9027-6A3E45FA62C0}" dt="2021-06-24T17:35:06.073" v="7" actId="478"/>
          <ac:spMkLst>
            <pc:docMk/>
            <pc:sldMk cId="466449764" sldId="492"/>
            <ac:spMk id="4" creationId="{A403E9F0-4CB2-6340-A170-FE14FB11AF0C}"/>
          </ac:spMkLst>
        </pc:spChg>
        <pc:spChg chg="del">
          <ac:chgData name="Douglas Malcolm" userId="6fbabce8-ec94-4dd3-b118-672eb69ae1ad" providerId="ADAL" clId="{4757F879-63B7-F04A-9027-6A3E45FA62C0}" dt="2021-06-24T17:35:06.073" v="7" actId="478"/>
          <ac:spMkLst>
            <pc:docMk/>
            <pc:sldMk cId="466449764" sldId="492"/>
            <ac:spMk id="5" creationId="{B01235AD-E85C-6C48-AF44-AC331E4A2FE3}"/>
          </ac:spMkLst>
        </pc:spChg>
        <pc:spChg chg="del">
          <ac:chgData name="Douglas Malcolm" userId="6fbabce8-ec94-4dd3-b118-672eb69ae1ad" providerId="ADAL" clId="{4757F879-63B7-F04A-9027-6A3E45FA62C0}" dt="2021-06-24T17:35:06.073" v="7" actId="478"/>
          <ac:spMkLst>
            <pc:docMk/>
            <pc:sldMk cId="466449764" sldId="492"/>
            <ac:spMk id="6" creationId="{823BD5AC-68AD-0A48-995B-41753AE36D70}"/>
          </ac:spMkLst>
        </pc:spChg>
      </pc:sldChg>
      <pc:sldChg chg="delSp mod">
        <pc:chgData name="Douglas Malcolm" userId="6fbabce8-ec94-4dd3-b118-672eb69ae1ad" providerId="ADAL" clId="{4757F879-63B7-F04A-9027-6A3E45FA62C0}" dt="2021-06-24T17:35:01.328" v="5" actId="478"/>
        <pc:sldMkLst>
          <pc:docMk/>
          <pc:sldMk cId="1272419160" sldId="493"/>
        </pc:sldMkLst>
        <pc:spChg chg="del">
          <ac:chgData name="Douglas Malcolm" userId="6fbabce8-ec94-4dd3-b118-672eb69ae1ad" providerId="ADAL" clId="{4757F879-63B7-F04A-9027-6A3E45FA62C0}" dt="2021-06-24T17:35:01.328" v="5" actId="478"/>
          <ac:spMkLst>
            <pc:docMk/>
            <pc:sldMk cId="1272419160" sldId="493"/>
            <ac:spMk id="4" creationId="{D5421969-1042-A640-9A45-C503AEC0590C}"/>
          </ac:spMkLst>
        </pc:spChg>
        <pc:spChg chg="del">
          <ac:chgData name="Douglas Malcolm" userId="6fbabce8-ec94-4dd3-b118-672eb69ae1ad" providerId="ADAL" clId="{4757F879-63B7-F04A-9027-6A3E45FA62C0}" dt="2021-06-24T17:35:01.328" v="5" actId="478"/>
          <ac:spMkLst>
            <pc:docMk/>
            <pc:sldMk cId="1272419160" sldId="493"/>
            <ac:spMk id="5" creationId="{1AF26822-17DD-7B4F-B565-5664D1F30688}"/>
          </ac:spMkLst>
        </pc:spChg>
        <pc:spChg chg="del">
          <ac:chgData name="Douglas Malcolm" userId="6fbabce8-ec94-4dd3-b118-672eb69ae1ad" providerId="ADAL" clId="{4757F879-63B7-F04A-9027-6A3E45FA62C0}" dt="2021-06-24T17:35:01.328" v="5" actId="478"/>
          <ac:spMkLst>
            <pc:docMk/>
            <pc:sldMk cId="1272419160" sldId="493"/>
            <ac:spMk id="6" creationId="{F2A6060F-2176-FB42-9B90-2369BD3D9AAC}"/>
          </ac:spMkLst>
        </pc:spChg>
      </pc:sldChg>
      <pc:sldMasterChg chg="delSp mod delSldLayout modSldLayout">
        <pc:chgData name="Douglas Malcolm" userId="6fbabce8-ec94-4dd3-b118-672eb69ae1ad" providerId="ADAL" clId="{4757F879-63B7-F04A-9027-6A3E45FA62C0}" dt="2021-06-24T17:36:29.151" v="31" actId="2696"/>
        <pc:sldMasterMkLst>
          <pc:docMk/>
          <pc:sldMasterMk cId="3407281334" sldId="2147483821"/>
        </pc:sldMasterMkLst>
        <pc:spChg chg="del">
          <ac:chgData name="Douglas Malcolm" userId="6fbabce8-ec94-4dd3-b118-672eb69ae1ad" providerId="ADAL" clId="{4757F879-63B7-F04A-9027-6A3E45FA62C0}" dt="2021-06-24T17:36:05.568" v="21" actId="478"/>
          <ac:spMkLst>
            <pc:docMk/>
            <pc:sldMasterMk cId="3407281334" sldId="2147483821"/>
            <ac:spMk id="4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6:05.568" v="21" actId="478"/>
          <ac:spMkLst>
            <pc:docMk/>
            <pc:sldMasterMk cId="3407281334" sldId="2147483821"/>
            <ac:spMk id="5" creationId="{00000000-0000-0000-0000-000000000000}"/>
          </ac:spMkLst>
        </pc:spChg>
        <pc:spChg chg="del">
          <ac:chgData name="Douglas Malcolm" userId="6fbabce8-ec94-4dd3-b118-672eb69ae1ad" providerId="ADAL" clId="{4757F879-63B7-F04A-9027-6A3E45FA62C0}" dt="2021-06-24T17:36:05.568" v="21" actId="478"/>
          <ac:spMkLst>
            <pc:docMk/>
            <pc:sldMasterMk cId="3407281334" sldId="2147483821"/>
            <ac:spMk id="6" creationId="{00000000-0000-0000-0000-000000000000}"/>
          </ac:spMkLst>
        </pc:spChg>
        <pc:sldLayoutChg chg="delSp mod">
          <pc:chgData name="Douglas Malcolm" userId="6fbabce8-ec94-4dd3-b118-672eb69ae1ad" providerId="ADAL" clId="{4757F879-63B7-F04A-9027-6A3E45FA62C0}" dt="2021-06-24T17:36:02.705" v="20" actId="478"/>
          <pc:sldLayoutMkLst>
            <pc:docMk/>
            <pc:sldMasterMk cId="3407281334" sldId="2147483821"/>
            <pc:sldLayoutMk cId="3582191140" sldId="2147483822"/>
          </pc:sldLayoutMkLst>
          <pc:spChg chg="del">
            <ac:chgData name="Douglas Malcolm" userId="6fbabce8-ec94-4dd3-b118-672eb69ae1ad" providerId="ADAL" clId="{4757F879-63B7-F04A-9027-6A3E45FA62C0}" dt="2021-06-24T17:36:02.705" v="20" actId="478"/>
            <ac:spMkLst>
              <pc:docMk/>
              <pc:sldMasterMk cId="3407281334" sldId="2147483821"/>
              <pc:sldLayoutMk cId="3582191140" sldId="2147483822"/>
              <ac:spMk id="4" creationId="{00000000-0000-0000-0000-000000000000}"/>
            </ac:spMkLst>
          </pc:spChg>
          <pc:spChg chg="del">
            <ac:chgData name="Douglas Malcolm" userId="6fbabce8-ec94-4dd3-b118-672eb69ae1ad" providerId="ADAL" clId="{4757F879-63B7-F04A-9027-6A3E45FA62C0}" dt="2021-06-24T17:36:02.705" v="20" actId="478"/>
            <ac:spMkLst>
              <pc:docMk/>
              <pc:sldMasterMk cId="3407281334" sldId="2147483821"/>
              <pc:sldLayoutMk cId="3582191140" sldId="2147483822"/>
              <ac:spMk id="5" creationId="{00000000-0000-0000-0000-000000000000}"/>
            </ac:spMkLst>
          </pc:spChg>
          <pc:spChg chg="del">
            <ac:chgData name="Douglas Malcolm" userId="6fbabce8-ec94-4dd3-b118-672eb69ae1ad" providerId="ADAL" clId="{4757F879-63B7-F04A-9027-6A3E45FA62C0}" dt="2021-06-24T17:36:02.705" v="20" actId="478"/>
            <ac:spMkLst>
              <pc:docMk/>
              <pc:sldMasterMk cId="3407281334" sldId="2147483821"/>
              <pc:sldLayoutMk cId="3582191140" sldId="2147483822"/>
              <ac:spMk id="6" creationId="{00000000-0000-0000-0000-000000000000}"/>
            </ac:spMkLst>
          </pc:spChg>
        </pc:sldLayoutChg>
        <pc:sldLayoutChg chg="delSp mod">
          <pc:chgData name="Douglas Malcolm" userId="6fbabce8-ec94-4dd3-b118-672eb69ae1ad" providerId="ADAL" clId="{4757F879-63B7-F04A-9027-6A3E45FA62C0}" dt="2021-06-24T17:36:09.057" v="22" actId="478"/>
          <pc:sldLayoutMkLst>
            <pc:docMk/>
            <pc:sldMasterMk cId="3407281334" sldId="2147483821"/>
            <pc:sldLayoutMk cId="1121807841" sldId="2147483823"/>
          </pc:sldLayoutMkLst>
          <pc:spChg chg="del">
            <ac:chgData name="Douglas Malcolm" userId="6fbabce8-ec94-4dd3-b118-672eb69ae1ad" providerId="ADAL" clId="{4757F879-63B7-F04A-9027-6A3E45FA62C0}" dt="2021-06-24T17:36:09.057" v="22" actId="478"/>
            <ac:spMkLst>
              <pc:docMk/>
              <pc:sldMasterMk cId="3407281334" sldId="2147483821"/>
              <pc:sldLayoutMk cId="1121807841" sldId="2147483823"/>
              <ac:spMk id="4" creationId="{00000000-0000-0000-0000-000000000000}"/>
            </ac:spMkLst>
          </pc:spChg>
          <pc:spChg chg="del">
            <ac:chgData name="Douglas Malcolm" userId="6fbabce8-ec94-4dd3-b118-672eb69ae1ad" providerId="ADAL" clId="{4757F879-63B7-F04A-9027-6A3E45FA62C0}" dt="2021-06-24T17:36:09.057" v="22" actId="478"/>
            <ac:spMkLst>
              <pc:docMk/>
              <pc:sldMasterMk cId="3407281334" sldId="2147483821"/>
              <pc:sldLayoutMk cId="1121807841" sldId="2147483823"/>
              <ac:spMk id="5" creationId="{00000000-0000-0000-0000-000000000000}"/>
            </ac:spMkLst>
          </pc:spChg>
          <pc:spChg chg="del">
            <ac:chgData name="Douglas Malcolm" userId="6fbabce8-ec94-4dd3-b118-672eb69ae1ad" providerId="ADAL" clId="{4757F879-63B7-F04A-9027-6A3E45FA62C0}" dt="2021-06-24T17:36:09.057" v="22" actId="478"/>
            <ac:spMkLst>
              <pc:docMk/>
              <pc:sldMasterMk cId="3407281334" sldId="2147483821"/>
              <pc:sldLayoutMk cId="1121807841" sldId="2147483823"/>
              <ac:spMk id="6" creationId="{00000000-0000-0000-0000-000000000000}"/>
            </ac:spMkLst>
          </pc:spChg>
        </pc:sldLayoutChg>
        <pc:sldLayoutChg chg="del">
          <pc:chgData name="Douglas Malcolm" userId="6fbabce8-ec94-4dd3-b118-672eb69ae1ad" providerId="ADAL" clId="{4757F879-63B7-F04A-9027-6A3E45FA62C0}" dt="2021-06-24T17:36:11.767" v="23" actId="2696"/>
          <pc:sldLayoutMkLst>
            <pc:docMk/>
            <pc:sldMasterMk cId="3407281334" sldId="2147483821"/>
            <pc:sldLayoutMk cId="3276824457" sldId="2147483824"/>
          </pc:sldLayoutMkLst>
        </pc:sldLayoutChg>
        <pc:sldLayoutChg chg="del">
          <pc:chgData name="Douglas Malcolm" userId="6fbabce8-ec94-4dd3-b118-672eb69ae1ad" providerId="ADAL" clId="{4757F879-63B7-F04A-9027-6A3E45FA62C0}" dt="2021-06-24T17:36:13.485" v="24" actId="2696"/>
          <pc:sldLayoutMkLst>
            <pc:docMk/>
            <pc:sldMasterMk cId="3407281334" sldId="2147483821"/>
            <pc:sldLayoutMk cId="3263470865" sldId="2147483825"/>
          </pc:sldLayoutMkLst>
        </pc:sldLayoutChg>
        <pc:sldLayoutChg chg="del">
          <pc:chgData name="Douglas Malcolm" userId="6fbabce8-ec94-4dd3-b118-672eb69ae1ad" providerId="ADAL" clId="{4757F879-63B7-F04A-9027-6A3E45FA62C0}" dt="2021-06-24T17:36:15.276" v="25" actId="2696"/>
          <pc:sldLayoutMkLst>
            <pc:docMk/>
            <pc:sldMasterMk cId="3407281334" sldId="2147483821"/>
            <pc:sldLayoutMk cId="3207213203" sldId="2147483826"/>
          </pc:sldLayoutMkLst>
        </pc:sldLayoutChg>
        <pc:sldLayoutChg chg="del">
          <pc:chgData name="Douglas Malcolm" userId="6fbabce8-ec94-4dd3-b118-672eb69ae1ad" providerId="ADAL" clId="{4757F879-63B7-F04A-9027-6A3E45FA62C0}" dt="2021-06-24T17:36:17.529" v="26" actId="2696"/>
          <pc:sldLayoutMkLst>
            <pc:docMk/>
            <pc:sldMasterMk cId="3407281334" sldId="2147483821"/>
            <pc:sldLayoutMk cId="3513080933" sldId="2147483827"/>
          </pc:sldLayoutMkLst>
        </pc:sldLayoutChg>
        <pc:sldLayoutChg chg="delSp mod">
          <pc:chgData name="Douglas Malcolm" userId="6fbabce8-ec94-4dd3-b118-672eb69ae1ad" providerId="ADAL" clId="{4757F879-63B7-F04A-9027-6A3E45FA62C0}" dt="2021-06-24T17:36:20.677" v="27" actId="478"/>
          <pc:sldLayoutMkLst>
            <pc:docMk/>
            <pc:sldMasterMk cId="3407281334" sldId="2147483821"/>
            <pc:sldLayoutMk cId="1117726640" sldId="2147483828"/>
          </pc:sldLayoutMkLst>
          <pc:spChg chg="del">
            <ac:chgData name="Douglas Malcolm" userId="6fbabce8-ec94-4dd3-b118-672eb69ae1ad" providerId="ADAL" clId="{4757F879-63B7-F04A-9027-6A3E45FA62C0}" dt="2021-06-24T17:36:20.677" v="27" actId="478"/>
            <ac:spMkLst>
              <pc:docMk/>
              <pc:sldMasterMk cId="3407281334" sldId="2147483821"/>
              <pc:sldLayoutMk cId="1117726640" sldId="2147483828"/>
              <ac:spMk id="2" creationId="{00000000-0000-0000-0000-000000000000}"/>
            </ac:spMkLst>
          </pc:spChg>
          <pc:spChg chg="del">
            <ac:chgData name="Douglas Malcolm" userId="6fbabce8-ec94-4dd3-b118-672eb69ae1ad" providerId="ADAL" clId="{4757F879-63B7-F04A-9027-6A3E45FA62C0}" dt="2021-06-24T17:36:20.677" v="27" actId="478"/>
            <ac:spMkLst>
              <pc:docMk/>
              <pc:sldMasterMk cId="3407281334" sldId="2147483821"/>
              <pc:sldLayoutMk cId="1117726640" sldId="2147483828"/>
              <ac:spMk id="3" creationId="{00000000-0000-0000-0000-000000000000}"/>
            </ac:spMkLst>
          </pc:spChg>
          <pc:spChg chg="del">
            <ac:chgData name="Douglas Malcolm" userId="6fbabce8-ec94-4dd3-b118-672eb69ae1ad" providerId="ADAL" clId="{4757F879-63B7-F04A-9027-6A3E45FA62C0}" dt="2021-06-24T17:36:20.677" v="27" actId="478"/>
            <ac:spMkLst>
              <pc:docMk/>
              <pc:sldMasterMk cId="3407281334" sldId="2147483821"/>
              <pc:sldLayoutMk cId="1117726640" sldId="2147483828"/>
              <ac:spMk id="4" creationId="{00000000-0000-0000-0000-000000000000}"/>
            </ac:spMkLst>
          </pc:spChg>
        </pc:sldLayoutChg>
        <pc:sldLayoutChg chg="del">
          <pc:chgData name="Douglas Malcolm" userId="6fbabce8-ec94-4dd3-b118-672eb69ae1ad" providerId="ADAL" clId="{4757F879-63B7-F04A-9027-6A3E45FA62C0}" dt="2021-06-24T17:36:23.697" v="28" actId="2696"/>
          <pc:sldLayoutMkLst>
            <pc:docMk/>
            <pc:sldMasterMk cId="3407281334" sldId="2147483821"/>
            <pc:sldLayoutMk cId="2674269938" sldId="2147483829"/>
          </pc:sldLayoutMkLst>
        </pc:sldLayoutChg>
        <pc:sldLayoutChg chg="del">
          <pc:chgData name="Douglas Malcolm" userId="6fbabce8-ec94-4dd3-b118-672eb69ae1ad" providerId="ADAL" clId="{4757F879-63B7-F04A-9027-6A3E45FA62C0}" dt="2021-06-24T17:36:25.553" v="29" actId="2696"/>
          <pc:sldLayoutMkLst>
            <pc:docMk/>
            <pc:sldMasterMk cId="3407281334" sldId="2147483821"/>
            <pc:sldLayoutMk cId="3449294209" sldId="2147483830"/>
          </pc:sldLayoutMkLst>
        </pc:sldLayoutChg>
        <pc:sldLayoutChg chg="del">
          <pc:chgData name="Douglas Malcolm" userId="6fbabce8-ec94-4dd3-b118-672eb69ae1ad" providerId="ADAL" clId="{4757F879-63B7-F04A-9027-6A3E45FA62C0}" dt="2021-06-24T17:36:27.292" v="30" actId="2696"/>
          <pc:sldLayoutMkLst>
            <pc:docMk/>
            <pc:sldMasterMk cId="3407281334" sldId="2147483821"/>
            <pc:sldLayoutMk cId="1237741816" sldId="2147483831"/>
          </pc:sldLayoutMkLst>
        </pc:sldLayoutChg>
        <pc:sldLayoutChg chg="del">
          <pc:chgData name="Douglas Malcolm" userId="6fbabce8-ec94-4dd3-b118-672eb69ae1ad" providerId="ADAL" clId="{4757F879-63B7-F04A-9027-6A3E45FA62C0}" dt="2021-06-24T17:36:29.151" v="31" actId="2696"/>
          <pc:sldLayoutMkLst>
            <pc:docMk/>
            <pc:sldMasterMk cId="3407281334" sldId="2147483821"/>
            <pc:sldLayoutMk cId="939388112" sldId="214748383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6199E5-986C-6B48-BC8A-CF180E6642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175FD1-974F-7445-A936-A5034342EC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37E63E9-B253-B94A-AE48-028EF49232FD}" type="datetimeFigureOut">
              <a:rPr lang="en-US" altLang="en-US"/>
              <a:pPr/>
              <a:t>5/17/2024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78B798-64B0-7F47-A55E-F9BC3145EB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E74466-60F4-FA4E-976C-9BE1D9D0FB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04B74D7-9A97-8F44-817C-D7C96673C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830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CCC02D-07F9-CD45-8D94-FCD502661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BFF332-B4E1-5E4B-9E57-0134CF6F53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CCC3EF90-FCF5-CC41-9A5A-15A8F83B20D0}" type="datetimeFigureOut">
              <a:rPr lang="en-US" altLang="en-US"/>
              <a:pPr/>
              <a:t>5/17/2024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DEDE843-E0E6-FF41-BE32-C980B12CB1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BFD7777-8761-3248-B860-370D60236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AF59C-E359-024D-B379-31D7A859ED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43405E-12E8-5D48-8832-AA448DD7DE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5043E83-1B97-CD47-9A6A-7D3D30D0D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31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191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80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7726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281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8" r:id="rId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ygame.org/docs/ref/event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ygame.org/docs/ref/key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/>
              <a:t>Module 4 </a:t>
            </a:r>
            <a:r>
              <a:rPr lang="en-US" altLang="en-US" sz="4800" b="1" dirty="0"/>
              <a:t>– Part 5</a:t>
            </a:r>
            <a:br>
              <a:rPr lang="en-US" altLang="en-US" sz="4745" b="1" dirty="0"/>
            </a:br>
            <a:endParaRPr lang="en-US" altLang="en-US" sz="4745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en-US" sz="3400" b="1" dirty="0"/>
              <a:t>Events and the Event Queue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861421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Event Queue -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for event in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pygame.event.get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  <a:b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event.type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== QUIT:</a:t>
            </a:r>
            <a:b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sys.exit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(0) </a:t>
            </a: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quit the game</a:t>
            </a:r>
            <a:b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if the user presses the letter s, call </a:t>
            </a:r>
            <a:r>
              <a:rPr lang="en-US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character.duck</a:t>
            </a: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event.type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== KEYDOWN and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event.key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>
                <a:latin typeface="Courier New" panose="02070309020205020404" pitchFamily="49" charset="0"/>
                <a:cs typeface="Courier New" panose="02070309020205020404" pitchFamily="49" charset="0"/>
              </a:rPr>
              <a:t>== K_s:</a:t>
            </a:r>
            <a:b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character.duck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if the user presses space, call </a:t>
            </a:r>
            <a:r>
              <a:rPr lang="en-US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character.jump</a:t>
            </a: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event.type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== KEYUP and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event.key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== K_SPACE:</a:t>
            </a:r>
            <a:b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character.jump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if the user moves the mouse, record the new mouse position</a:t>
            </a:r>
            <a:b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event.type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== MOUSEMOTION:</a:t>
            </a:r>
            <a:b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mouse_position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event.pos</a:t>
            </a: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if the user releases a mouse button, take action depending on # the button</a:t>
            </a:r>
            <a:b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event.type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== MOUSEBUTTONUP:</a:t>
            </a:r>
            <a:b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event.button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== 1:</a:t>
            </a:r>
            <a:b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character.shoot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event.button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== 3:</a:t>
            </a:r>
            <a:b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character.inspect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100883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Key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Event Queue keeps track of if a key has been pressed or released</a:t>
            </a:r>
          </a:p>
          <a:p>
            <a:r>
              <a:rPr lang="en-US" sz="2800" dirty="0"/>
              <a:t>If a key is pressed, only </a:t>
            </a:r>
            <a:r>
              <a:rPr lang="en-US" sz="2800" u="sng" dirty="0"/>
              <a:t>a single KEYDOWN event is generated</a:t>
            </a:r>
          </a:p>
          <a:p>
            <a:r>
              <a:rPr lang="en-US" sz="2800" dirty="0"/>
              <a:t>However, sometimes, we just want to know if a key is currently being pressed</a:t>
            </a:r>
          </a:p>
          <a:p>
            <a:r>
              <a:rPr lang="en-US" sz="2800" dirty="0"/>
              <a:t>For that, it’s more appropriate to use the key module</a:t>
            </a:r>
          </a:p>
        </p:txBody>
      </p:sp>
    </p:spTree>
    <p:extLst>
      <p:ext uri="{BB962C8B-B14F-4D97-AF65-F5344CB8AC3E}">
        <p14:creationId xmlns:p14="http://schemas.microsoft.com/office/powerpoint/2010/main" val="322553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Key module -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Syntax is as follows: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keys =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pygame.key.get_pressed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800" dirty="0"/>
              <a:t>The code above gets a list of all keys currently being pressed. You can then read if a key is being pressed by checking keys at the index of the appropriate constant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if keys[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K_w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]: 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if the w key is being pressed</a:t>
            </a:r>
            <a:b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player.jump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take appropriate action</a:t>
            </a:r>
          </a:p>
        </p:txBody>
      </p:sp>
    </p:spTree>
    <p:extLst>
      <p:ext uri="{BB962C8B-B14F-4D97-AF65-F5344CB8AC3E}">
        <p14:creationId xmlns:p14="http://schemas.microsoft.com/office/powerpoint/2010/main" val="3464851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Key module -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main gameplay loop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while True:</a:t>
            </a:r>
            <a:b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event in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pygame.events.get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  <a:b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pass 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handle all events</a:t>
            </a:r>
            <a:b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AFTER the event loop has past, read keyboard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   if keys[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K_w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]: 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if the w key is being pressed</a:t>
            </a:r>
            <a:b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player.jump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take appropriate action</a:t>
            </a:r>
            <a:b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   if keys[K_s]: 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if the s key is being pressed</a:t>
            </a:r>
            <a:b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player.duck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take appropriate action</a:t>
            </a:r>
            <a:b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# </a:t>
            </a:r>
            <a:r>
              <a:rPr 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61088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Key module – word of warning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key module is not appropriate for typing!</a:t>
            </a:r>
          </a:p>
          <a:p>
            <a:r>
              <a:rPr lang="en-US" sz="2800" dirty="0" err="1"/>
              <a:t>key.get_pressed</a:t>
            </a:r>
            <a:r>
              <a:rPr lang="en-US" sz="2800" dirty="0"/>
              <a:t>() only gets if a key is being pressed or not</a:t>
            </a:r>
          </a:p>
          <a:p>
            <a:r>
              <a:rPr lang="en-US" sz="2800" b="1" u="sng" dirty="0"/>
              <a:t>Order of keys pressed is not preserved!</a:t>
            </a:r>
          </a:p>
          <a:p>
            <a:r>
              <a:rPr lang="en-US" sz="2800" dirty="0"/>
              <a:t>If you want to preserve the order in which keys are pressed, </a:t>
            </a:r>
            <a:r>
              <a:rPr lang="en-US" sz="2800" u="sng" dirty="0"/>
              <a:t>use the Event Queue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645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Pumping the Event Queue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7800"/>
            <a:ext cx="7886700" cy="4572000"/>
          </a:xfrm>
        </p:spPr>
        <p:txBody>
          <a:bodyPr>
            <a:normAutofit/>
          </a:bodyPr>
          <a:lstStyle/>
          <a:p>
            <a:r>
              <a:rPr lang="en-US" sz="2800" dirty="0"/>
              <a:t>This is unlikely to happen, but sometimes you don’t want to go through the Event Queue because you don’t want to handle any events at the moment</a:t>
            </a:r>
          </a:p>
          <a:p>
            <a:pPr lvl="1"/>
            <a:r>
              <a:rPr lang="en-US" sz="2500" dirty="0"/>
              <a:t>(maybe because you are playing a cutscene you don’t want to allow the user to skip)</a:t>
            </a:r>
          </a:p>
          <a:p>
            <a:r>
              <a:rPr lang="en-US" sz="2800" dirty="0"/>
              <a:t>Not traversing the Event Queue will make your operating system think that </a:t>
            </a:r>
            <a:r>
              <a:rPr lang="en-US" sz="2800" dirty="0" err="1"/>
              <a:t>Pygame</a:t>
            </a:r>
            <a:r>
              <a:rPr lang="en-US" sz="2800" dirty="0"/>
              <a:t> has stopped responding!</a:t>
            </a:r>
          </a:p>
          <a:p>
            <a:r>
              <a:rPr lang="en-US" sz="2800" dirty="0"/>
              <a:t>To avoid that, instead of using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pygame.event.get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800" dirty="0"/>
              <a:t>, use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pygame.event.pump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004306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349A50B-DE4C-0B92-44AB-FAB51D546E50}"/>
              </a:ext>
            </a:extLst>
          </p:cNvPr>
          <p:cNvSpPr/>
          <p:nvPr/>
        </p:nvSpPr>
        <p:spPr>
          <a:xfrm>
            <a:off x="6629400" y="5562600"/>
            <a:ext cx="19812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Inspecting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7800"/>
            <a:ext cx="7886700" cy="22860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If you are ever unsure what the name of an event is or what fields are available, add these lines of code inside your Event Queue loop: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print("Event name: " + str(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pg.event.event_name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event.type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print("Event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" + str(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event.dict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sz="2800" dirty="0"/>
              <a:t>Whenever an event happens, your console will print out:</a:t>
            </a:r>
          </a:p>
          <a:p>
            <a:pPr lvl="1"/>
            <a:r>
              <a:rPr lang="en-US" sz="2500" dirty="0"/>
              <a:t>its name, which you can use when checking for an event’s type</a:t>
            </a:r>
          </a:p>
          <a:p>
            <a:pPr lvl="1"/>
            <a:r>
              <a:rPr lang="en-US" sz="2500" dirty="0"/>
              <a:t>Its fields, which you can access once you know the event type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89BD02-713B-8D09-3104-7216BC8219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187" y="3733800"/>
            <a:ext cx="7667625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9377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object 2"/>
          <p:cNvSpPr>
            <a:spLocks noGrp="1"/>
          </p:cNvSpPr>
          <p:nvPr>
            <p:ph type="title"/>
          </p:nvPr>
        </p:nvSpPr>
        <p:spPr/>
        <p:txBody>
          <a:bodyPr lIns="0" tIns="199135" rIns="0" bIns="0"/>
          <a:lstStyle/>
          <a:p>
            <a:pPr marL="12700" eaLnBrk="1" hangingPunct="1">
              <a:lnSpc>
                <a:spcPct val="100000"/>
              </a:lnSpc>
            </a:pPr>
            <a:r>
              <a:rPr lang="en-US" altLang="en-US" sz="3600" dirty="0">
                <a:latin typeface="Arial" charset="0"/>
                <a:ea typeface="Arial" charset="0"/>
                <a:cs typeface="Arial" charset="0"/>
              </a:rPr>
              <a:t>Summary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752600"/>
            <a:ext cx="7886700" cy="4419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 err="1"/>
              <a:t>Pygame</a:t>
            </a:r>
            <a:r>
              <a:rPr lang="en-US" altLang="en-US" sz="2400" dirty="0"/>
              <a:t> Display listens to Events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/>
              <a:t>Events are things that have happened to or inside the Display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/>
              <a:t>All events are placed on the Event Queue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/>
              <a:t>You can traverse the Event Queue to find out what events happened since the last time the main gameplay loop ran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/>
              <a:t>All events have a type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/>
              <a:t>Depending on an event’s type, your game should take appropriate action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sz="2400" dirty="0"/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37570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Topics</a:t>
            </a:r>
          </a:p>
        </p:txBody>
      </p:sp>
      <p:sp>
        <p:nvSpPr>
          <p:cNvPr id="5123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Events</a:t>
            </a:r>
          </a:p>
          <a:p>
            <a:r>
              <a:rPr lang="en-US" altLang="en-US" sz="3200" dirty="0"/>
              <a:t>Event Queue</a:t>
            </a:r>
          </a:p>
          <a:p>
            <a:r>
              <a:rPr lang="en-US" altLang="en-US" sz="3200" dirty="0"/>
              <a:t>Event Types</a:t>
            </a:r>
          </a:p>
          <a:p>
            <a:r>
              <a:rPr lang="en-US" altLang="en-US" sz="3200" dirty="0" err="1"/>
              <a:t>Pygame</a:t>
            </a:r>
            <a:r>
              <a:rPr lang="en-US" altLang="en-US" sz="3200" dirty="0"/>
              <a:t> Constants</a:t>
            </a:r>
          </a:p>
          <a:p>
            <a:endParaRPr lang="en-US" altLang="en-US" sz="3200" dirty="0"/>
          </a:p>
          <a:p>
            <a:pPr marL="0" indent="0" eaLnBrk="1" hangingPunct="1">
              <a:buFont typeface="Arial" charset="0"/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93773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</a:t>
            </a:r>
            <a:r>
              <a:rPr lang="en-US" sz="2800" dirty="0" err="1"/>
              <a:t>Pygame</a:t>
            </a:r>
            <a:r>
              <a:rPr lang="en-US" sz="2800" dirty="0"/>
              <a:t> Display “listens” to things that happen in it and to it.</a:t>
            </a:r>
          </a:p>
          <a:p>
            <a:pPr lvl="1"/>
            <a:r>
              <a:rPr lang="en-US" sz="2500" dirty="0"/>
              <a:t>Minimizing or closing the Display window</a:t>
            </a:r>
          </a:p>
          <a:p>
            <a:pPr lvl="1"/>
            <a:r>
              <a:rPr lang="en-US" sz="2500" dirty="0"/>
              <a:t>Moving the mouse around inside the Display</a:t>
            </a:r>
          </a:p>
          <a:p>
            <a:pPr lvl="1"/>
            <a:r>
              <a:rPr lang="en-US" sz="2500" dirty="0"/>
              <a:t>Pressing keys on the keyboard or buttons on the joystick</a:t>
            </a:r>
          </a:p>
          <a:p>
            <a:pPr lvl="1"/>
            <a:r>
              <a:rPr lang="en-US" sz="2500" dirty="0"/>
              <a:t>Etc.</a:t>
            </a:r>
          </a:p>
          <a:p>
            <a:r>
              <a:rPr lang="en-US" sz="2800" dirty="0"/>
              <a:t>All these things are recorded by </a:t>
            </a:r>
            <a:r>
              <a:rPr lang="en-US" sz="2800" dirty="0" err="1"/>
              <a:t>Pygame</a:t>
            </a:r>
            <a:r>
              <a:rPr lang="en-US" sz="2800" dirty="0"/>
              <a:t> as an Event</a:t>
            </a:r>
          </a:p>
        </p:txBody>
      </p:sp>
    </p:spTree>
    <p:extLst>
      <p:ext uri="{BB962C8B-B14F-4D97-AF65-F5344CB8AC3E}">
        <p14:creationId xmlns:p14="http://schemas.microsoft.com/office/powerpoint/2010/main" val="371654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B57E1CE-F6E4-43CC-5191-E926266BD306}"/>
              </a:ext>
            </a:extLst>
          </p:cNvPr>
          <p:cNvSpPr/>
          <p:nvPr/>
        </p:nvSpPr>
        <p:spPr>
          <a:xfrm>
            <a:off x="6629400" y="5562600"/>
            <a:ext cx="19812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Event Queue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All Events are saved on the Event Queue in the order they happen.</a:t>
            </a:r>
          </a:p>
          <a:p>
            <a:r>
              <a:rPr lang="en-US" sz="2800" dirty="0"/>
              <a:t>All events have a type, and other fields depending on the type of event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4BD545-2003-1537-C4DD-C7DF2B814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187" y="3733800"/>
            <a:ext cx="7667625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872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Event Queue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Your game must be constantly going through the events in the Event Queue</a:t>
            </a:r>
          </a:p>
          <a:p>
            <a:pPr lvl="1"/>
            <a:r>
              <a:rPr lang="en-US" sz="2500" dirty="0"/>
              <a:t>If it doesn’t, your game will eventually freeze due to lack of space!</a:t>
            </a:r>
          </a:p>
          <a:p>
            <a:pPr lvl="1"/>
            <a:r>
              <a:rPr lang="en-US" sz="2500" dirty="0"/>
              <a:t>If the Display hasn’t been initialized, the Event Queue might not work!</a:t>
            </a:r>
          </a:p>
          <a:p>
            <a:r>
              <a:rPr lang="en-US" sz="2800" dirty="0"/>
              <a:t>It’s through the Event Queue that you get information from the outside world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for every event in the Event Queue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 event in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pygame.event.get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#if an event is of a certain type</a:t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event.type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== TYPE: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pass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take action</a:t>
            </a:r>
          </a:p>
        </p:txBody>
      </p:sp>
    </p:spTree>
    <p:extLst>
      <p:ext uri="{BB962C8B-B14F-4D97-AF65-F5344CB8AC3E}">
        <p14:creationId xmlns:p14="http://schemas.microsoft.com/office/powerpoint/2010/main" val="111801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Event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7800"/>
            <a:ext cx="78867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All event types can be found in the documentation:</a:t>
            </a:r>
          </a:p>
          <a:p>
            <a:pPr lvl="1"/>
            <a:r>
              <a:rPr lang="en-US" sz="2500" dirty="0">
                <a:hlinkClick r:id="rId2"/>
              </a:rPr>
              <a:t>https://www.pygame.org/docs/ref/event.html</a:t>
            </a:r>
            <a:endParaRPr lang="en-US" sz="2500" dirty="0"/>
          </a:p>
          <a:p>
            <a:endParaRPr lang="en-US" sz="2800" dirty="0"/>
          </a:p>
          <a:p>
            <a:r>
              <a:rPr lang="en-US" sz="2800" dirty="0"/>
              <a:t>The types events you are likely to use:</a:t>
            </a:r>
          </a:p>
          <a:p>
            <a:pPr lvl="1"/>
            <a:r>
              <a:rPr lang="en-US" sz="2800" b="1" dirty="0"/>
              <a:t>QUIT</a:t>
            </a:r>
            <a:r>
              <a:rPr lang="en-US" sz="2800" dirty="0"/>
              <a:t>: if the user pressed the X button to close the window</a:t>
            </a:r>
          </a:p>
          <a:p>
            <a:pPr lvl="1"/>
            <a:r>
              <a:rPr lang="en-US" sz="2800" b="1" dirty="0"/>
              <a:t>KEYDOWN</a:t>
            </a:r>
            <a:r>
              <a:rPr lang="en-US" sz="2800" dirty="0"/>
              <a:t>: if the user pressed a key in the keyboard</a:t>
            </a:r>
          </a:p>
          <a:p>
            <a:pPr lvl="1"/>
            <a:r>
              <a:rPr lang="en-US" sz="2800" b="1" dirty="0"/>
              <a:t>KEYUP</a:t>
            </a:r>
            <a:r>
              <a:rPr lang="en-US" sz="2800" dirty="0"/>
              <a:t>: if the user stopped pressing a key in their keyboard</a:t>
            </a:r>
          </a:p>
          <a:p>
            <a:pPr lvl="1"/>
            <a:r>
              <a:rPr lang="en-US" sz="2800" b="1" dirty="0"/>
              <a:t>MOUSEMOTION</a:t>
            </a:r>
            <a:r>
              <a:rPr lang="en-US" sz="2800" dirty="0"/>
              <a:t>: if the user has moved the mouse inside the Display</a:t>
            </a:r>
          </a:p>
          <a:p>
            <a:pPr lvl="1"/>
            <a:r>
              <a:rPr lang="en-US" sz="2800" b="1" dirty="0"/>
              <a:t>MOUSEBUTTONDOWN</a:t>
            </a:r>
            <a:r>
              <a:rPr lang="en-US" sz="2800" dirty="0"/>
              <a:t>: if the user has pressed a mouse button</a:t>
            </a:r>
          </a:p>
          <a:p>
            <a:pPr lvl="1"/>
            <a:r>
              <a:rPr lang="en-US" sz="2800" b="1" dirty="0"/>
              <a:t>MOUSEBUTTONUP</a:t>
            </a:r>
            <a:r>
              <a:rPr lang="en-US" sz="2800" dirty="0"/>
              <a:t>: if the user has released a mouse button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69406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Event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7800"/>
            <a:ext cx="7886700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At every iteration of your main gameplay loop, your game must:</a:t>
            </a:r>
          </a:p>
          <a:p>
            <a:r>
              <a:rPr lang="en-US" sz="2800" dirty="0"/>
              <a:t>Go through all events in the Event Queue</a:t>
            </a:r>
          </a:p>
          <a:p>
            <a:r>
              <a:rPr lang="en-US" sz="2800" dirty="0"/>
              <a:t>Identify the type of an event</a:t>
            </a:r>
          </a:p>
          <a:p>
            <a:r>
              <a:rPr lang="en-US" sz="2800" dirty="0"/>
              <a:t>Take appropriate action 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for every event in the Event Queue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event in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pygame.event.get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if the event is of type QUIT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event.type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== QUIT: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exit the game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sys.exit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(0)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332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F8B3127-3927-A9C4-F868-102A24F5565D}"/>
              </a:ext>
            </a:extLst>
          </p:cNvPr>
          <p:cNvSpPr/>
          <p:nvPr/>
        </p:nvSpPr>
        <p:spPr>
          <a:xfrm>
            <a:off x="6629400" y="5562600"/>
            <a:ext cx="19812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Event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7800"/>
            <a:ext cx="7886700" cy="4572000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/>
              <a:t>Some events have other fields besides the type field. These fields contain further information on the event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b="1" dirty="0"/>
              <a:t>KEYDOWN</a:t>
            </a:r>
            <a:r>
              <a:rPr lang="en-US" sz="2800" dirty="0"/>
              <a:t>:</a:t>
            </a:r>
          </a:p>
          <a:p>
            <a:pPr lvl="1"/>
            <a:r>
              <a:rPr lang="en-US" sz="2500" dirty="0"/>
              <a:t>key: what key constant has been pressed. </a:t>
            </a:r>
            <a:r>
              <a:rPr lang="en-US" sz="2500" b="1" u="sng" dirty="0"/>
              <a:t>This is not the same as what the key represents</a:t>
            </a:r>
            <a:r>
              <a:rPr lang="en-US" sz="2500" dirty="0"/>
              <a:t>. Pressing the “s” key on your keyboard and reading this field will not give you the string “s”.</a:t>
            </a:r>
          </a:p>
          <a:p>
            <a:pPr lvl="1"/>
            <a:r>
              <a:rPr lang="en-US" sz="2500" dirty="0" err="1"/>
              <a:t>unicode</a:t>
            </a:r>
            <a:r>
              <a:rPr lang="en-US" sz="2500" dirty="0"/>
              <a:t>: Unicode representation of the key that was pressed. Pressing the “s” key on your keyboard and reading this field </a:t>
            </a:r>
            <a:r>
              <a:rPr lang="en-US" sz="2500" b="1" u="sng" dirty="0"/>
              <a:t>will</a:t>
            </a:r>
            <a:r>
              <a:rPr lang="en-US" sz="2500" dirty="0"/>
              <a:t> give you the string “s”.</a:t>
            </a:r>
          </a:p>
          <a:p>
            <a:r>
              <a:rPr lang="en-US" sz="2800" b="1" dirty="0"/>
              <a:t>KEYUP</a:t>
            </a:r>
            <a:r>
              <a:rPr lang="en-US" sz="2800" dirty="0"/>
              <a:t>: (same as above)</a:t>
            </a:r>
          </a:p>
          <a:p>
            <a:r>
              <a:rPr lang="en-US" sz="2800" b="1" dirty="0"/>
              <a:t>MOUSEMOTION</a:t>
            </a:r>
            <a:r>
              <a:rPr lang="en-US" sz="2800" dirty="0"/>
              <a:t>: </a:t>
            </a:r>
          </a:p>
          <a:p>
            <a:pPr lvl="1"/>
            <a:r>
              <a:rPr lang="en-US" sz="2500" dirty="0"/>
              <a:t>pos: a tuple containing the mouse pointer’s new position</a:t>
            </a:r>
          </a:p>
          <a:p>
            <a:r>
              <a:rPr lang="en-US" sz="2800" b="1" dirty="0"/>
              <a:t>MOUSEBUTTONDOWN</a:t>
            </a:r>
            <a:r>
              <a:rPr lang="en-US" sz="2800" dirty="0"/>
              <a:t>:</a:t>
            </a:r>
          </a:p>
          <a:p>
            <a:pPr lvl="1"/>
            <a:r>
              <a:rPr lang="en-US" sz="2500" dirty="0"/>
              <a:t>pos: (same as above)</a:t>
            </a:r>
          </a:p>
          <a:p>
            <a:pPr lvl="1"/>
            <a:r>
              <a:rPr lang="en-US" sz="2500" dirty="0"/>
              <a:t>button: which button was pressed. 1 for left click, 2 for middle click, 3 for right click</a:t>
            </a:r>
          </a:p>
          <a:p>
            <a:r>
              <a:rPr lang="en-US" sz="2800" b="1" dirty="0"/>
              <a:t>MOUSEBUTTONUP</a:t>
            </a:r>
            <a:r>
              <a:rPr lang="en-US" sz="2800" dirty="0"/>
              <a:t>: (same as above)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2963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F8B3127-3927-A9C4-F868-102A24F5565D}"/>
              </a:ext>
            </a:extLst>
          </p:cNvPr>
          <p:cNvSpPr/>
          <p:nvPr/>
        </p:nvSpPr>
        <p:spPr>
          <a:xfrm>
            <a:off x="6629400" y="5562600"/>
            <a:ext cx="19812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 err="1"/>
              <a:t>Pygame</a:t>
            </a:r>
            <a:r>
              <a:rPr lang="en-US" altLang="en-US" sz="4000" b="1" dirty="0"/>
              <a:t> Constants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781C-5846-B9A4-B916-BBF1A29F6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7800"/>
            <a:ext cx="78867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Constants map keys on the keyboard to a </a:t>
            </a:r>
            <a:r>
              <a:rPr lang="en-US" sz="2800" dirty="0" err="1"/>
              <a:t>Pygame</a:t>
            </a:r>
            <a:r>
              <a:rPr lang="en-US" sz="2800" dirty="0"/>
              <a:t> variable</a:t>
            </a:r>
          </a:p>
          <a:p>
            <a:r>
              <a:rPr lang="en-US" sz="2800" dirty="0"/>
              <a:t>This was done for compatibility</a:t>
            </a:r>
          </a:p>
          <a:p>
            <a:r>
              <a:rPr lang="en-US" sz="2800" dirty="0"/>
              <a:t>Import all constants through the following: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from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pygame.locals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import *</a:t>
            </a:r>
          </a:p>
          <a:p>
            <a:r>
              <a:rPr lang="en-US" sz="2800" dirty="0"/>
              <a:t>Some key constants:</a:t>
            </a:r>
          </a:p>
          <a:p>
            <a:pPr lvl="1"/>
            <a:r>
              <a:rPr lang="en-US" sz="2500" dirty="0"/>
              <a:t>K_ESCAPE: escape key</a:t>
            </a:r>
          </a:p>
          <a:p>
            <a:pPr lvl="1"/>
            <a:r>
              <a:rPr lang="en-US" sz="2500" dirty="0" err="1"/>
              <a:t>K_w</a:t>
            </a:r>
            <a:r>
              <a:rPr lang="en-US" sz="2500" dirty="0"/>
              <a:t>: w key</a:t>
            </a:r>
          </a:p>
          <a:p>
            <a:pPr lvl="1"/>
            <a:r>
              <a:rPr lang="en-US" sz="2500" dirty="0"/>
              <a:t>K_LEFT: left arrow</a:t>
            </a:r>
          </a:p>
          <a:p>
            <a:pPr lvl="1"/>
            <a:r>
              <a:rPr lang="en-US" sz="2500" dirty="0"/>
              <a:t>K_COMMA: comma</a:t>
            </a:r>
          </a:p>
          <a:p>
            <a:r>
              <a:rPr lang="en-US" sz="2800" dirty="0"/>
              <a:t>Complete list of constants can be found in the documentation of the key module:</a:t>
            </a:r>
          </a:p>
          <a:p>
            <a:r>
              <a:rPr lang="en-US" sz="2800" dirty="0">
                <a:hlinkClick r:id="rId2"/>
              </a:rPr>
              <a:t>https://www.pygame.org/docs/ref/key.html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0737814"/>
      </p:ext>
    </p:extLst>
  </p:cSld>
  <p:clrMapOvr>
    <a:masterClrMapping/>
  </p:clrMapOvr>
</p:sld>
</file>

<file path=ppt/theme/theme1.xml><?xml version="1.0" encoding="utf-8"?>
<a:theme xmlns:a="http://schemas.openxmlformats.org/drawingml/2006/main" name="PPT2_16to9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6-Slides_v3" id="{2AE1A09D-393F-294B-B98C-323A8097282F}" vid="{E879D278-8E4A-4A42-ABEB-CD7F63CC40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M6-Slides_v3</Template>
  <TotalTime>1979</TotalTime>
  <Words>1365</Words>
  <Application>Microsoft Office PowerPoint</Application>
  <PresentationFormat>On-screen Show (4:3)</PresentationFormat>
  <Paragraphs>113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PPT2_16to9</vt:lpstr>
      <vt:lpstr>Module 4 – Part 5 </vt:lpstr>
      <vt:lpstr>Topics</vt:lpstr>
      <vt:lpstr>Events</vt:lpstr>
      <vt:lpstr>Event Queue</vt:lpstr>
      <vt:lpstr>Event Queue</vt:lpstr>
      <vt:lpstr>Event Types</vt:lpstr>
      <vt:lpstr>Event Types</vt:lpstr>
      <vt:lpstr>Event Types</vt:lpstr>
      <vt:lpstr>Pygame Constants</vt:lpstr>
      <vt:lpstr>Event Queue - Examples</vt:lpstr>
      <vt:lpstr>Key module</vt:lpstr>
      <vt:lpstr>Key module - Syntax</vt:lpstr>
      <vt:lpstr>Key module - Example</vt:lpstr>
      <vt:lpstr>Key module – word of warning</vt:lpstr>
      <vt:lpstr>Pumping the Event Queue</vt:lpstr>
      <vt:lpstr>Inspecting Events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6</dc:title>
  <dc:creator>Microsoft Office User</dc:creator>
  <cp:lastModifiedBy>Dmitri Nunes Dias Fernandes</cp:lastModifiedBy>
  <cp:revision>238</cp:revision>
  <dcterms:created xsi:type="dcterms:W3CDTF">2019-09-20T18:08:48Z</dcterms:created>
  <dcterms:modified xsi:type="dcterms:W3CDTF">2024-05-18T02:44:52Z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