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28"/>
  </p:notesMasterIdLst>
  <p:handoutMasterIdLst>
    <p:handoutMasterId r:id="rId29"/>
  </p:handoutMasterIdLst>
  <p:sldIdLst>
    <p:sldId id="420" r:id="rId2"/>
    <p:sldId id="422" r:id="rId3"/>
    <p:sldId id="448" r:id="rId4"/>
    <p:sldId id="449" r:id="rId5"/>
    <p:sldId id="451" r:id="rId6"/>
    <p:sldId id="450" r:id="rId7"/>
    <p:sldId id="452" r:id="rId8"/>
    <p:sldId id="453" r:id="rId9"/>
    <p:sldId id="454" r:id="rId10"/>
    <p:sldId id="455" r:id="rId11"/>
    <p:sldId id="457" r:id="rId12"/>
    <p:sldId id="458" r:id="rId13"/>
    <p:sldId id="459" r:id="rId14"/>
    <p:sldId id="460" r:id="rId15"/>
    <p:sldId id="461" r:id="rId16"/>
    <p:sldId id="463" r:id="rId17"/>
    <p:sldId id="465" r:id="rId18"/>
    <p:sldId id="464" r:id="rId19"/>
    <p:sldId id="466" r:id="rId20"/>
    <p:sldId id="447" r:id="rId21"/>
    <p:sldId id="469" r:id="rId22"/>
    <p:sldId id="470" r:id="rId23"/>
    <p:sldId id="467" r:id="rId24"/>
    <p:sldId id="471" r:id="rId25"/>
    <p:sldId id="472" r:id="rId26"/>
    <p:sldId id="468" r:id="rId27"/>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4E8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50" autoAdjust="0"/>
    <p:restoredTop sz="94558" autoAdjust="0"/>
  </p:normalViewPr>
  <p:slideViewPr>
    <p:cSldViewPr>
      <p:cViewPr varScale="1">
        <p:scale>
          <a:sx n="83" d="100"/>
          <a:sy n="83" d="100"/>
        </p:scale>
        <p:origin x="1382" y="62"/>
      </p:cViewPr>
      <p:guideLst>
        <p:guide orient="horz" pos="2880"/>
        <p:guide pos="2160"/>
      </p:guideLst>
    </p:cSldViewPr>
  </p:slideViewPr>
  <p:outlineViewPr>
    <p:cViewPr>
      <p:scale>
        <a:sx n="33" d="100"/>
        <a:sy n="33" d="100"/>
      </p:scale>
      <p:origin x="0" y="-759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2040" y="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lcolm" userId="6fbabce8-ec94-4dd3-b118-672eb69ae1ad" providerId="ADAL" clId="{10637BDD-E53C-7F47-BB3A-1E220202ABB2}"/>
    <pc:docChg chg="modSld">
      <pc:chgData name="Douglas Malcolm" userId="6fbabce8-ec94-4dd3-b118-672eb69ae1ad" providerId="ADAL" clId="{10637BDD-E53C-7F47-BB3A-1E220202ABB2}" dt="2021-09-20T14:40:03.948" v="1" actId="20577"/>
      <pc:docMkLst>
        <pc:docMk/>
      </pc:docMkLst>
      <pc:sldChg chg="modSp mod">
        <pc:chgData name="Douglas Malcolm" userId="6fbabce8-ec94-4dd3-b118-672eb69ae1ad" providerId="ADAL" clId="{10637BDD-E53C-7F47-BB3A-1E220202ABB2}" dt="2021-09-20T14:40:03.948" v="1" actId="20577"/>
        <pc:sldMkLst>
          <pc:docMk/>
          <pc:sldMk cId="1861421484" sldId="420"/>
        </pc:sldMkLst>
        <pc:spChg chg="mod">
          <ac:chgData name="Douglas Malcolm" userId="6fbabce8-ec94-4dd3-b118-672eb69ae1ad" providerId="ADAL" clId="{10637BDD-E53C-7F47-BB3A-1E220202ABB2}" dt="2021-09-20T14:40:03.948" v="1" actId="20577"/>
          <ac:spMkLst>
            <pc:docMk/>
            <pc:sldMk cId="1861421484" sldId="420"/>
            <ac:spMk id="7170" creationId="{00000000-0000-0000-0000-000000000000}"/>
          </ac:spMkLst>
        </pc:spChg>
      </pc:sldChg>
    </pc:docChg>
  </pc:docChgLst>
  <pc:docChgLst>
    <pc:chgData name="Douglas Malcolm" userId="6fbabce8-ec94-4dd3-b118-672eb69ae1ad" providerId="ADAL" clId="{FD155BF5-CA15-C44D-8B27-EA0B6DDFD90F}"/>
    <pc:docChg chg="modSld">
      <pc:chgData name="Douglas Malcolm" userId="6fbabce8-ec94-4dd3-b118-672eb69ae1ad" providerId="ADAL" clId="{FD155BF5-CA15-C44D-8B27-EA0B6DDFD90F}" dt="2019-10-14T15:12:31.392" v="2" actId="20577"/>
      <pc:docMkLst>
        <pc:docMk/>
      </pc:docMkLst>
      <pc:sldChg chg="modSp">
        <pc:chgData name="Douglas Malcolm" userId="6fbabce8-ec94-4dd3-b118-672eb69ae1ad" providerId="ADAL" clId="{FD155BF5-CA15-C44D-8B27-EA0B6DDFD90F}" dt="2019-10-14T15:12:31.392" v="2" actId="20577"/>
        <pc:sldMkLst>
          <pc:docMk/>
          <pc:sldMk cId="131221133" sldId="483"/>
        </pc:sldMkLst>
        <pc:spChg chg="mod">
          <ac:chgData name="Douglas Malcolm" userId="6fbabce8-ec94-4dd3-b118-672eb69ae1ad" providerId="ADAL" clId="{FD155BF5-CA15-C44D-8B27-EA0B6DDFD90F}" dt="2019-10-14T15:12:31.392" v="2" actId="20577"/>
          <ac:spMkLst>
            <pc:docMk/>
            <pc:sldMk cId="131221133" sldId="483"/>
            <ac:spMk id="22531" creationId="{539B0767-0E50-4F2A-84D2-A6F36A2021A9}"/>
          </ac:spMkLst>
        </pc:spChg>
      </pc:sldChg>
    </pc:docChg>
  </pc:docChgLst>
  <pc:docChgLst>
    <pc:chgData name="Douglas Malcolm" userId="6fbabce8-ec94-4dd3-b118-672eb69ae1ad" providerId="ADAL" clId="{4757F879-63B7-F04A-9027-6A3E45FA62C0}"/>
    <pc:docChg chg="custSel modSld modMainMaster">
      <pc:chgData name="Douglas Malcolm" userId="6fbabce8-ec94-4dd3-b118-672eb69ae1ad" providerId="ADAL" clId="{4757F879-63B7-F04A-9027-6A3E45FA62C0}" dt="2021-06-24T17:36:29.151" v="31" actId="2696"/>
      <pc:docMkLst>
        <pc:docMk/>
      </pc:docMkLst>
      <pc:sldChg chg="delSp mod">
        <pc:chgData name="Douglas Malcolm" userId="6fbabce8-ec94-4dd3-b118-672eb69ae1ad" providerId="ADAL" clId="{4757F879-63B7-F04A-9027-6A3E45FA62C0}" dt="2021-06-24T17:35:55.721" v="19" actId="478"/>
        <pc:sldMkLst>
          <pc:docMk/>
          <pc:sldMk cId="1861421484" sldId="420"/>
        </pc:sldMkLst>
        <pc:spChg chg="del">
          <ac:chgData name="Douglas Malcolm" userId="6fbabce8-ec94-4dd3-b118-672eb69ae1ad" providerId="ADAL" clId="{4757F879-63B7-F04A-9027-6A3E45FA62C0}" dt="2021-06-24T17:35:55.721" v="19" actId="478"/>
          <ac:spMkLst>
            <pc:docMk/>
            <pc:sldMk cId="1861421484" sldId="420"/>
            <ac:spMk id="2" creationId="{00000000-0000-0000-0000-000000000000}"/>
          </ac:spMkLst>
        </pc:spChg>
        <pc:spChg chg="del">
          <ac:chgData name="Douglas Malcolm" userId="6fbabce8-ec94-4dd3-b118-672eb69ae1ad" providerId="ADAL" clId="{4757F879-63B7-F04A-9027-6A3E45FA62C0}" dt="2021-06-24T17:35:55.721" v="19" actId="478"/>
          <ac:spMkLst>
            <pc:docMk/>
            <pc:sldMk cId="1861421484" sldId="420"/>
            <ac:spMk id="3" creationId="{00000000-0000-0000-0000-000000000000}"/>
          </ac:spMkLst>
        </pc:spChg>
        <pc:spChg chg="del">
          <ac:chgData name="Douglas Malcolm" userId="6fbabce8-ec94-4dd3-b118-672eb69ae1ad" providerId="ADAL" clId="{4757F879-63B7-F04A-9027-6A3E45FA62C0}" dt="2021-06-24T17:35:55.721" v="19" actId="478"/>
          <ac:spMkLst>
            <pc:docMk/>
            <pc:sldMk cId="1861421484" sldId="420"/>
            <ac:spMk id="4" creationId="{00000000-0000-0000-0000-000000000000}"/>
          </ac:spMkLst>
        </pc:spChg>
      </pc:sldChg>
      <pc:sldChg chg="delSp">
        <pc:chgData name="Douglas Malcolm" userId="6fbabce8-ec94-4dd3-b118-672eb69ae1ad" providerId="ADAL" clId="{4757F879-63B7-F04A-9027-6A3E45FA62C0}" dt="2021-06-24T17:35:53.951" v="18" actId="478"/>
        <pc:sldMkLst>
          <pc:docMk/>
          <pc:sldMk cId="1893773714" sldId="422"/>
        </pc:sldMkLst>
        <pc:spChg chg="del">
          <ac:chgData name="Douglas Malcolm" userId="6fbabce8-ec94-4dd3-b118-672eb69ae1ad" providerId="ADAL" clId="{4757F879-63B7-F04A-9027-6A3E45FA62C0}" dt="2021-06-24T17:35:53.951" v="18" actId="478"/>
          <ac:spMkLst>
            <pc:docMk/>
            <pc:sldMk cId="1893773714" sldId="422"/>
            <ac:spMk id="2" creationId="{00000000-0000-0000-0000-000000000000}"/>
          </ac:spMkLst>
        </pc:spChg>
        <pc:spChg chg="del">
          <ac:chgData name="Douglas Malcolm" userId="6fbabce8-ec94-4dd3-b118-672eb69ae1ad" providerId="ADAL" clId="{4757F879-63B7-F04A-9027-6A3E45FA62C0}" dt="2021-06-24T17:35:53.951" v="18" actId="478"/>
          <ac:spMkLst>
            <pc:docMk/>
            <pc:sldMk cId="1893773714" sldId="422"/>
            <ac:spMk id="5125" creationId="{00000000-0000-0000-0000-000000000000}"/>
          </ac:spMkLst>
        </pc:spChg>
        <pc:spChg chg="del">
          <ac:chgData name="Douglas Malcolm" userId="6fbabce8-ec94-4dd3-b118-672eb69ae1ad" providerId="ADAL" clId="{4757F879-63B7-F04A-9027-6A3E45FA62C0}" dt="2021-06-24T17:35:53.951" v="18" actId="478"/>
          <ac:spMkLst>
            <pc:docMk/>
            <pc:sldMk cId="1893773714" sldId="422"/>
            <ac:spMk id="5126" creationId="{00000000-0000-0000-0000-000000000000}"/>
          </ac:spMkLst>
        </pc:spChg>
      </pc:sldChg>
      <pc:sldChg chg="delSp">
        <pc:chgData name="Douglas Malcolm" userId="6fbabce8-ec94-4dd3-b118-672eb69ae1ad" providerId="ADAL" clId="{4757F879-63B7-F04A-9027-6A3E45FA62C0}" dt="2021-06-24T17:35:35.632" v="12" actId="478"/>
        <pc:sldMkLst>
          <pc:docMk/>
          <pc:sldMk cId="1252474951" sldId="424"/>
        </pc:sldMkLst>
        <pc:spChg chg="del">
          <ac:chgData name="Douglas Malcolm" userId="6fbabce8-ec94-4dd3-b118-672eb69ae1ad" providerId="ADAL" clId="{4757F879-63B7-F04A-9027-6A3E45FA62C0}" dt="2021-06-24T17:35:35.632" v="12" actId="478"/>
          <ac:spMkLst>
            <pc:docMk/>
            <pc:sldMk cId="1252474951" sldId="424"/>
            <ac:spMk id="2" creationId="{00000000-0000-0000-0000-000000000000}"/>
          </ac:spMkLst>
        </pc:spChg>
        <pc:spChg chg="del">
          <ac:chgData name="Douglas Malcolm" userId="6fbabce8-ec94-4dd3-b118-672eb69ae1ad" providerId="ADAL" clId="{4757F879-63B7-F04A-9027-6A3E45FA62C0}" dt="2021-06-24T17:35:35.632" v="12" actId="478"/>
          <ac:spMkLst>
            <pc:docMk/>
            <pc:sldMk cId="1252474951" sldId="424"/>
            <ac:spMk id="7172" creationId="{00000000-0000-0000-0000-000000000000}"/>
          </ac:spMkLst>
        </pc:spChg>
        <pc:spChg chg="del">
          <ac:chgData name="Douglas Malcolm" userId="6fbabce8-ec94-4dd3-b118-672eb69ae1ad" providerId="ADAL" clId="{4757F879-63B7-F04A-9027-6A3E45FA62C0}" dt="2021-06-24T17:35:35.632" v="12" actId="478"/>
          <ac:spMkLst>
            <pc:docMk/>
            <pc:sldMk cId="1252474951" sldId="424"/>
            <ac:spMk id="7173" creationId="{00000000-0000-0000-0000-000000000000}"/>
          </ac:spMkLst>
        </pc:spChg>
      </pc:sldChg>
      <pc:sldChg chg="delSp">
        <pc:chgData name="Douglas Malcolm" userId="6fbabce8-ec94-4dd3-b118-672eb69ae1ad" providerId="ADAL" clId="{4757F879-63B7-F04A-9027-6A3E45FA62C0}" dt="2021-06-24T17:35:32.811" v="11" actId="478"/>
        <pc:sldMkLst>
          <pc:docMk/>
          <pc:sldMk cId="711793563" sldId="425"/>
        </pc:sldMkLst>
        <pc:spChg chg="del">
          <ac:chgData name="Douglas Malcolm" userId="6fbabce8-ec94-4dd3-b118-672eb69ae1ad" providerId="ADAL" clId="{4757F879-63B7-F04A-9027-6A3E45FA62C0}" dt="2021-06-24T17:35:32.811" v="11" actId="478"/>
          <ac:spMkLst>
            <pc:docMk/>
            <pc:sldMk cId="711793563" sldId="425"/>
            <ac:spMk id="2" creationId="{00000000-0000-0000-0000-000000000000}"/>
          </ac:spMkLst>
        </pc:spChg>
        <pc:spChg chg="del">
          <ac:chgData name="Douglas Malcolm" userId="6fbabce8-ec94-4dd3-b118-672eb69ae1ad" providerId="ADAL" clId="{4757F879-63B7-F04A-9027-6A3E45FA62C0}" dt="2021-06-24T17:35:32.811" v="11" actId="478"/>
          <ac:spMkLst>
            <pc:docMk/>
            <pc:sldMk cId="711793563" sldId="425"/>
            <ac:spMk id="8196" creationId="{00000000-0000-0000-0000-000000000000}"/>
          </ac:spMkLst>
        </pc:spChg>
        <pc:spChg chg="del">
          <ac:chgData name="Douglas Malcolm" userId="6fbabce8-ec94-4dd3-b118-672eb69ae1ad" providerId="ADAL" clId="{4757F879-63B7-F04A-9027-6A3E45FA62C0}" dt="2021-06-24T17:35:32.811" v="11" actId="478"/>
          <ac:spMkLst>
            <pc:docMk/>
            <pc:sldMk cId="711793563" sldId="425"/>
            <ac:spMk id="8197" creationId="{00000000-0000-0000-0000-000000000000}"/>
          </ac:spMkLst>
        </pc:spChg>
      </pc:sldChg>
      <pc:sldChg chg="delSp">
        <pc:chgData name="Douglas Malcolm" userId="6fbabce8-ec94-4dd3-b118-672eb69ae1ad" providerId="ADAL" clId="{4757F879-63B7-F04A-9027-6A3E45FA62C0}" dt="2021-06-24T17:35:29.280" v="10" actId="478"/>
        <pc:sldMkLst>
          <pc:docMk/>
          <pc:sldMk cId="1088700511" sldId="428"/>
        </pc:sldMkLst>
        <pc:spChg chg="del">
          <ac:chgData name="Douglas Malcolm" userId="6fbabce8-ec94-4dd3-b118-672eb69ae1ad" providerId="ADAL" clId="{4757F879-63B7-F04A-9027-6A3E45FA62C0}" dt="2021-06-24T17:35:29.280" v="10" actId="478"/>
          <ac:spMkLst>
            <pc:docMk/>
            <pc:sldMk cId="1088700511" sldId="428"/>
            <ac:spMk id="2" creationId="{00000000-0000-0000-0000-000000000000}"/>
          </ac:spMkLst>
        </pc:spChg>
        <pc:spChg chg="del">
          <ac:chgData name="Douglas Malcolm" userId="6fbabce8-ec94-4dd3-b118-672eb69ae1ad" providerId="ADAL" clId="{4757F879-63B7-F04A-9027-6A3E45FA62C0}" dt="2021-06-24T17:35:29.280" v="10" actId="478"/>
          <ac:spMkLst>
            <pc:docMk/>
            <pc:sldMk cId="1088700511" sldId="428"/>
            <ac:spMk id="11268" creationId="{00000000-0000-0000-0000-000000000000}"/>
          </ac:spMkLst>
        </pc:spChg>
        <pc:spChg chg="del">
          <ac:chgData name="Douglas Malcolm" userId="6fbabce8-ec94-4dd3-b118-672eb69ae1ad" providerId="ADAL" clId="{4757F879-63B7-F04A-9027-6A3E45FA62C0}" dt="2021-06-24T17:35:29.280" v="10" actId="478"/>
          <ac:spMkLst>
            <pc:docMk/>
            <pc:sldMk cId="1088700511" sldId="428"/>
            <ac:spMk id="11269" creationId="{00000000-0000-0000-0000-000000000000}"/>
          </ac:spMkLst>
        </pc:spChg>
      </pc:sldChg>
      <pc:sldChg chg="delSp">
        <pc:chgData name="Douglas Malcolm" userId="6fbabce8-ec94-4dd3-b118-672eb69ae1ad" providerId="ADAL" clId="{4757F879-63B7-F04A-9027-6A3E45FA62C0}" dt="2021-06-24T17:34:49.114" v="1" actId="478"/>
        <pc:sldMkLst>
          <pc:docMk/>
          <pc:sldMk cId="1937570582" sldId="447"/>
        </pc:sldMkLst>
        <pc:spChg chg="del">
          <ac:chgData name="Douglas Malcolm" userId="6fbabce8-ec94-4dd3-b118-672eb69ae1ad" providerId="ADAL" clId="{4757F879-63B7-F04A-9027-6A3E45FA62C0}" dt="2021-06-24T17:34:49.114" v="1" actId="478"/>
          <ac:spMkLst>
            <pc:docMk/>
            <pc:sldMk cId="1937570582" sldId="447"/>
            <ac:spMk id="4" creationId="{00000000-0000-0000-0000-000000000000}"/>
          </ac:spMkLst>
        </pc:spChg>
        <pc:spChg chg="del">
          <ac:chgData name="Douglas Malcolm" userId="6fbabce8-ec94-4dd3-b118-672eb69ae1ad" providerId="ADAL" clId="{4757F879-63B7-F04A-9027-6A3E45FA62C0}" dt="2021-06-24T17:34:49.114" v="1" actId="478"/>
          <ac:spMkLst>
            <pc:docMk/>
            <pc:sldMk cId="1937570582" sldId="447"/>
            <ac:spMk id="30725" creationId="{00000000-0000-0000-0000-000000000000}"/>
          </ac:spMkLst>
        </pc:spChg>
        <pc:spChg chg="del">
          <ac:chgData name="Douglas Malcolm" userId="6fbabce8-ec94-4dd3-b118-672eb69ae1ad" providerId="ADAL" clId="{4757F879-63B7-F04A-9027-6A3E45FA62C0}" dt="2021-06-24T17:34:49.114" v="1" actId="478"/>
          <ac:spMkLst>
            <pc:docMk/>
            <pc:sldMk cId="1937570582" sldId="447"/>
            <ac:spMk id="30726" creationId="{00000000-0000-0000-0000-000000000000}"/>
          </ac:spMkLst>
        </pc:spChg>
      </pc:sldChg>
      <pc:sldChg chg="delSp">
        <pc:chgData name="Douglas Malcolm" userId="6fbabce8-ec94-4dd3-b118-672eb69ae1ad" providerId="ADAL" clId="{4757F879-63B7-F04A-9027-6A3E45FA62C0}" dt="2021-06-24T17:35:50.535" v="17" actId="478"/>
        <pc:sldMkLst>
          <pc:docMk/>
          <pc:sldMk cId="1744658010" sldId="448"/>
        </pc:sldMkLst>
        <pc:spChg chg="del">
          <ac:chgData name="Douglas Malcolm" userId="6fbabce8-ec94-4dd3-b118-672eb69ae1ad" providerId="ADAL" clId="{4757F879-63B7-F04A-9027-6A3E45FA62C0}" dt="2021-06-24T17:35:50.535" v="17" actId="478"/>
          <ac:spMkLst>
            <pc:docMk/>
            <pc:sldMk cId="1744658010" sldId="448"/>
            <ac:spMk id="2" creationId="{00000000-0000-0000-0000-000000000000}"/>
          </ac:spMkLst>
        </pc:spChg>
        <pc:spChg chg="del">
          <ac:chgData name="Douglas Malcolm" userId="6fbabce8-ec94-4dd3-b118-672eb69ae1ad" providerId="ADAL" clId="{4757F879-63B7-F04A-9027-6A3E45FA62C0}" dt="2021-06-24T17:35:50.535" v="17" actId="478"/>
          <ac:spMkLst>
            <pc:docMk/>
            <pc:sldMk cId="1744658010" sldId="448"/>
            <ac:spMk id="10244" creationId="{00000000-0000-0000-0000-000000000000}"/>
          </ac:spMkLst>
        </pc:spChg>
        <pc:spChg chg="del">
          <ac:chgData name="Douglas Malcolm" userId="6fbabce8-ec94-4dd3-b118-672eb69ae1ad" providerId="ADAL" clId="{4757F879-63B7-F04A-9027-6A3E45FA62C0}" dt="2021-06-24T17:35:50.535" v="17" actId="478"/>
          <ac:spMkLst>
            <pc:docMk/>
            <pc:sldMk cId="1744658010" sldId="448"/>
            <ac:spMk id="10245" creationId="{00000000-0000-0000-0000-000000000000}"/>
          </ac:spMkLst>
        </pc:spChg>
      </pc:sldChg>
      <pc:sldChg chg="delSp mod">
        <pc:chgData name="Douglas Malcolm" userId="6fbabce8-ec94-4dd3-b118-672eb69ae1ad" providerId="ADAL" clId="{4757F879-63B7-F04A-9027-6A3E45FA62C0}" dt="2021-06-24T17:35:48.273" v="16" actId="478"/>
        <pc:sldMkLst>
          <pc:docMk/>
          <pc:sldMk cId="1574065589" sldId="449"/>
        </pc:sldMkLst>
        <pc:spChg chg="del">
          <ac:chgData name="Douglas Malcolm" userId="6fbabce8-ec94-4dd3-b118-672eb69ae1ad" providerId="ADAL" clId="{4757F879-63B7-F04A-9027-6A3E45FA62C0}" dt="2021-06-24T17:35:48.273" v="16" actId="478"/>
          <ac:spMkLst>
            <pc:docMk/>
            <pc:sldMk cId="1574065589" sldId="449"/>
            <ac:spMk id="4" creationId="{00000000-0000-0000-0000-000000000000}"/>
          </ac:spMkLst>
        </pc:spChg>
        <pc:spChg chg="del">
          <ac:chgData name="Douglas Malcolm" userId="6fbabce8-ec94-4dd3-b118-672eb69ae1ad" providerId="ADAL" clId="{4757F879-63B7-F04A-9027-6A3E45FA62C0}" dt="2021-06-24T17:35:48.273" v="16" actId="478"/>
          <ac:spMkLst>
            <pc:docMk/>
            <pc:sldMk cId="1574065589" sldId="449"/>
            <ac:spMk id="5" creationId="{00000000-0000-0000-0000-000000000000}"/>
          </ac:spMkLst>
        </pc:spChg>
        <pc:spChg chg="del">
          <ac:chgData name="Douglas Malcolm" userId="6fbabce8-ec94-4dd3-b118-672eb69ae1ad" providerId="ADAL" clId="{4757F879-63B7-F04A-9027-6A3E45FA62C0}" dt="2021-06-24T17:35:48.273" v="16" actId="478"/>
          <ac:spMkLst>
            <pc:docMk/>
            <pc:sldMk cId="1574065589" sldId="449"/>
            <ac:spMk id="6" creationId="{00000000-0000-0000-0000-000000000000}"/>
          </ac:spMkLst>
        </pc:spChg>
      </pc:sldChg>
      <pc:sldChg chg="delSp mod">
        <pc:chgData name="Douglas Malcolm" userId="6fbabce8-ec94-4dd3-b118-672eb69ae1ad" providerId="ADAL" clId="{4757F879-63B7-F04A-9027-6A3E45FA62C0}" dt="2021-06-24T17:35:45.609" v="15" actId="478"/>
        <pc:sldMkLst>
          <pc:docMk/>
          <pc:sldMk cId="344674421" sldId="450"/>
        </pc:sldMkLst>
        <pc:spChg chg="del">
          <ac:chgData name="Douglas Malcolm" userId="6fbabce8-ec94-4dd3-b118-672eb69ae1ad" providerId="ADAL" clId="{4757F879-63B7-F04A-9027-6A3E45FA62C0}" dt="2021-06-24T17:35:45.609" v="15" actId="478"/>
          <ac:spMkLst>
            <pc:docMk/>
            <pc:sldMk cId="344674421" sldId="450"/>
            <ac:spMk id="4" creationId="{00000000-0000-0000-0000-000000000000}"/>
          </ac:spMkLst>
        </pc:spChg>
        <pc:spChg chg="del">
          <ac:chgData name="Douglas Malcolm" userId="6fbabce8-ec94-4dd3-b118-672eb69ae1ad" providerId="ADAL" clId="{4757F879-63B7-F04A-9027-6A3E45FA62C0}" dt="2021-06-24T17:35:45.609" v="15" actId="478"/>
          <ac:spMkLst>
            <pc:docMk/>
            <pc:sldMk cId="344674421" sldId="450"/>
            <ac:spMk id="5" creationId="{00000000-0000-0000-0000-000000000000}"/>
          </ac:spMkLst>
        </pc:spChg>
        <pc:spChg chg="del">
          <ac:chgData name="Douglas Malcolm" userId="6fbabce8-ec94-4dd3-b118-672eb69ae1ad" providerId="ADAL" clId="{4757F879-63B7-F04A-9027-6A3E45FA62C0}" dt="2021-06-24T17:35:45.609" v="15" actId="478"/>
          <ac:spMkLst>
            <pc:docMk/>
            <pc:sldMk cId="344674421" sldId="450"/>
            <ac:spMk id="6" creationId="{00000000-0000-0000-0000-000000000000}"/>
          </ac:spMkLst>
        </pc:spChg>
      </pc:sldChg>
      <pc:sldChg chg="delSp mod">
        <pc:chgData name="Douglas Malcolm" userId="6fbabce8-ec94-4dd3-b118-672eb69ae1ad" providerId="ADAL" clId="{4757F879-63B7-F04A-9027-6A3E45FA62C0}" dt="2021-06-24T17:35:40.512" v="13" actId="478"/>
        <pc:sldMkLst>
          <pc:docMk/>
          <pc:sldMk cId="1220417157" sldId="452"/>
        </pc:sldMkLst>
        <pc:spChg chg="del">
          <ac:chgData name="Douglas Malcolm" userId="6fbabce8-ec94-4dd3-b118-672eb69ae1ad" providerId="ADAL" clId="{4757F879-63B7-F04A-9027-6A3E45FA62C0}" dt="2021-06-24T17:35:40.512" v="13" actId="478"/>
          <ac:spMkLst>
            <pc:docMk/>
            <pc:sldMk cId="1220417157" sldId="452"/>
            <ac:spMk id="4" creationId="{00000000-0000-0000-0000-000000000000}"/>
          </ac:spMkLst>
        </pc:spChg>
        <pc:spChg chg="del">
          <ac:chgData name="Douglas Malcolm" userId="6fbabce8-ec94-4dd3-b118-672eb69ae1ad" providerId="ADAL" clId="{4757F879-63B7-F04A-9027-6A3E45FA62C0}" dt="2021-06-24T17:35:40.512" v="13" actId="478"/>
          <ac:spMkLst>
            <pc:docMk/>
            <pc:sldMk cId="1220417157" sldId="452"/>
            <ac:spMk id="5" creationId="{00000000-0000-0000-0000-000000000000}"/>
          </ac:spMkLst>
        </pc:spChg>
        <pc:spChg chg="del">
          <ac:chgData name="Douglas Malcolm" userId="6fbabce8-ec94-4dd3-b118-672eb69ae1ad" providerId="ADAL" clId="{4757F879-63B7-F04A-9027-6A3E45FA62C0}" dt="2021-06-24T17:35:40.512" v="13" actId="478"/>
          <ac:spMkLst>
            <pc:docMk/>
            <pc:sldMk cId="1220417157" sldId="452"/>
            <ac:spMk id="6" creationId="{00000000-0000-0000-0000-000000000000}"/>
          </ac:spMkLst>
        </pc:spChg>
      </pc:sldChg>
      <pc:sldChg chg="modSp">
        <pc:chgData name="Douglas Malcolm" userId="6fbabce8-ec94-4dd3-b118-672eb69ae1ad" providerId="ADAL" clId="{4757F879-63B7-F04A-9027-6A3E45FA62C0}" dt="2021-06-24T14:12:36.386" v="0"/>
        <pc:sldMkLst>
          <pc:docMk/>
          <pc:sldMk cId="1764637766" sldId="455"/>
        </pc:sldMkLst>
        <pc:spChg chg="mod">
          <ac:chgData name="Douglas Malcolm" userId="6fbabce8-ec94-4dd3-b118-672eb69ae1ad" providerId="ADAL" clId="{4757F879-63B7-F04A-9027-6A3E45FA62C0}" dt="2021-06-24T14:12:36.386" v="0"/>
          <ac:spMkLst>
            <pc:docMk/>
            <pc:sldMk cId="1764637766" sldId="455"/>
            <ac:spMk id="20483" creationId="{B18E0404-DA96-4552-94A1-F91A033BC0FE}"/>
          </ac:spMkLst>
        </pc:spChg>
      </pc:sldChg>
      <pc:sldChg chg="modSp">
        <pc:chgData name="Douglas Malcolm" userId="6fbabce8-ec94-4dd3-b118-672eb69ae1ad" providerId="ADAL" clId="{4757F879-63B7-F04A-9027-6A3E45FA62C0}" dt="2021-06-24T14:12:36.386" v="0"/>
        <pc:sldMkLst>
          <pc:docMk/>
          <pc:sldMk cId="1580448429" sldId="458"/>
        </pc:sldMkLst>
        <pc:spChg chg="mod">
          <ac:chgData name="Douglas Malcolm" userId="6fbabce8-ec94-4dd3-b118-672eb69ae1ad" providerId="ADAL" clId="{4757F879-63B7-F04A-9027-6A3E45FA62C0}" dt="2021-06-24T14:12:36.386" v="0"/>
          <ac:spMkLst>
            <pc:docMk/>
            <pc:sldMk cId="1580448429" sldId="458"/>
            <ac:spMk id="22531" creationId="{539B0767-0E50-4F2A-84D2-A6F36A2021A9}"/>
          </ac:spMkLst>
        </pc:spChg>
      </pc:sldChg>
      <pc:sldChg chg="modSp">
        <pc:chgData name="Douglas Malcolm" userId="6fbabce8-ec94-4dd3-b118-672eb69ae1ad" providerId="ADAL" clId="{4757F879-63B7-F04A-9027-6A3E45FA62C0}" dt="2021-06-24T14:12:36.386" v="0"/>
        <pc:sldMkLst>
          <pc:docMk/>
          <pc:sldMk cId="101680494" sldId="464"/>
        </pc:sldMkLst>
        <pc:spChg chg="mod">
          <ac:chgData name="Douglas Malcolm" userId="6fbabce8-ec94-4dd3-b118-672eb69ae1ad" providerId="ADAL" clId="{4757F879-63B7-F04A-9027-6A3E45FA62C0}" dt="2021-06-24T14:12:36.386" v="0"/>
          <ac:spMkLst>
            <pc:docMk/>
            <pc:sldMk cId="101680494" sldId="464"/>
            <ac:spMk id="28675" creationId="{563D9DEF-B06C-4495-A764-66EDF2ABF5E9}"/>
          </ac:spMkLst>
        </pc:spChg>
        <pc:spChg chg="mod">
          <ac:chgData name="Douglas Malcolm" userId="6fbabce8-ec94-4dd3-b118-672eb69ae1ad" providerId="ADAL" clId="{4757F879-63B7-F04A-9027-6A3E45FA62C0}" dt="2021-06-24T14:12:36.386" v="0"/>
          <ac:spMkLst>
            <pc:docMk/>
            <pc:sldMk cId="101680494" sldId="464"/>
            <ac:spMk id="28677" creationId="{DDB7B75A-A115-4F4D-80FA-A5B96E5DE929}"/>
          </ac:spMkLst>
        </pc:spChg>
      </pc:sldChg>
      <pc:sldChg chg="modSp">
        <pc:chgData name="Douglas Malcolm" userId="6fbabce8-ec94-4dd3-b118-672eb69ae1ad" providerId="ADAL" clId="{4757F879-63B7-F04A-9027-6A3E45FA62C0}" dt="2021-06-24T14:12:36.386" v="0"/>
        <pc:sldMkLst>
          <pc:docMk/>
          <pc:sldMk cId="1694563293" sldId="465"/>
        </pc:sldMkLst>
        <pc:spChg chg="mod">
          <ac:chgData name="Douglas Malcolm" userId="6fbabce8-ec94-4dd3-b118-672eb69ae1ad" providerId="ADAL" clId="{4757F879-63B7-F04A-9027-6A3E45FA62C0}" dt="2021-06-24T14:12:36.386" v="0"/>
          <ac:spMkLst>
            <pc:docMk/>
            <pc:sldMk cId="1694563293" sldId="465"/>
            <ac:spMk id="20" creationId="{563D9DEF-B06C-4495-A764-66EDF2ABF5E9}"/>
          </ac:spMkLst>
        </pc:spChg>
        <pc:spChg chg="mod">
          <ac:chgData name="Douglas Malcolm" userId="6fbabce8-ec94-4dd3-b118-672eb69ae1ad" providerId="ADAL" clId="{4757F879-63B7-F04A-9027-6A3E45FA62C0}" dt="2021-06-24T14:12:36.386" v="0"/>
          <ac:spMkLst>
            <pc:docMk/>
            <pc:sldMk cId="1694563293" sldId="465"/>
            <ac:spMk id="23" creationId="{DDB7B75A-A115-4F4D-80FA-A5B96E5DE929}"/>
          </ac:spMkLst>
        </pc:spChg>
      </pc:sldChg>
      <pc:sldChg chg="modSp">
        <pc:chgData name="Douglas Malcolm" userId="6fbabce8-ec94-4dd3-b118-672eb69ae1ad" providerId="ADAL" clId="{4757F879-63B7-F04A-9027-6A3E45FA62C0}" dt="2021-06-24T14:12:36.386" v="0"/>
        <pc:sldMkLst>
          <pc:docMk/>
          <pc:sldMk cId="597138937" sldId="466"/>
        </pc:sldMkLst>
        <pc:spChg chg="mod">
          <ac:chgData name="Douglas Malcolm" userId="6fbabce8-ec94-4dd3-b118-672eb69ae1ad" providerId="ADAL" clId="{4757F879-63B7-F04A-9027-6A3E45FA62C0}" dt="2021-06-24T14:12:36.386" v="0"/>
          <ac:spMkLst>
            <pc:docMk/>
            <pc:sldMk cId="597138937" sldId="466"/>
            <ac:spMk id="22" creationId="{DDB7B75A-A115-4F4D-80FA-A5B96E5DE929}"/>
          </ac:spMkLst>
        </pc:spChg>
        <pc:spChg chg="mod">
          <ac:chgData name="Douglas Malcolm" userId="6fbabce8-ec94-4dd3-b118-672eb69ae1ad" providerId="ADAL" clId="{4757F879-63B7-F04A-9027-6A3E45FA62C0}" dt="2021-06-24T14:12:36.386" v="0"/>
          <ac:spMkLst>
            <pc:docMk/>
            <pc:sldMk cId="597138937" sldId="466"/>
            <ac:spMk id="24" creationId="{563D9DEF-B06C-4495-A764-66EDF2ABF5E9}"/>
          </ac:spMkLst>
        </pc:spChg>
      </pc:sldChg>
      <pc:sldChg chg="modSp">
        <pc:chgData name="Douglas Malcolm" userId="6fbabce8-ec94-4dd3-b118-672eb69ae1ad" providerId="ADAL" clId="{4757F879-63B7-F04A-9027-6A3E45FA62C0}" dt="2021-06-24T14:12:36.386" v="0"/>
        <pc:sldMkLst>
          <pc:docMk/>
          <pc:sldMk cId="1904999775" sldId="469"/>
        </pc:sldMkLst>
        <pc:spChg chg="mod">
          <ac:chgData name="Douglas Malcolm" userId="6fbabce8-ec94-4dd3-b118-672eb69ae1ad" providerId="ADAL" clId="{4757F879-63B7-F04A-9027-6A3E45FA62C0}" dt="2021-06-24T14:12:36.386" v="0"/>
          <ac:spMkLst>
            <pc:docMk/>
            <pc:sldMk cId="1904999775" sldId="469"/>
            <ac:spMk id="25" creationId="{563D9DEF-B06C-4495-A764-66EDF2ABF5E9}"/>
          </ac:spMkLst>
        </pc:spChg>
      </pc:sldChg>
      <pc:sldChg chg="modSp">
        <pc:chgData name="Douglas Malcolm" userId="6fbabce8-ec94-4dd3-b118-672eb69ae1ad" providerId="ADAL" clId="{4757F879-63B7-F04A-9027-6A3E45FA62C0}" dt="2021-06-24T14:12:36.386" v="0"/>
        <pc:sldMkLst>
          <pc:docMk/>
          <pc:sldMk cId="651884599" sldId="476"/>
        </pc:sldMkLst>
        <pc:spChg chg="mod">
          <ac:chgData name="Douglas Malcolm" userId="6fbabce8-ec94-4dd3-b118-672eb69ae1ad" providerId="ADAL" clId="{4757F879-63B7-F04A-9027-6A3E45FA62C0}" dt="2021-06-24T14:12:36.386" v="0"/>
          <ac:spMkLst>
            <pc:docMk/>
            <pc:sldMk cId="651884599" sldId="476"/>
            <ac:spMk id="7" creationId="{563D9DEF-B06C-4495-A764-66EDF2ABF5E9}"/>
          </ac:spMkLst>
        </pc:spChg>
      </pc:sldChg>
      <pc:sldChg chg="modSp">
        <pc:chgData name="Douglas Malcolm" userId="6fbabce8-ec94-4dd3-b118-672eb69ae1ad" providerId="ADAL" clId="{4757F879-63B7-F04A-9027-6A3E45FA62C0}" dt="2021-06-24T14:12:36.386" v="0"/>
        <pc:sldMkLst>
          <pc:docMk/>
          <pc:sldMk cId="1223145652" sldId="477"/>
        </pc:sldMkLst>
        <pc:spChg chg="mod">
          <ac:chgData name="Douglas Malcolm" userId="6fbabce8-ec94-4dd3-b118-672eb69ae1ad" providerId="ADAL" clId="{4757F879-63B7-F04A-9027-6A3E45FA62C0}" dt="2021-06-24T14:12:36.386" v="0"/>
          <ac:spMkLst>
            <pc:docMk/>
            <pc:sldMk cId="1223145652" sldId="477"/>
            <ac:spMk id="22" creationId="{DDB7B75A-A115-4F4D-80FA-A5B96E5DE929}"/>
          </ac:spMkLst>
        </pc:spChg>
        <pc:spChg chg="mod">
          <ac:chgData name="Douglas Malcolm" userId="6fbabce8-ec94-4dd3-b118-672eb69ae1ad" providerId="ADAL" clId="{4757F879-63B7-F04A-9027-6A3E45FA62C0}" dt="2021-06-24T14:12:36.386" v="0"/>
          <ac:spMkLst>
            <pc:docMk/>
            <pc:sldMk cId="1223145652" sldId="477"/>
            <ac:spMk id="24" creationId="{563D9DEF-B06C-4495-A764-66EDF2ABF5E9}"/>
          </ac:spMkLst>
        </pc:spChg>
      </pc:sldChg>
      <pc:sldChg chg="modSp">
        <pc:chgData name="Douglas Malcolm" userId="6fbabce8-ec94-4dd3-b118-672eb69ae1ad" providerId="ADAL" clId="{4757F879-63B7-F04A-9027-6A3E45FA62C0}" dt="2021-06-24T14:12:36.386" v="0"/>
        <pc:sldMkLst>
          <pc:docMk/>
          <pc:sldMk cId="1320033874" sldId="478"/>
        </pc:sldMkLst>
        <pc:spChg chg="mod">
          <ac:chgData name="Douglas Malcolm" userId="6fbabce8-ec94-4dd3-b118-672eb69ae1ad" providerId="ADAL" clId="{4757F879-63B7-F04A-9027-6A3E45FA62C0}" dt="2021-06-24T14:12:36.386" v="0"/>
          <ac:spMkLst>
            <pc:docMk/>
            <pc:sldMk cId="1320033874" sldId="478"/>
            <ac:spMk id="24" creationId="{563D9DEF-B06C-4495-A764-66EDF2ABF5E9}"/>
          </ac:spMkLst>
        </pc:spChg>
      </pc:sldChg>
      <pc:sldChg chg="modSp">
        <pc:chgData name="Douglas Malcolm" userId="6fbabce8-ec94-4dd3-b118-672eb69ae1ad" providerId="ADAL" clId="{4757F879-63B7-F04A-9027-6A3E45FA62C0}" dt="2021-06-24T14:12:36.386" v="0"/>
        <pc:sldMkLst>
          <pc:docMk/>
          <pc:sldMk cId="1945916285" sldId="479"/>
        </pc:sldMkLst>
        <pc:spChg chg="mod">
          <ac:chgData name="Douglas Malcolm" userId="6fbabce8-ec94-4dd3-b118-672eb69ae1ad" providerId="ADAL" clId="{4757F879-63B7-F04A-9027-6A3E45FA62C0}" dt="2021-06-24T14:12:36.386" v="0"/>
          <ac:spMkLst>
            <pc:docMk/>
            <pc:sldMk cId="1945916285" sldId="479"/>
            <ac:spMk id="22" creationId="{DDB7B75A-A115-4F4D-80FA-A5B96E5DE929}"/>
          </ac:spMkLst>
        </pc:spChg>
        <pc:spChg chg="mod">
          <ac:chgData name="Douglas Malcolm" userId="6fbabce8-ec94-4dd3-b118-672eb69ae1ad" providerId="ADAL" clId="{4757F879-63B7-F04A-9027-6A3E45FA62C0}" dt="2021-06-24T14:12:36.386" v="0"/>
          <ac:spMkLst>
            <pc:docMk/>
            <pc:sldMk cId="1945916285" sldId="479"/>
            <ac:spMk id="25" creationId="{563D9DEF-B06C-4495-A764-66EDF2ABF5E9}"/>
          </ac:spMkLst>
        </pc:spChg>
      </pc:sldChg>
      <pc:sldChg chg="modSp">
        <pc:chgData name="Douglas Malcolm" userId="6fbabce8-ec94-4dd3-b118-672eb69ae1ad" providerId="ADAL" clId="{4757F879-63B7-F04A-9027-6A3E45FA62C0}" dt="2021-06-24T14:12:36.386" v="0"/>
        <pc:sldMkLst>
          <pc:docMk/>
          <pc:sldMk cId="436877083" sldId="480"/>
        </pc:sldMkLst>
        <pc:spChg chg="mod">
          <ac:chgData name="Douglas Malcolm" userId="6fbabce8-ec94-4dd3-b118-672eb69ae1ad" providerId="ADAL" clId="{4757F879-63B7-F04A-9027-6A3E45FA62C0}" dt="2021-06-24T14:12:36.386" v="0"/>
          <ac:spMkLst>
            <pc:docMk/>
            <pc:sldMk cId="436877083" sldId="480"/>
            <ac:spMk id="21" creationId="{DDB7B75A-A115-4F4D-80FA-A5B96E5DE929}"/>
          </ac:spMkLst>
        </pc:spChg>
        <pc:spChg chg="mod">
          <ac:chgData name="Douglas Malcolm" userId="6fbabce8-ec94-4dd3-b118-672eb69ae1ad" providerId="ADAL" clId="{4757F879-63B7-F04A-9027-6A3E45FA62C0}" dt="2021-06-24T14:12:36.386" v="0"/>
          <ac:spMkLst>
            <pc:docMk/>
            <pc:sldMk cId="436877083" sldId="480"/>
            <ac:spMk id="25" creationId="{563D9DEF-B06C-4495-A764-66EDF2ABF5E9}"/>
          </ac:spMkLst>
        </pc:spChg>
      </pc:sldChg>
      <pc:sldChg chg="modSp">
        <pc:chgData name="Douglas Malcolm" userId="6fbabce8-ec94-4dd3-b118-672eb69ae1ad" providerId="ADAL" clId="{4757F879-63B7-F04A-9027-6A3E45FA62C0}" dt="2021-06-24T14:12:36.386" v="0"/>
        <pc:sldMkLst>
          <pc:docMk/>
          <pc:sldMk cId="1290898229" sldId="481"/>
        </pc:sldMkLst>
        <pc:spChg chg="mod">
          <ac:chgData name="Douglas Malcolm" userId="6fbabce8-ec94-4dd3-b118-672eb69ae1ad" providerId="ADAL" clId="{4757F879-63B7-F04A-9027-6A3E45FA62C0}" dt="2021-06-24T14:12:36.386" v="0"/>
          <ac:spMkLst>
            <pc:docMk/>
            <pc:sldMk cId="1290898229" sldId="481"/>
            <ac:spMk id="21" creationId="{DDB7B75A-A115-4F4D-80FA-A5B96E5DE929}"/>
          </ac:spMkLst>
        </pc:spChg>
        <pc:spChg chg="mod">
          <ac:chgData name="Douglas Malcolm" userId="6fbabce8-ec94-4dd3-b118-672eb69ae1ad" providerId="ADAL" clId="{4757F879-63B7-F04A-9027-6A3E45FA62C0}" dt="2021-06-24T14:12:36.386" v="0"/>
          <ac:spMkLst>
            <pc:docMk/>
            <pc:sldMk cId="1290898229" sldId="481"/>
            <ac:spMk id="25" creationId="{563D9DEF-B06C-4495-A764-66EDF2ABF5E9}"/>
          </ac:spMkLst>
        </pc:spChg>
      </pc:sldChg>
      <pc:sldChg chg="modSp">
        <pc:chgData name="Douglas Malcolm" userId="6fbabce8-ec94-4dd3-b118-672eb69ae1ad" providerId="ADAL" clId="{4757F879-63B7-F04A-9027-6A3E45FA62C0}" dt="2021-06-24T14:12:36.386" v="0"/>
        <pc:sldMkLst>
          <pc:docMk/>
          <pc:sldMk cId="468450761" sldId="482"/>
        </pc:sldMkLst>
        <pc:spChg chg="mod">
          <ac:chgData name="Douglas Malcolm" userId="6fbabce8-ec94-4dd3-b118-672eb69ae1ad" providerId="ADAL" clId="{4757F879-63B7-F04A-9027-6A3E45FA62C0}" dt="2021-06-24T14:12:36.386" v="0"/>
          <ac:spMkLst>
            <pc:docMk/>
            <pc:sldMk cId="468450761" sldId="482"/>
            <ac:spMk id="22531" creationId="{539B0767-0E50-4F2A-84D2-A6F36A2021A9}"/>
          </ac:spMkLst>
        </pc:spChg>
      </pc:sldChg>
      <pc:sldChg chg="modSp">
        <pc:chgData name="Douglas Malcolm" userId="6fbabce8-ec94-4dd3-b118-672eb69ae1ad" providerId="ADAL" clId="{4757F879-63B7-F04A-9027-6A3E45FA62C0}" dt="2021-06-24T14:12:36.386" v="0"/>
        <pc:sldMkLst>
          <pc:docMk/>
          <pc:sldMk cId="131221133" sldId="483"/>
        </pc:sldMkLst>
        <pc:spChg chg="mod">
          <ac:chgData name="Douglas Malcolm" userId="6fbabce8-ec94-4dd3-b118-672eb69ae1ad" providerId="ADAL" clId="{4757F879-63B7-F04A-9027-6A3E45FA62C0}" dt="2021-06-24T14:12:36.386" v="0"/>
          <ac:spMkLst>
            <pc:docMk/>
            <pc:sldMk cId="131221133" sldId="483"/>
            <ac:spMk id="22531" creationId="{539B0767-0E50-4F2A-84D2-A6F36A2021A9}"/>
          </ac:spMkLst>
        </pc:spChg>
      </pc:sldChg>
      <pc:sldChg chg="delSp mod">
        <pc:chgData name="Douglas Malcolm" userId="6fbabce8-ec94-4dd3-b118-672eb69ae1ad" providerId="ADAL" clId="{4757F879-63B7-F04A-9027-6A3E45FA62C0}" dt="2021-06-24T17:35:43.180" v="14" actId="478"/>
        <pc:sldMkLst>
          <pc:docMk/>
          <pc:sldMk cId="1872418715" sldId="485"/>
        </pc:sldMkLst>
        <pc:spChg chg="del">
          <ac:chgData name="Douglas Malcolm" userId="6fbabce8-ec94-4dd3-b118-672eb69ae1ad" providerId="ADAL" clId="{4757F879-63B7-F04A-9027-6A3E45FA62C0}" dt="2021-06-24T17:35:43.180" v="14" actId="478"/>
          <ac:spMkLst>
            <pc:docMk/>
            <pc:sldMk cId="1872418715" sldId="485"/>
            <ac:spMk id="4" creationId="{00000000-0000-0000-0000-000000000000}"/>
          </ac:spMkLst>
        </pc:spChg>
        <pc:spChg chg="del">
          <ac:chgData name="Douglas Malcolm" userId="6fbabce8-ec94-4dd3-b118-672eb69ae1ad" providerId="ADAL" clId="{4757F879-63B7-F04A-9027-6A3E45FA62C0}" dt="2021-06-24T17:35:43.180" v="14" actId="478"/>
          <ac:spMkLst>
            <pc:docMk/>
            <pc:sldMk cId="1872418715" sldId="485"/>
            <ac:spMk id="5" creationId="{00000000-0000-0000-0000-000000000000}"/>
          </ac:spMkLst>
        </pc:spChg>
        <pc:spChg chg="del">
          <ac:chgData name="Douglas Malcolm" userId="6fbabce8-ec94-4dd3-b118-672eb69ae1ad" providerId="ADAL" clId="{4757F879-63B7-F04A-9027-6A3E45FA62C0}" dt="2021-06-24T17:35:43.180" v="14" actId="478"/>
          <ac:spMkLst>
            <pc:docMk/>
            <pc:sldMk cId="1872418715" sldId="485"/>
            <ac:spMk id="6" creationId="{00000000-0000-0000-0000-000000000000}"/>
          </ac:spMkLst>
        </pc:spChg>
      </pc:sldChg>
      <pc:sldChg chg="delSp mod">
        <pc:chgData name="Douglas Malcolm" userId="6fbabce8-ec94-4dd3-b118-672eb69ae1ad" providerId="ADAL" clId="{4757F879-63B7-F04A-9027-6A3E45FA62C0}" dt="2021-06-24T17:35:12.249" v="9" actId="478"/>
        <pc:sldMkLst>
          <pc:docMk/>
          <pc:sldMk cId="1763072547" sldId="486"/>
        </pc:sldMkLst>
        <pc:spChg chg="del">
          <ac:chgData name="Douglas Malcolm" userId="6fbabce8-ec94-4dd3-b118-672eb69ae1ad" providerId="ADAL" clId="{4757F879-63B7-F04A-9027-6A3E45FA62C0}" dt="2021-06-24T17:35:12.249" v="9" actId="478"/>
          <ac:spMkLst>
            <pc:docMk/>
            <pc:sldMk cId="1763072547" sldId="486"/>
            <ac:spMk id="4" creationId="{00000000-0000-0000-0000-000000000000}"/>
          </ac:spMkLst>
        </pc:spChg>
        <pc:spChg chg="del">
          <ac:chgData name="Douglas Malcolm" userId="6fbabce8-ec94-4dd3-b118-672eb69ae1ad" providerId="ADAL" clId="{4757F879-63B7-F04A-9027-6A3E45FA62C0}" dt="2021-06-24T17:35:12.249" v="9" actId="478"/>
          <ac:spMkLst>
            <pc:docMk/>
            <pc:sldMk cId="1763072547" sldId="486"/>
            <ac:spMk id="5" creationId="{00000000-0000-0000-0000-000000000000}"/>
          </ac:spMkLst>
        </pc:spChg>
        <pc:spChg chg="del">
          <ac:chgData name="Douglas Malcolm" userId="6fbabce8-ec94-4dd3-b118-672eb69ae1ad" providerId="ADAL" clId="{4757F879-63B7-F04A-9027-6A3E45FA62C0}" dt="2021-06-24T17:35:12.249" v="9" actId="478"/>
          <ac:spMkLst>
            <pc:docMk/>
            <pc:sldMk cId="1763072547" sldId="486"/>
            <ac:spMk id="6" creationId="{00000000-0000-0000-0000-000000000000}"/>
          </ac:spMkLst>
        </pc:spChg>
      </pc:sldChg>
      <pc:sldChg chg="delSp mod">
        <pc:chgData name="Douglas Malcolm" userId="6fbabce8-ec94-4dd3-b118-672eb69ae1ad" providerId="ADAL" clId="{4757F879-63B7-F04A-9027-6A3E45FA62C0}" dt="2021-06-24T17:35:09.513" v="8" actId="478"/>
        <pc:sldMkLst>
          <pc:docMk/>
          <pc:sldMk cId="1411374224" sldId="487"/>
        </pc:sldMkLst>
        <pc:spChg chg="del">
          <ac:chgData name="Douglas Malcolm" userId="6fbabce8-ec94-4dd3-b118-672eb69ae1ad" providerId="ADAL" clId="{4757F879-63B7-F04A-9027-6A3E45FA62C0}" dt="2021-06-24T17:35:09.513" v="8" actId="478"/>
          <ac:spMkLst>
            <pc:docMk/>
            <pc:sldMk cId="1411374224" sldId="487"/>
            <ac:spMk id="4" creationId="{00000000-0000-0000-0000-000000000000}"/>
          </ac:spMkLst>
        </pc:spChg>
        <pc:spChg chg="del">
          <ac:chgData name="Douglas Malcolm" userId="6fbabce8-ec94-4dd3-b118-672eb69ae1ad" providerId="ADAL" clId="{4757F879-63B7-F04A-9027-6A3E45FA62C0}" dt="2021-06-24T17:35:09.513" v="8" actId="478"/>
          <ac:spMkLst>
            <pc:docMk/>
            <pc:sldMk cId="1411374224" sldId="487"/>
            <ac:spMk id="5" creationId="{00000000-0000-0000-0000-000000000000}"/>
          </ac:spMkLst>
        </pc:spChg>
        <pc:spChg chg="del">
          <ac:chgData name="Douglas Malcolm" userId="6fbabce8-ec94-4dd3-b118-672eb69ae1ad" providerId="ADAL" clId="{4757F879-63B7-F04A-9027-6A3E45FA62C0}" dt="2021-06-24T17:35:09.513" v="8" actId="478"/>
          <ac:spMkLst>
            <pc:docMk/>
            <pc:sldMk cId="1411374224" sldId="487"/>
            <ac:spMk id="6" creationId="{00000000-0000-0000-0000-000000000000}"/>
          </ac:spMkLst>
        </pc:spChg>
      </pc:sldChg>
      <pc:sldChg chg="delSp mod">
        <pc:chgData name="Douglas Malcolm" userId="6fbabce8-ec94-4dd3-b118-672eb69ae1ad" providerId="ADAL" clId="{4757F879-63B7-F04A-9027-6A3E45FA62C0}" dt="2021-06-24T17:35:03.525" v="6" actId="478"/>
        <pc:sldMkLst>
          <pc:docMk/>
          <pc:sldMk cId="578199358" sldId="488"/>
        </pc:sldMkLst>
        <pc:spChg chg="del">
          <ac:chgData name="Douglas Malcolm" userId="6fbabce8-ec94-4dd3-b118-672eb69ae1ad" providerId="ADAL" clId="{4757F879-63B7-F04A-9027-6A3E45FA62C0}" dt="2021-06-24T17:35:03.525" v="6" actId="478"/>
          <ac:spMkLst>
            <pc:docMk/>
            <pc:sldMk cId="578199358" sldId="488"/>
            <ac:spMk id="4" creationId="{00000000-0000-0000-0000-000000000000}"/>
          </ac:spMkLst>
        </pc:spChg>
        <pc:spChg chg="del">
          <ac:chgData name="Douglas Malcolm" userId="6fbabce8-ec94-4dd3-b118-672eb69ae1ad" providerId="ADAL" clId="{4757F879-63B7-F04A-9027-6A3E45FA62C0}" dt="2021-06-24T17:35:03.525" v="6" actId="478"/>
          <ac:spMkLst>
            <pc:docMk/>
            <pc:sldMk cId="578199358" sldId="488"/>
            <ac:spMk id="5" creationId="{00000000-0000-0000-0000-000000000000}"/>
          </ac:spMkLst>
        </pc:spChg>
        <pc:spChg chg="del">
          <ac:chgData name="Douglas Malcolm" userId="6fbabce8-ec94-4dd3-b118-672eb69ae1ad" providerId="ADAL" clId="{4757F879-63B7-F04A-9027-6A3E45FA62C0}" dt="2021-06-24T17:35:03.525" v="6" actId="478"/>
          <ac:spMkLst>
            <pc:docMk/>
            <pc:sldMk cId="578199358" sldId="488"/>
            <ac:spMk id="6" creationId="{00000000-0000-0000-0000-000000000000}"/>
          </ac:spMkLst>
        </pc:spChg>
      </pc:sldChg>
      <pc:sldChg chg="delSp mod">
        <pc:chgData name="Douglas Malcolm" userId="6fbabce8-ec94-4dd3-b118-672eb69ae1ad" providerId="ADAL" clId="{4757F879-63B7-F04A-9027-6A3E45FA62C0}" dt="2021-06-24T17:34:57.273" v="4" actId="478"/>
        <pc:sldMkLst>
          <pc:docMk/>
          <pc:sldMk cId="813375475" sldId="489"/>
        </pc:sldMkLst>
        <pc:spChg chg="del">
          <ac:chgData name="Douglas Malcolm" userId="6fbabce8-ec94-4dd3-b118-672eb69ae1ad" providerId="ADAL" clId="{4757F879-63B7-F04A-9027-6A3E45FA62C0}" dt="2021-06-24T17:34:57.273" v="4" actId="478"/>
          <ac:spMkLst>
            <pc:docMk/>
            <pc:sldMk cId="813375475" sldId="489"/>
            <ac:spMk id="4" creationId="{00000000-0000-0000-0000-000000000000}"/>
          </ac:spMkLst>
        </pc:spChg>
        <pc:spChg chg="del">
          <ac:chgData name="Douglas Malcolm" userId="6fbabce8-ec94-4dd3-b118-672eb69ae1ad" providerId="ADAL" clId="{4757F879-63B7-F04A-9027-6A3E45FA62C0}" dt="2021-06-24T17:34:57.273" v="4" actId="478"/>
          <ac:spMkLst>
            <pc:docMk/>
            <pc:sldMk cId="813375475" sldId="489"/>
            <ac:spMk id="5" creationId="{00000000-0000-0000-0000-000000000000}"/>
          </ac:spMkLst>
        </pc:spChg>
        <pc:spChg chg="del">
          <ac:chgData name="Douglas Malcolm" userId="6fbabce8-ec94-4dd3-b118-672eb69ae1ad" providerId="ADAL" clId="{4757F879-63B7-F04A-9027-6A3E45FA62C0}" dt="2021-06-24T17:34:57.273" v="4" actId="478"/>
          <ac:spMkLst>
            <pc:docMk/>
            <pc:sldMk cId="813375475" sldId="489"/>
            <ac:spMk id="6" creationId="{00000000-0000-0000-0000-000000000000}"/>
          </ac:spMkLst>
        </pc:spChg>
      </pc:sldChg>
      <pc:sldChg chg="delSp mod">
        <pc:chgData name="Douglas Malcolm" userId="6fbabce8-ec94-4dd3-b118-672eb69ae1ad" providerId="ADAL" clId="{4757F879-63B7-F04A-9027-6A3E45FA62C0}" dt="2021-06-24T17:34:53.647" v="3" actId="478"/>
        <pc:sldMkLst>
          <pc:docMk/>
          <pc:sldMk cId="791362842" sldId="490"/>
        </pc:sldMkLst>
        <pc:spChg chg="del">
          <ac:chgData name="Douglas Malcolm" userId="6fbabce8-ec94-4dd3-b118-672eb69ae1ad" providerId="ADAL" clId="{4757F879-63B7-F04A-9027-6A3E45FA62C0}" dt="2021-06-24T17:34:53.647" v="3" actId="478"/>
          <ac:spMkLst>
            <pc:docMk/>
            <pc:sldMk cId="791362842" sldId="490"/>
            <ac:spMk id="4" creationId="{00000000-0000-0000-0000-000000000000}"/>
          </ac:spMkLst>
        </pc:spChg>
        <pc:spChg chg="del">
          <ac:chgData name="Douglas Malcolm" userId="6fbabce8-ec94-4dd3-b118-672eb69ae1ad" providerId="ADAL" clId="{4757F879-63B7-F04A-9027-6A3E45FA62C0}" dt="2021-06-24T17:34:53.647" v="3" actId="478"/>
          <ac:spMkLst>
            <pc:docMk/>
            <pc:sldMk cId="791362842" sldId="490"/>
            <ac:spMk id="5" creationId="{00000000-0000-0000-0000-000000000000}"/>
          </ac:spMkLst>
        </pc:spChg>
        <pc:spChg chg="del">
          <ac:chgData name="Douglas Malcolm" userId="6fbabce8-ec94-4dd3-b118-672eb69ae1ad" providerId="ADAL" clId="{4757F879-63B7-F04A-9027-6A3E45FA62C0}" dt="2021-06-24T17:34:53.647" v="3" actId="478"/>
          <ac:spMkLst>
            <pc:docMk/>
            <pc:sldMk cId="791362842" sldId="490"/>
            <ac:spMk id="6" creationId="{00000000-0000-0000-0000-000000000000}"/>
          </ac:spMkLst>
        </pc:spChg>
      </pc:sldChg>
      <pc:sldChg chg="delSp mod">
        <pc:chgData name="Douglas Malcolm" userId="6fbabce8-ec94-4dd3-b118-672eb69ae1ad" providerId="ADAL" clId="{4757F879-63B7-F04A-9027-6A3E45FA62C0}" dt="2021-06-24T17:34:51.584" v="2" actId="478"/>
        <pc:sldMkLst>
          <pc:docMk/>
          <pc:sldMk cId="1828305878" sldId="491"/>
        </pc:sldMkLst>
        <pc:spChg chg="del">
          <ac:chgData name="Douglas Malcolm" userId="6fbabce8-ec94-4dd3-b118-672eb69ae1ad" providerId="ADAL" clId="{4757F879-63B7-F04A-9027-6A3E45FA62C0}" dt="2021-06-24T17:34:51.584" v="2" actId="478"/>
          <ac:spMkLst>
            <pc:docMk/>
            <pc:sldMk cId="1828305878" sldId="491"/>
            <ac:spMk id="4" creationId="{00000000-0000-0000-0000-000000000000}"/>
          </ac:spMkLst>
        </pc:spChg>
        <pc:spChg chg="del">
          <ac:chgData name="Douglas Malcolm" userId="6fbabce8-ec94-4dd3-b118-672eb69ae1ad" providerId="ADAL" clId="{4757F879-63B7-F04A-9027-6A3E45FA62C0}" dt="2021-06-24T17:34:51.584" v="2" actId="478"/>
          <ac:spMkLst>
            <pc:docMk/>
            <pc:sldMk cId="1828305878" sldId="491"/>
            <ac:spMk id="5" creationId="{00000000-0000-0000-0000-000000000000}"/>
          </ac:spMkLst>
        </pc:spChg>
        <pc:spChg chg="del">
          <ac:chgData name="Douglas Malcolm" userId="6fbabce8-ec94-4dd3-b118-672eb69ae1ad" providerId="ADAL" clId="{4757F879-63B7-F04A-9027-6A3E45FA62C0}" dt="2021-06-24T17:34:51.584" v="2" actId="478"/>
          <ac:spMkLst>
            <pc:docMk/>
            <pc:sldMk cId="1828305878" sldId="491"/>
            <ac:spMk id="6" creationId="{00000000-0000-0000-0000-000000000000}"/>
          </ac:spMkLst>
        </pc:spChg>
      </pc:sldChg>
      <pc:sldChg chg="delSp mod">
        <pc:chgData name="Douglas Malcolm" userId="6fbabce8-ec94-4dd3-b118-672eb69ae1ad" providerId="ADAL" clId="{4757F879-63B7-F04A-9027-6A3E45FA62C0}" dt="2021-06-24T17:35:06.073" v="7" actId="478"/>
        <pc:sldMkLst>
          <pc:docMk/>
          <pc:sldMk cId="466449764" sldId="492"/>
        </pc:sldMkLst>
        <pc:spChg chg="del">
          <ac:chgData name="Douglas Malcolm" userId="6fbabce8-ec94-4dd3-b118-672eb69ae1ad" providerId="ADAL" clId="{4757F879-63B7-F04A-9027-6A3E45FA62C0}" dt="2021-06-24T17:35:06.073" v="7" actId="478"/>
          <ac:spMkLst>
            <pc:docMk/>
            <pc:sldMk cId="466449764" sldId="492"/>
            <ac:spMk id="4" creationId="{A403E9F0-4CB2-6340-A170-FE14FB11AF0C}"/>
          </ac:spMkLst>
        </pc:spChg>
        <pc:spChg chg="del">
          <ac:chgData name="Douglas Malcolm" userId="6fbabce8-ec94-4dd3-b118-672eb69ae1ad" providerId="ADAL" clId="{4757F879-63B7-F04A-9027-6A3E45FA62C0}" dt="2021-06-24T17:35:06.073" v="7" actId="478"/>
          <ac:spMkLst>
            <pc:docMk/>
            <pc:sldMk cId="466449764" sldId="492"/>
            <ac:spMk id="5" creationId="{B01235AD-E85C-6C48-AF44-AC331E4A2FE3}"/>
          </ac:spMkLst>
        </pc:spChg>
        <pc:spChg chg="del">
          <ac:chgData name="Douglas Malcolm" userId="6fbabce8-ec94-4dd3-b118-672eb69ae1ad" providerId="ADAL" clId="{4757F879-63B7-F04A-9027-6A3E45FA62C0}" dt="2021-06-24T17:35:06.073" v="7" actId="478"/>
          <ac:spMkLst>
            <pc:docMk/>
            <pc:sldMk cId="466449764" sldId="492"/>
            <ac:spMk id="6" creationId="{823BD5AC-68AD-0A48-995B-41753AE36D70}"/>
          </ac:spMkLst>
        </pc:spChg>
      </pc:sldChg>
      <pc:sldChg chg="delSp mod">
        <pc:chgData name="Douglas Malcolm" userId="6fbabce8-ec94-4dd3-b118-672eb69ae1ad" providerId="ADAL" clId="{4757F879-63B7-F04A-9027-6A3E45FA62C0}" dt="2021-06-24T17:35:01.328" v="5" actId="478"/>
        <pc:sldMkLst>
          <pc:docMk/>
          <pc:sldMk cId="1272419160" sldId="493"/>
        </pc:sldMkLst>
        <pc:spChg chg="del">
          <ac:chgData name="Douglas Malcolm" userId="6fbabce8-ec94-4dd3-b118-672eb69ae1ad" providerId="ADAL" clId="{4757F879-63B7-F04A-9027-6A3E45FA62C0}" dt="2021-06-24T17:35:01.328" v="5" actId="478"/>
          <ac:spMkLst>
            <pc:docMk/>
            <pc:sldMk cId="1272419160" sldId="493"/>
            <ac:spMk id="4" creationId="{D5421969-1042-A640-9A45-C503AEC0590C}"/>
          </ac:spMkLst>
        </pc:spChg>
        <pc:spChg chg="del">
          <ac:chgData name="Douglas Malcolm" userId="6fbabce8-ec94-4dd3-b118-672eb69ae1ad" providerId="ADAL" clId="{4757F879-63B7-F04A-9027-6A3E45FA62C0}" dt="2021-06-24T17:35:01.328" v="5" actId="478"/>
          <ac:spMkLst>
            <pc:docMk/>
            <pc:sldMk cId="1272419160" sldId="493"/>
            <ac:spMk id="5" creationId="{1AF26822-17DD-7B4F-B565-5664D1F30688}"/>
          </ac:spMkLst>
        </pc:spChg>
        <pc:spChg chg="del">
          <ac:chgData name="Douglas Malcolm" userId="6fbabce8-ec94-4dd3-b118-672eb69ae1ad" providerId="ADAL" clId="{4757F879-63B7-F04A-9027-6A3E45FA62C0}" dt="2021-06-24T17:35:01.328" v="5" actId="478"/>
          <ac:spMkLst>
            <pc:docMk/>
            <pc:sldMk cId="1272419160" sldId="493"/>
            <ac:spMk id="6" creationId="{F2A6060F-2176-FB42-9B90-2369BD3D9AAC}"/>
          </ac:spMkLst>
        </pc:spChg>
      </pc:sldChg>
      <pc:sldMasterChg chg="delSp mod delSldLayout modSldLayout">
        <pc:chgData name="Douglas Malcolm" userId="6fbabce8-ec94-4dd3-b118-672eb69ae1ad" providerId="ADAL" clId="{4757F879-63B7-F04A-9027-6A3E45FA62C0}" dt="2021-06-24T17:36:29.151" v="31" actId="2696"/>
        <pc:sldMasterMkLst>
          <pc:docMk/>
          <pc:sldMasterMk cId="3407281334" sldId="2147483821"/>
        </pc:sldMasterMkLst>
        <pc:spChg chg="del">
          <ac:chgData name="Douglas Malcolm" userId="6fbabce8-ec94-4dd3-b118-672eb69ae1ad" providerId="ADAL" clId="{4757F879-63B7-F04A-9027-6A3E45FA62C0}" dt="2021-06-24T17:36:05.568" v="21" actId="478"/>
          <ac:spMkLst>
            <pc:docMk/>
            <pc:sldMasterMk cId="3407281334" sldId="2147483821"/>
            <ac:spMk id="4" creationId="{00000000-0000-0000-0000-000000000000}"/>
          </ac:spMkLst>
        </pc:spChg>
        <pc:spChg chg="del">
          <ac:chgData name="Douglas Malcolm" userId="6fbabce8-ec94-4dd3-b118-672eb69ae1ad" providerId="ADAL" clId="{4757F879-63B7-F04A-9027-6A3E45FA62C0}" dt="2021-06-24T17:36:05.568" v="21" actId="478"/>
          <ac:spMkLst>
            <pc:docMk/>
            <pc:sldMasterMk cId="3407281334" sldId="2147483821"/>
            <ac:spMk id="5" creationId="{00000000-0000-0000-0000-000000000000}"/>
          </ac:spMkLst>
        </pc:spChg>
        <pc:spChg chg="del">
          <ac:chgData name="Douglas Malcolm" userId="6fbabce8-ec94-4dd3-b118-672eb69ae1ad" providerId="ADAL" clId="{4757F879-63B7-F04A-9027-6A3E45FA62C0}" dt="2021-06-24T17:36:05.568" v="21" actId="478"/>
          <ac:spMkLst>
            <pc:docMk/>
            <pc:sldMasterMk cId="3407281334" sldId="2147483821"/>
            <ac:spMk id="6" creationId="{00000000-0000-0000-0000-000000000000}"/>
          </ac:spMkLst>
        </pc:spChg>
        <pc:sldLayoutChg chg="delSp mod">
          <pc:chgData name="Douglas Malcolm" userId="6fbabce8-ec94-4dd3-b118-672eb69ae1ad" providerId="ADAL" clId="{4757F879-63B7-F04A-9027-6A3E45FA62C0}" dt="2021-06-24T17:36:02.705" v="20" actId="478"/>
          <pc:sldLayoutMkLst>
            <pc:docMk/>
            <pc:sldMasterMk cId="3407281334" sldId="2147483821"/>
            <pc:sldLayoutMk cId="3582191140" sldId="2147483822"/>
          </pc:sldLayoutMkLst>
          <pc:spChg chg="del">
            <ac:chgData name="Douglas Malcolm" userId="6fbabce8-ec94-4dd3-b118-672eb69ae1ad" providerId="ADAL" clId="{4757F879-63B7-F04A-9027-6A3E45FA62C0}" dt="2021-06-24T17:36:02.705" v="20" actId="478"/>
            <ac:spMkLst>
              <pc:docMk/>
              <pc:sldMasterMk cId="3407281334" sldId="2147483821"/>
              <pc:sldLayoutMk cId="3582191140" sldId="2147483822"/>
              <ac:spMk id="4" creationId="{00000000-0000-0000-0000-000000000000}"/>
            </ac:spMkLst>
          </pc:spChg>
          <pc:spChg chg="del">
            <ac:chgData name="Douglas Malcolm" userId="6fbabce8-ec94-4dd3-b118-672eb69ae1ad" providerId="ADAL" clId="{4757F879-63B7-F04A-9027-6A3E45FA62C0}" dt="2021-06-24T17:36:02.705" v="20" actId="478"/>
            <ac:spMkLst>
              <pc:docMk/>
              <pc:sldMasterMk cId="3407281334" sldId="2147483821"/>
              <pc:sldLayoutMk cId="3582191140" sldId="2147483822"/>
              <ac:spMk id="5" creationId="{00000000-0000-0000-0000-000000000000}"/>
            </ac:spMkLst>
          </pc:spChg>
          <pc:spChg chg="del">
            <ac:chgData name="Douglas Malcolm" userId="6fbabce8-ec94-4dd3-b118-672eb69ae1ad" providerId="ADAL" clId="{4757F879-63B7-F04A-9027-6A3E45FA62C0}" dt="2021-06-24T17:36:02.705" v="20" actId="478"/>
            <ac:spMkLst>
              <pc:docMk/>
              <pc:sldMasterMk cId="3407281334" sldId="2147483821"/>
              <pc:sldLayoutMk cId="3582191140" sldId="2147483822"/>
              <ac:spMk id="6" creationId="{00000000-0000-0000-0000-000000000000}"/>
            </ac:spMkLst>
          </pc:spChg>
        </pc:sldLayoutChg>
        <pc:sldLayoutChg chg="delSp mod">
          <pc:chgData name="Douglas Malcolm" userId="6fbabce8-ec94-4dd3-b118-672eb69ae1ad" providerId="ADAL" clId="{4757F879-63B7-F04A-9027-6A3E45FA62C0}" dt="2021-06-24T17:36:09.057" v="22" actId="478"/>
          <pc:sldLayoutMkLst>
            <pc:docMk/>
            <pc:sldMasterMk cId="3407281334" sldId="2147483821"/>
            <pc:sldLayoutMk cId="1121807841" sldId="2147483823"/>
          </pc:sldLayoutMkLst>
          <pc:spChg chg="del">
            <ac:chgData name="Douglas Malcolm" userId="6fbabce8-ec94-4dd3-b118-672eb69ae1ad" providerId="ADAL" clId="{4757F879-63B7-F04A-9027-6A3E45FA62C0}" dt="2021-06-24T17:36:09.057" v="22" actId="478"/>
            <ac:spMkLst>
              <pc:docMk/>
              <pc:sldMasterMk cId="3407281334" sldId="2147483821"/>
              <pc:sldLayoutMk cId="1121807841" sldId="2147483823"/>
              <ac:spMk id="4" creationId="{00000000-0000-0000-0000-000000000000}"/>
            </ac:spMkLst>
          </pc:spChg>
          <pc:spChg chg="del">
            <ac:chgData name="Douglas Malcolm" userId="6fbabce8-ec94-4dd3-b118-672eb69ae1ad" providerId="ADAL" clId="{4757F879-63B7-F04A-9027-6A3E45FA62C0}" dt="2021-06-24T17:36:09.057" v="22" actId="478"/>
            <ac:spMkLst>
              <pc:docMk/>
              <pc:sldMasterMk cId="3407281334" sldId="2147483821"/>
              <pc:sldLayoutMk cId="1121807841" sldId="2147483823"/>
              <ac:spMk id="5" creationId="{00000000-0000-0000-0000-000000000000}"/>
            </ac:spMkLst>
          </pc:spChg>
          <pc:spChg chg="del">
            <ac:chgData name="Douglas Malcolm" userId="6fbabce8-ec94-4dd3-b118-672eb69ae1ad" providerId="ADAL" clId="{4757F879-63B7-F04A-9027-6A3E45FA62C0}" dt="2021-06-24T17:36:09.057" v="22" actId="478"/>
            <ac:spMkLst>
              <pc:docMk/>
              <pc:sldMasterMk cId="3407281334" sldId="2147483821"/>
              <pc:sldLayoutMk cId="1121807841" sldId="2147483823"/>
              <ac:spMk id="6" creationId="{00000000-0000-0000-0000-000000000000}"/>
            </ac:spMkLst>
          </pc:spChg>
        </pc:sldLayoutChg>
        <pc:sldLayoutChg chg="del">
          <pc:chgData name="Douglas Malcolm" userId="6fbabce8-ec94-4dd3-b118-672eb69ae1ad" providerId="ADAL" clId="{4757F879-63B7-F04A-9027-6A3E45FA62C0}" dt="2021-06-24T17:36:11.767" v="23" actId="2696"/>
          <pc:sldLayoutMkLst>
            <pc:docMk/>
            <pc:sldMasterMk cId="3407281334" sldId="2147483821"/>
            <pc:sldLayoutMk cId="3276824457" sldId="2147483824"/>
          </pc:sldLayoutMkLst>
        </pc:sldLayoutChg>
        <pc:sldLayoutChg chg="del">
          <pc:chgData name="Douglas Malcolm" userId="6fbabce8-ec94-4dd3-b118-672eb69ae1ad" providerId="ADAL" clId="{4757F879-63B7-F04A-9027-6A3E45FA62C0}" dt="2021-06-24T17:36:13.485" v="24" actId="2696"/>
          <pc:sldLayoutMkLst>
            <pc:docMk/>
            <pc:sldMasterMk cId="3407281334" sldId="2147483821"/>
            <pc:sldLayoutMk cId="3263470865" sldId="2147483825"/>
          </pc:sldLayoutMkLst>
        </pc:sldLayoutChg>
        <pc:sldLayoutChg chg="del">
          <pc:chgData name="Douglas Malcolm" userId="6fbabce8-ec94-4dd3-b118-672eb69ae1ad" providerId="ADAL" clId="{4757F879-63B7-F04A-9027-6A3E45FA62C0}" dt="2021-06-24T17:36:15.276" v="25" actId="2696"/>
          <pc:sldLayoutMkLst>
            <pc:docMk/>
            <pc:sldMasterMk cId="3407281334" sldId="2147483821"/>
            <pc:sldLayoutMk cId="3207213203" sldId="2147483826"/>
          </pc:sldLayoutMkLst>
        </pc:sldLayoutChg>
        <pc:sldLayoutChg chg="del">
          <pc:chgData name="Douglas Malcolm" userId="6fbabce8-ec94-4dd3-b118-672eb69ae1ad" providerId="ADAL" clId="{4757F879-63B7-F04A-9027-6A3E45FA62C0}" dt="2021-06-24T17:36:17.529" v="26" actId="2696"/>
          <pc:sldLayoutMkLst>
            <pc:docMk/>
            <pc:sldMasterMk cId="3407281334" sldId="2147483821"/>
            <pc:sldLayoutMk cId="3513080933" sldId="2147483827"/>
          </pc:sldLayoutMkLst>
        </pc:sldLayoutChg>
        <pc:sldLayoutChg chg="delSp mod">
          <pc:chgData name="Douglas Malcolm" userId="6fbabce8-ec94-4dd3-b118-672eb69ae1ad" providerId="ADAL" clId="{4757F879-63B7-F04A-9027-6A3E45FA62C0}" dt="2021-06-24T17:36:20.677" v="27" actId="478"/>
          <pc:sldLayoutMkLst>
            <pc:docMk/>
            <pc:sldMasterMk cId="3407281334" sldId="2147483821"/>
            <pc:sldLayoutMk cId="1117726640" sldId="2147483828"/>
          </pc:sldLayoutMkLst>
          <pc:spChg chg="del">
            <ac:chgData name="Douglas Malcolm" userId="6fbabce8-ec94-4dd3-b118-672eb69ae1ad" providerId="ADAL" clId="{4757F879-63B7-F04A-9027-6A3E45FA62C0}" dt="2021-06-24T17:36:20.677" v="27" actId="478"/>
            <ac:spMkLst>
              <pc:docMk/>
              <pc:sldMasterMk cId="3407281334" sldId="2147483821"/>
              <pc:sldLayoutMk cId="1117726640" sldId="2147483828"/>
              <ac:spMk id="2" creationId="{00000000-0000-0000-0000-000000000000}"/>
            </ac:spMkLst>
          </pc:spChg>
          <pc:spChg chg="del">
            <ac:chgData name="Douglas Malcolm" userId="6fbabce8-ec94-4dd3-b118-672eb69ae1ad" providerId="ADAL" clId="{4757F879-63B7-F04A-9027-6A3E45FA62C0}" dt="2021-06-24T17:36:20.677" v="27" actId="478"/>
            <ac:spMkLst>
              <pc:docMk/>
              <pc:sldMasterMk cId="3407281334" sldId="2147483821"/>
              <pc:sldLayoutMk cId="1117726640" sldId="2147483828"/>
              <ac:spMk id="3" creationId="{00000000-0000-0000-0000-000000000000}"/>
            </ac:spMkLst>
          </pc:spChg>
          <pc:spChg chg="del">
            <ac:chgData name="Douglas Malcolm" userId="6fbabce8-ec94-4dd3-b118-672eb69ae1ad" providerId="ADAL" clId="{4757F879-63B7-F04A-9027-6A3E45FA62C0}" dt="2021-06-24T17:36:20.677" v="27" actId="478"/>
            <ac:spMkLst>
              <pc:docMk/>
              <pc:sldMasterMk cId="3407281334" sldId="2147483821"/>
              <pc:sldLayoutMk cId="1117726640" sldId="2147483828"/>
              <ac:spMk id="4" creationId="{00000000-0000-0000-0000-000000000000}"/>
            </ac:spMkLst>
          </pc:spChg>
        </pc:sldLayoutChg>
        <pc:sldLayoutChg chg="del">
          <pc:chgData name="Douglas Malcolm" userId="6fbabce8-ec94-4dd3-b118-672eb69ae1ad" providerId="ADAL" clId="{4757F879-63B7-F04A-9027-6A3E45FA62C0}" dt="2021-06-24T17:36:23.697" v="28" actId="2696"/>
          <pc:sldLayoutMkLst>
            <pc:docMk/>
            <pc:sldMasterMk cId="3407281334" sldId="2147483821"/>
            <pc:sldLayoutMk cId="2674269938" sldId="2147483829"/>
          </pc:sldLayoutMkLst>
        </pc:sldLayoutChg>
        <pc:sldLayoutChg chg="del">
          <pc:chgData name="Douglas Malcolm" userId="6fbabce8-ec94-4dd3-b118-672eb69ae1ad" providerId="ADAL" clId="{4757F879-63B7-F04A-9027-6A3E45FA62C0}" dt="2021-06-24T17:36:25.553" v="29" actId="2696"/>
          <pc:sldLayoutMkLst>
            <pc:docMk/>
            <pc:sldMasterMk cId="3407281334" sldId="2147483821"/>
            <pc:sldLayoutMk cId="3449294209" sldId="2147483830"/>
          </pc:sldLayoutMkLst>
        </pc:sldLayoutChg>
        <pc:sldLayoutChg chg="del">
          <pc:chgData name="Douglas Malcolm" userId="6fbabce8-ec94-4dd3-b118-672eb69ae1ad" providerId="ADAL" clId="{4757F879-63B7-F04A-9027-6A3E45FA62C0}" dt="2021-06-24T17:36:27.292" v="30" actId="2696"/>
          <pc:sldLayoutMkLst>
            <pc:docMk/>
            <pc:sldMasterMk cId="3407281334" sldId="2147483821"/>
            <pc:sldLayoutMk cId="1237741816" sldId="2147483831"/>
          </pc:sldLayoutMkLst>
        </pc:sldLayoutChg>
        <pc:sldLayoutChg chg="del">
          <pc:chgData name="Douglas Malcolm" userId="6fbabce8-ec94-4dd3-b118-672eb69ae1ad" providerId="ADAL" clId="{4757F879-63B7-F04A-9027-6A3E45FA62C0}" dt="2021-06-24T17:36:29.151" v="31" actId="2696"/>
          <pc:sldLayoutMkLst>
            <pc:docMk/>
            <pc:sldMasterMk cId="3407281334" sldId="2147483821"/>
            <pc:sldLayoutMk cId="939388112" sldId="2147483832"/>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6199E5-986C-6B48-BC8A-CF180E664255}"/>
              </a:ext>
            </a:extLst>
          </p:cNvPr>
          <p:cNvSpPr>
            <a:spLocks noGrp="1"/>
          </p:cNvSpPr>
          <p:nvPr>
            <p:ph type="hdr" sz="quarter"/>
          </p:nvPr>
        </p:nvSpPr>
        <p:spPr>
          <a:xfrm>
            <a:off x="0" y="0"/>
            <a:ext cx="3962400" cy="3444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endParaRPr lang="en-US" altLang="en-US"/>
          </a:p>
        </p:txBody>
      </p:sp>
      <p:sp>
        <p:nvSpPr>
          <p:cNvPr id="3" name="Date Placeholder 2">
            <a:extLst>
              <a:ext uri="{FF2B5EF4-FFF2-40B4-BE49-F238E27FC236}">
                <a16:creationId xmlns:a16="http://schemas.microsoft.com/office/drawing/2014/main" id="{E5175FD1-974F-7445-A936-A5034342EC09}"/>
              </a:ext>
            </a:extLst>
          </p:cNvPr>
          <p:cNvSpPr>
            <a:spLocks noGrp="1"/>
          </p:cNvSpPr>
          <p:nvPr>
            <p:ph type="dt" sz="quarter" idx="1"/>
          </p:nvPr>
        </p:nvSpPr>
        <p:spPr>
          <a:xfrm>
            <a:off x="5180013" y="0"/>
            <a:ext cx="3962400" cy="3444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fld id="{637E63E9-B253-B94A-AE48-028EF49232FD}" type="datetimeFigureOut">
              <a:rPr lang="en-US" altLang="en-US"/>
              <a:pPr/>
              <a:t>5/17/2024</a:t>
            </a:fld>
            <a:endParaRPr lang="en-US" altLang="en-US"/>
          </a:p>
        </p:txBody>
      </p:sp>
      <p:sp>
        <p:nvSpPr>
          <p:cNvPr id="4" name="Footer Placeholder 3">
            <a:extLst>
              <a:ext uri="{FF2B5EF4-FFF2-40B4-BE49-F238E27FC236}">
                <a16:creationId xmlns:a16="http://schemas.microsoft.com/office/drawing/2014/main" id="{CD78B798-64B0-7F47-A55E-F9BC3145EB6D}"/>
              </a:ext>
            </a:extLst>
          </p:cNvPr>
          <p:cNvSpPr>
            <a:spLocks noGrp="1"/>
          </p:cNvSpPr>
          <p:nvPr>
            <p:ph type="ftr" sz="quarter" idx="2"/>
          </p:nvPr>
        </p:nvSpPr>
        <p:spPr>
          <a:xfrm>
            <a:off x="0" y="6513513"/>
            <a:ext cx="3962400" cy="3444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endParaRPr lang="en-US" altLang="en-US"/>
          </a:p>
        </p:txBody>
      </p:sp>
      <p:sp>
        <p:nvSpPr>
          <p:cNvPr id="5" name="Slide Number Placeholder 4">
            <a:extLst>
              <a:ext uri="{FF2B5EF4-FFF2-40B4-BE49-F238E27FC236}">
                <a16:creationId xmlns:a16="http://schemas.microsoft.com/office/drawing/2014/main" id="{FEE74466-60F4-FA4E-976C-9BE1D9D0FBB7}"/>
              </a:ext>
            </a:extLst>
          </p:cNvPr>
          <p:cNvSpPr>
            <a:spLocks noGrp="1"/>
          </p:cNvSpPr>
          <p:nvPr>
            <p:ph type="sldNum" sz="quarter" idx="3"/>
          </p:nvPr>
        </p:nvSpPr>
        <p:spPr>
          <a:xfrm>
            <a:off x="5180013" y="6513513"/>
            <a:ext cx="3962400" cy="3444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304B74D7-9A97-8F44-817C-D7C96673C10F}" type="slidenum">
              <a:rPr lang="en-US" altLang="en-US"/>
              <a:pPr/>
              <a:t>‹#›</a:t>
            </a:fld>
            <a:endParaRPr lang="en-US" altLang="en-US"/>
          </a:p>
        </p:txBody>
      </p:sp>
    </p:spTree>
    <p:extLst>
      <p:ext uri="{BB962C8B-B14F-4D97-AF65-F5344CB8AC3E}">
        <p14:creationId xmlns:p14="http://schemas.microsoft.com/office/powerpoint/2010/main" val="1514830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CCC02D-07F9-CD45-8D94-FCD502661F00}"/>
              </a:ext>
            </a:extLst>
          </p:cNvPr>
          <p:cNvSpPr>
            <a:spLocks noGrp="1"/>
          </p:cNvSpPr>
          <p:nvPr>
            <p:ph type="hdr" sz="quarter"/>
          </p:nvPr>
        </p:nvSpPr>
        <p:spPr>
          <a:xfrm>
            <a:off x="0" y="0"/>
            <a:ext cx="3962400" cy="3444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endParaRPr lang="en-US" altLang="en-US"/>
          </a:p>
        </p:txBody>
      </p:sp>
      <p:sp>
        <p:nvSpPr>
          <p:cNvPr id="3" name="Date Placeholder 2">
            <a:extLst>
              <a:ext uri="{FF2B5EF4-FFF2-40B4-BE49-F238E27FC236}">
                <a16:creationId xmlns:a16="http://schemas.microsoft.com/office/drawing/2014/main" id="{30BFF332-B4E1-5E4B-9E57-0134CF6F53CB}"/>
              </a:ext>
            </a:extLst>
          </p:cNvPr>
          <p:cNvSpPr>
            <a:spLocks noGrp="1"/>
          </p:cNvSpPr>
          <p:nvPr>
            <p:ph type="dt" idx="1"/>
          </p:nvPr>
        </p:nvSpPr>
        <p:spPr>
          <a:xfrm>
            <a:off x="5180013" y="0"/>
            <a:ext cx="3962400" cy="3444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fld id="{CCC3EF90-FCF5-CC41-9A5A-15A8F83B20D0}" type="datetimeFigureOut">
              <a:rPr lang="en-US" altLang="en-US"/>
              <a:pPr/>
              <a:t>5/17/2024</a:t>
            </a:fld>
            <a:endParaRPr lang="en-US" altLang="en-US"/>
          </a:p>
        </p:txBody>
      </p:sp>
      <p:sp>
        <p:nvSpPr>
          <p:cNvPr id="4" name="Slide Image Placeholder 3">
            <a:extLst>
              <a:ext uri="{FF2B5EF4-FFF2-40B4-BE49-F238E27FC236}">
                <a16:creationId xmlns:a16="http://schemas.microsoft.com/office/drawing/2014/main" id="{9DEDE843-E0E6-FF41-BE32-C980B12CB187}"/>
              </a:ext>
            </a:extLst>
          </p:cNvPr>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BFD7777-8761-3248-B860-370D60236B33}"/>
              </a:ext>
            </a:extLst>
          </p:cNvPr>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E8AF59C-E359-024D-B379-31D7A859ED51}"/>
              </a:ext>
            </a:extLst>
          </p:cNvPr>
          <p:cNvSpPr>
            <a:spLocks noGrp="1"/>
          </p:cNvSpPr>
          <p:nvPr>
            <p:ph type="ftr" sz="quarter" idx="4"/>
          </p:nvPr>
        </p:nvSpPr>
        <p:spPr>
          <a:xfrm>
            <a:off x="0" y="6513513"/>
            <a:ext cx="3962400" cy="3444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endParaRPr lang="en-US" altLang="en-US"/>
          </a:p>
        </p:txBody>
      </p:sp>
      <p:sp>
        <p:nvSpPr>
          <p:cNvPr id="7" name="Slide Number Placeholder 6">
            <a:extLst>
              <a:ext uri="{FF2B5EF4-FFF2-40B4-BE49-F238E27FC236}">
                <a16:creationId xmlns:a16="http://schemas.microsoft.com/office/drawing/2014/main" id="{C243405E-12E8-5D48-8832-AA448DD7DE7B}"/>
              </a:ext>
            </a:extLst>
          </p:cNvPr>
          <p:cNvSpPr>
            <a:spLocks noGrp="1"/>
          </p:cNvSpPr>
          <p:nvPr>
            <p:ph type="sldNum" sz="quarter" idx="5"/>
          </p:nvPr>
        </p:nvSpPr>
        <p:spPr>
          <a:xfrm>
            <a:off x="5180013" y="6513513"/>
            <a:ext cx="3962400" cy="3444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05043E83-1B97-CD47-9A6A-7D3D30D0DBDF}" type="slidenum">
              <a:rPr lang="en-US" altLang="en-US"/>
              <a:pPr/>
              <a:t>‹#›</a:t>
            </a:fld>
            <a:endParaRPr lang="en-US" altLang="en-US"/>
          </a:p>
        </p:txBody>
      </p:sp>
    </p:spTree>
    <p:extLst>
      <p:ext uri="{BB962C8B-B14F-4D97-AF65-F5344CB8AC3E}">
        <p14:creationId xmlns:p14="http://schemas.microsoft.com/office/powerpoint/2010/main" val="10303172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7"/>
            <a:ext cx="6858000" cy="165576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582191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21807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77266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728133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8" r:id="rId3"/>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eaLnBrk="1" hangingPunct="1"/>
            <a:r>
              <a:rPr lang="en-US" altLang="en-US" sz="4800" b="1" dirty="0"/>
              <a:t>Module 4 – Part 6</a:t>
            </a:r>
            <a:br>
              <a:rPr lang="en-US" altLang="en-US" sz="4745" b="1" dirty="0"/>
            </a:br>
            <a:endParaRPr lang="en-US" altLang="en-US" sz="4745" b="1" dirty="0"/>
          </a:p>
        </p:txBody>
      </p:sp>
      <p:sp>
        <p:nvSpPr>
          <p:cNvPr id="5" name="Subtitle 4"/>
          <p:cNvSpPr>
            <a:spLocks noGrp="1"/>
          </p:cNvSpPr>
          <p:nvPr>
            <p:ph type="subTitle" idx="1"/>
          </p:nvPr>
        </p:nvSpPr>
        <p:spPr/>
        <p:txBody>
          <a:bodyPr>
            <a:normAutofit/>
          </a:bodyPr>
          <a:lstStyle/>
          <a:p>
            <a:r>
              <a:rPr lang="en-US" altLang="en-US" sz="3400" b="1" dirty="0"/>
              <a:t>Multimedia</a:t>
            </a:r>
            <a:endParaRPr lang="en-US" sz="3400" dirty="0"/>
          </a:p>
        </p:txBody>
      </p:sp>
    </p:spTree>
    <p:extLst>
      <p:ext uri="{BB962C8B-B14F-4D97-AF65-F5344CB8AC3E}">
        <p14:creationId xmlns:p14="http://schemas.microsoft.com/office/powerpoint/2010/main" val="1861421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Image Module - Overview</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648199"/>
          </a:xfrm>
        </p:spPr>
        <p:txBody>
          <a:bodyPr>
            <a:normAutofit/>
          </a:bodyPr>
          <a:lstStyle/>
          <a:p>
            <a:r>
              <a:rPr lang="en-US" sz="2800" dirty="0" err="1"/>
              <a:t>Pygame</a:t>
            </a:r>
            <a:r>
              <a:rPr lang="en-US" sz="2800" dirty="0"/>
              <a:t> allows loading images from file.</a:t>
            </a:r>
          </a:p>
          <a:p>
            <a:r>
              <a:rPr lang="en-US" sz="2800" dirty="0"/>
              <a:t>You do not create Image objects. Rather, you </a:t>
            </a:r>
            <a:r>
              <a:rPr lang="en-US" sz="2800" u="sng" dirty="0"/>
              <a:t>use functions in the Image module to load the images</a:t>
            </a:r>
            <a:r>
              <a:rPr lang="en-US" sz="2800" dirty="0"/>
              <a:t>, and these functions will give you a </a:t>
            </a:r>
            <a:r>
              <a:rPr lang="en-US" sz="2800" u="sng" dirty="0"/>
              <a:t>Surface</a:t>
            </a:r>
          </a:p>
          <a:p>
            <a:r>
              <a:rPr lang="en-US" sz="2800" dirty="0"/>
              <a:t>Supported image types for loading: BMP, GIF (non-animated), JPEG, LBM, PCX, PNG, PNM, SVG, TGA (uncompressed), TIFF, WEBP, XPM</a:t>
            </a:r>
          </a:p>
          <a:p>
            <a:r>
              <a:rPr lang="en-US" sz="2800" b="1" u="sng" dirty="0"/>
              <a:t>It is recommended to always convert the image using convert() or </a:t>
            </a:r>
            <a:r>
              <a:rPr lang="en-US" sz="2800" b="1" u="sng" dirty="0" err="1"/>
              <a:t>convert_alpha</a:t>
            </a:r>
            <a:r>
              <a:rPr lang="en-US" sz="2800" b="1" u="sng" dirty="0"/>
              <a:t>()</a:t>
            </a:r>
          </a:p>
        </p:txBody>
      </p:sp>
    </p:spTree>
    <p:extLst>
      <p:ext uri="{BB962C8B-B14F-4D97-AF65-F5344CB8AC3E}">
        <p14:creationId xmlns:p14="http://schemas.microsoft.com/office/powerpoint/2010/main" val="4004055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Image Module - Load</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3657600"/>
            <a:ext cx="5391150" cy="2285999"/>
          </a:xfrm>
        </p:spPr>
        <p:txBody>
          <a:bodyPr>
            <a:normAutofit/>
          </a:bodyPr>
          <a:lstStyle/>
          <a:p>
            <a:pPr marL="0" indent="0">
              <a:buNone/>
            </a:pPr>
            <a:r>
              <a:rPr lang="en-US" b="1" dirty="0" err="1"/>
              <a:t>pygame.image.load</a:t>
            </a:r>
            <a:r>
              <a:rPr lang="en-US" b="1" dirty="0"/>
              <a:t>(filename).convert()</a:t>
            </a:r>
          </a:p>
          <a:p>
            <a:pPr marL="0" indent="0">
              <a:buNone/>
            </a:pPr>
            <a:r>
              <a:rPr lang="en-US" b="1" dirty="0"/>
              <a:t>-&gt; Surface</a:t>
            </a:r>
          </a:p>
          <a:p>
            <a:pPr marL="0" indent="0">
              <a:buNone/>
            </a:pPr>
            <a:r>
              <a:rPr lang="en-US" b="1" dirty="0" err="1"/>
              <a:t>pygame.image.load</a:t>
            </a:r>
            <a:r>
              <a:rPr lang="en-US" b="1" dirty="0"/>
              <a:t>(filename).</a:t>
            </a:r>
            <a:r>
              <a:rPr lang="en-US" b="1" dirty="0" err="1"/>
              <a:t>convert_alpha</a:t>
            </a:r>
            <a:r>
              <a:rPr lang="en-US" b="1" dirty="0"/>
              <a:t>() -&gt; Surface</a:t>
            </a:r>
          </a:p>
          <a:p>
            <a:pPr marL="0" indent="0">
              <a:buNone/>
            </a:pPr>
            <a:endParaRPr lang="en-US" sz="1300" dirty="0">
              <a:latin typeface="Courier New" panose="02070309020205020404" pitchFamily="49" charset="0"/>
              <a:cs typeface="Courier New" panose="02070309020205020404" pitchFamily="49" charset="0"/>
            </a:endParaRPr>
          </a:p>
          <a:p>
            <a:pPr marL="0" indent="0">
              <a:buNone/>
            </a:pPr>
            <a:r>
              <a:rPr lang="en-US" sz="1200" dirty="0">
                <a:latin typeface="Courier New" panose="02070309020205020404" pitchFamily="49" charset="0"/>
                <a:cs typeface="Courier New" panose="02070309020205020404" pitchFamily="49" charset="0"/>
              </a:rPr>
              <a:t>face = </a:t>
            </a:r>
            <a:r>
              <a:rPr lang="en-US" sz="1200" dirty="0" err="1">
                <a:latin typeface="Courier New" panose="02070309020205020404" pitchFamily="49" charset="0"/>
                <a:cs typeface="Courier New" panose="02070309020205020404" pitchFamily="49" charset="0"/>
              </a:rPr>
              <a:t>pg.image.load</a:t>
            </a:r>
            <a:r>
              <a:rPr lang="en-US" sz="1200" dirty="0">
                <a:latin typeface="Courier New" panose="02070309020205020404" pitchFamily="49" charset="0"/>
                <a:cs typeface="Courier New" panose="02070309020205020404" pitchFamily="49" charset="0"/>
              </a:rPr>
              <a:t>("happy-face.png").convert()</a:t>
            </a:r>
          </a:p>
          <a:p>
            <a:pPr marL="0" indent="0">
              <a:buNone/>
            </a:pPr>
            <a:r>
              <a:rPr lang="en-US" sz="1200" dirty="0" err="1">
                <a:latin typeface="Courier New" panose="02070309020205020404" pitchFamily="49" charset="0"/>
                <a:cs typeface="Courier New" panose="02070309020205020404" pitchFamily="49" charset="0"/>
              </a:rPr>
              <a:t>screen.blit</a:t>
            </a:r>
            <a:r>
              <a:rPr lang="en-US" sz="1200" dirty="0">
                <a:latin typeface="Courier New" panose="02070309020205020404" pitchFamily="49" charset="0"/>
                <a:cs typeface="Courier New" panose="02070309020205020404" pitchFamily="49" charset="0"/>
              </a:rPr>
              <a:t>(face, (0,0))</a:t>
            </a:r>
          </a:p>
        </p:txBody>
      </p:sp>
      <p:pic>
        <p:nvPicPr>
          <p:cNvPr id="5" name="Picture 4">
            <a:extLst>
              <a:ext uri="{FF2B5EF4-FFF2-40B4-BE49-F238E27FC236}">
                <a16:creationId xmlns:a16="http://schemas.microsoft.com/office/drawing/2014/main" id="{324FE057-6277-E536-7E0E-65F3957DA852}"/>
              </a:ext>
            </a:extLst>
          </p:cNvPr>
          <p:cNvPicPr>
            <a:picLocks noChangeAspect="1"/>
          </p:cNvPicPr>
          <p:nvPr/>
        </p:nvPicPr>
        <p:blipFill>
          <a:blip r:embed="rId2"/>
          <a:stretch>
            <a:fillRect/>
          </a:stretch>
        </p:blipFill>
        <p:spPr>
          <a:xfrm>
            <a:off x="5948362" y="3487343"/>
            <a:ext cx="2662238" cy="2818207"/>
          </a:xfrm>
          <a:prstGeom prst="rect">
            <a:avLst/>
          </a:prstGeom>
        </p:spPr>
      </p:pic>
      <p:sp>
        <p:nvSpPr>
          <p:cNvPr id="7" name="TextBox 6">
            <a:extLst>
              <a:ext uri="{FF2B5EF4-FFF2-40B4-BE49-F238E27FC236}">
                <a16:creationId xmlns:a16="http://schemas.microsoft.com/office/drawing/2014/main" id="{513A2F6F-6825-E4F3-5666-FDA8F77DFB39}"/>
              </a:ext>
            </a:extLst>
          </p:cNvPr>
          <p:cNvSpPr txBox="1"/>
          <p:nvPr/>
        </p:nvSpPr>
        <p:spPr>
          <a:xfrm>
            <a:off x="605558" y="1689318"/>
            <a:ext cx="7909791" cy="1815882"/>
          </a:xfrm>
          <a:prstGeom prst="rect">
            <a:avLst/>
          </a:prstGeom>
          <a:noFill/>
        </p:spPr>
        <p:txBody>
          <a:bodyPr wrap="square">
            <a:spAutoFit/>
          </a:bodyPr>
          <a:lstStyle/>
          <a:p>
            <a:pPr marL="457200" indent="-457200">
              <a:buFont typeface="Arial" panose="020B0604020202020204" pitchFamily="34" charset="0"/>
              <a:buChar char="•"/>
            </a:pPr>
            <a:r>
              <a:rPr lang="en-US" sz="2800" dirty="0"/>
              <a:t>Takes in the file name</a:t>
            </a:r>
          </a:p>
          <a:p>
            <a:pPr marL="457200" indent="-457200">
              <a:buFont typeface="Arial" panose="020B0604020202020204" pitchFamily="34" charset="0"/>
              <a:buChar char="•"/>
            </a:pPr>
            <a:r>
              <a:rPr lang="en-US" sz="2800" dirty="0"/>
              <a:t>Returns a Surface with the image in it</a:t>
            </a:r>
          </a:p>
          <a:p>
            <a:pPr marL="457200" indent="-457200">
              <a:buFont typeface="Arial" panose="020B0604020202020204" pitchFamily="34" charset="0"/>
              <a:buChar char="•"/>
            </a:pPr>
            <a:r>
              <a:rPr lang="en-US" sz="2800" dirty="0"/>
              <a:t>Use </a:t>
            </a:r>
            <a:r>
              <a:rPr lang="en-US" sz="2800" dirty="0" err="1"/>
              <a:t>convert_alpha</a:t>
            </a:r>
            <a:r>
              <a:rPr lang="en-US" sz="2800" dirty="0"/>
              <a:t>() if the image has transparency</a:t>
            </a:r>
          </a:p>
          <a:p>
            <a:pPr marL="457200" indent="-457200">
              <a:buFont typeface="Arial" panose="020B0604020202020204" pitchFamily="34" charset="0"/>
              <a:buChar char="•"/>
            </a:pPr>
            <a:r>
              <a:rPr lang="en-US" sz="2800" dirty="0"/>
              <a:t>Use convert() otherwise</a:t>
            </a:r>
          </a:p>
        </p:txBody>
      </p:sp>
    </p:spTree>
    <p:extLst>
      <p:ext uri="{BB962C8B-B14F-4D97-AF65-F5344CB8AC3E}">
        <p14:creationId xmlns:p14="http://schemas.microsoft.com/office/powerpoint/2010/main" val="556371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Transform Module - Overview</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648199"/>
          </a:xfrm>
        </p:spPr>
        <p:txBody>
          <a:bodyPr>
            <a:normAutofit/>
          </a:bodyPr>
          <a:lstStyle/>
          <a:p>
            <a:r>
              <a:rPr lang="en-US" sz="2800" dirty="0" err="1"/>
              <a:t>Pygame</a:t>
            </a:r>
            <a:r>
              <a:rPr lang="en-US" sz="2800" dirty="0"/>
              <a:t> has a module for making edits to an image, like rotating it or scaling it.</a:t>
            </a:r>
          </a:p>
          <a:p>
            <a:r>
              <a:rPr lang="en-US" sz="2800" b="1" u="sng" dirty="0"/>
              <a:t>Most of these transformations are destructive</a:t>
            </a:r>
          </a:p>
          <a:p>
            <a:pPr lvl="1"/>
            <a:r>
              <a:rPr lang="en-US" sz="2500" dirty="0"/>
              <a:t>What that means is that information is lost when transforming an image.</a:t>
            </a:r>
          </a:p>
          <a:p>
            <a:r>
              <a:rPr lang="en-US" sz="2800" dirty="0"/>
              <a:t>You should always keep the original image in a separate Surface, and save the transformations into a new Surface</a:t>
            </a:r>
          </a:p>
        </p:txBody>
      </p:sp>
    </p:spTree>
    <p:extLst>
      <p:ext uri="{BB962C8B-B14F-4D97-AF65-F5344CB8AC3E}">
        <p14:creationId xmlns:p14="http://schemas.microsoft.com/office/powerpoint/2010/main" val="814713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Transform Module - Flip</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3657600"/>
            <a:ext cx="5391150" cy="2285999"/>
          </a:xfrm>
        </p:spPr>
        <p:txBody>
          <a:bodyPr>
            <a:normAutofit/>
          </a:bodyPr>
          <a:lstStyle/>
          <a:p>
            <a:pPr marL="0" indent="0">
              <a:buNone/>
            </a:pPr>
            <a:r>
              <a:rPr lang="en-US" b="1" dirty="0" err="1"/>
              <a:t>pygame.transform.flip</a:t>
            </a:r>
            <a:r>
              <a:rPr lang="en-US" b="1" dirty="0"/>
              <a:t>(surface, </a:t>
            </a:r>
            <a:r>
              <a:rPr lang="en-US" b="1" dirty="0" err="1"/>
              <a:t>flip_x</a:t>
            </a:r>
            <a:r>
              <a:rPr lang="en-US" b="1" dirty="0"/>
              <a:t>, </a:t>
            </a:r>
            <a:r>
              <a:rPr lang="en-US" b="1" dirty="0" err="1"/>
              <a:t>flip_y</a:t>
            </a:r>
            <a:r>
              <a:rPr lang="en-US" b="1" dirty="0"/>
              <a:t>)</a:t>
            </a:r>
          </a:p>
          <a:p>
            <a:pPr marL="0" indent="0">
              <a:buNone/>
            </a:pPr>
            <a:r>
              <a:rPr lang="en-US" b="1" dirty="0"/>
              <a:t>-&gt; Surface</a:t>
            </a:r>
          </a:p>
          <a:p>
            <a:pPr marL="0" indent="0">
              <a:buNone/>
            </a:pPr>
            <a:endParaRPr lang="en-US" sz="1300" dirty="0">
              <a:latin typeface="Courier New" panose="02070309020205020404" pitchFamily="49" charset="0"/>
              <a:cs typeface="Courier New" panose="02070309020205020404" pitchFamily="49" charset="0"/>
            </a:endParaRPr>
          </a:p>
          <a:p>
            <a:pPr marL="0" indent="0">
              <a:buNone/>
            </a:pPr>
            <a:r>
              <a:rPr lang="en-US" sz="1100" dirty="0" err="1">
                <a:latin typeface="Courier New" panose="02070309020205020404" pitchFamily="49" charset="0"/>
                <a:cs typeface="Courier New" panose="02070309020205020404" pitchFamily="49" charset="0"/>
              </a:rPr>
              <a:t>original_face</a:t>
            </a:r>
            <a:r>
              <a:rPr lang="en-US" sz="1100" dirty="0">
                <a:latin typeface="Courier New" panose="02070309020205020404" pitchFamily="49" charset="0"/>
                <a:cs typeface="Courier New" panose="02070309020205020404" pitchFamily="49" charset="0"/>
              </a:rPr>
              <a:t> = </a:t>
            </a:r>
            <a:r>
              <a:rPr lang="en-US" sz="1100" dirty="0" err="1">
                <a:latin typeface="Courier New" panose="02070309020205020404" pitchFamily="49" charset="0"/>
                <a:cs typeface="Courier New" panose="02070309020205020404" pitchFamily="49" charset="0"/>
              </a:rPr>
              <a:t>pg.image.load</a:t>
            </a:r>
            <a:r>
              <a:rPr lang="en-US" sz="1100" dirty="0">
                <a:latin typeface="Courier New" panose="02070309020205020404" pitchFamily="49" charset="0"/>
                <a:cs typeface="Courier New" panose="02070309020205020404" pitchFamily="49" charset="0"/>
              </a:rPr>
              <a:t>("happy-face.png").convert()</a:t>
            </a:r>
          </a:p>
          <a:p>
            <a:pPr marL="0" indent="0">
              <a:buNone/>
            </a:pPr>
            <a:r>
              <a:rPr lang="en-US" sz="1100" dirty="0">
                <a:latin typeface="Courier New" panose="02070309020205020404" pitchFamily="49" charset="0"/>
                <a:cs typeface="Courier New" panose="02070309020205020404" pitchFamily="49" charset="0"/>
              </a:rPr>
              <a:t>face1 = </a:t>
            </a:r>
            <a:r>
              <a:rPr lang="en-US" sz="1100" dirty="0" err="1">
                <a:latin typeface="Courier New" panose="02070309020205020404" pitchFamily="49" charset="0"/>
                <a:cs typeface="Courier New" panose="02070309020205020404" pitchFamily="49" charset="0"/>
              </a:rPr>
              <a:t>pg.transform.flip</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original_face</a:t>
            </a:r>
            <a:r>
              <a:rPr lang="en-US" sz="1100" dirty="0">
                <a:latin typeface="Courier New" panose="02070309020205020404" pitchFamily="49" charset="0"/>
                <a:cs typeface="Courier New" panose="02070309020205020404" pitchFamily="49" charset="0"/>
              </a:rPr>
              <a:t>, False, True)</a:t>
            </a:r>
          </a:p>
          <a:p>
            <a:pPr marL="0" indent="0">
              <a:buNone/>
            </a:pPr>
            <a:r>
              <a:rPr lang="en-US" sz="1100" dirty="0" err="1">
                <a:latin typeface="Courier New" panose="02070309020205020404" pitchFamily="49" charset="0"/>
                <a:cs typeface="Courier New" panose="02070309020205020404" pitchFamily="49" charset="0"/>
              </a:rPr>
              <a:t>screen.blit</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original_face</a:t>
            </a:r>
            <a:r>
              <a:rPr lang="en-US" sz="1100" dirty="0">
                <a:latin typeface="Courier New" panose="02070309020205020404" pitchFamily="49" charset="0"/>
                <a:cs typeface="Courier New" panose="02070309020205020404" pitchFamily="49" charset="0"/>
              </a:rPr>
              <a:t>, (0,0))</a:t>
            </a:r>
          </a:p>
          <a:p>
            <a:pPr marL="0" indent="0">
              <a:buNone/>
            </a:pPr>
            <a:r>
              <a:rPr lang="en-US" sz="1100" dirty="0" err="1">
                <a:latin typeface="Courier New" panose="02070309020205020404" pitchFamily="49" charset="0"/>
                <a:cs typeface="Courier New" panose="02070309020205020404" pitchFamily="49" charset="0"/>
              </a:rPr>
              <a:t>screen.blit</a:t>
            </a:r>
            <a:r>
              <a:rPr lang="en-US" sz="1100" dirty="0">
                <a:latin typeface="Courier New" panose="02070309020205020404" pitchFamily="49" charset="0"/>
                <a:cs typeface="Courier New" panose="02070309020205020404" pitchFamily="49" charset="0"/>
              </a:rPr>
              <a:t>(face1, (300,0))</a:t>
            </a:r>
          </a:p>
        </p:txBody>
      </p:sp>
      <p:sp>
        <p:nvSpPr>
          <p:cNvPr id="7" name="TextBox 6">
            <a:extLst>
              <a:ext uri="{FF2B5EF4-FFF2-40B4-BE49-F238E27FC236}">
                <a16:creationId xmlns:a16="http://schemas.microsoft.com/office/drawing/2014/main" id="{513A2F6F-6825-E4F3-5666-FDA8F77DFB39}"/>
              </a:ext>
            </a:extLst>
          </p:cNvPr>
          <p:cNvSpPr txBox="1"/>
          <p:nvPr/>
        </p:nvSpPr>
        <p:spPr>
          <a:xfrm>
            <a:off x="605558" y="1460718"/>
            <a:ext cx="8005042" cy="1815882"/>
          </a:xfrm>
          <a:prstGeom prst="rect">
            <a:avLst/>
          </a:prstGeom>
          <a:noFill/>
        </p:spPr>
        <p:txBody>
          <a:bodyPr wrap="square">
            <a:spAutoFit/>
          </a:bodyPr>
          <a:lstStyle/>
          <a:p>
            <a:pPr marL="457200" indent="-457200">
              <a:buFont typeface="Arial" panose="020B0604020202020204" pitchFamily="34" charset="0"/>
              <a:buChar char="•"/>
            </a:pPr>
            <a:r>
              <a:rPr lang="en-US" sz="2800" dirty="0"/>
              <a:t>Takes in a Surface, a Boolean indicating if the X-axis should be flipped, and a Boolean for the Y-axis</a:t>
            </a:r>
          </a:p>
          <a:p>
            <a:pPr marL="457200" indent="-457200">
              <a:buFont typeface="Arial" panose="020B0604020202020204" pitchFamily="34" charset="0"/>
              <a:buChar char="•"/>
            </a:pPr>
            <a:r>
              <a:rPr lang="en-US" sz="2800" dirty="0"/>
              <a:t>Returns a Surface with the image flipped</a:t>
            </a:r>
          </a:p>
          <a:p>
            <a:pPr marL="457200" indent="-457200">
              <a:buFont typeface="Arial" panose="020B0604020202020204" pitchFamily="34" charset="0"/>
              <a:buChar char="•"/>
            </a:pPr>
            <a:r>
              <a:rPr lang="en-US" sz="2800" dirty="0"/>
              <a:t>flip() is non-destructive</a:t>
            </a:r>
          </a:p>
        </p:txBody>
      </p:sp>
      <p:pic>
        <p:nvPicPr>
          <p:cNvPr id="4" name="Picture 3">
            <a:extLst>
              <a:ext uri="{FF2B5EF4-FFF2-40B4-BE49-F238E27FC236}">
                <a16:creationId xmlns:a16="http://schemas.microsoft.com/office/drawing/2014/main" id="{F1494767-BFD4-B5A2-99D9-F59D0228FDAD}"/>
              </a:ext>
            </a:extLst>
          </p:cNvPr>
          <p:cNvPicPr>
            <a:picLocks noChangeAspect="1"/>
          </p:cNvPicPr>
          <p:nvPr/>
        </p:nvPicPr>
        <p:blipFill>
          <a:blip r:embed="rId2"/>
          <a:stretch>
            <a:fillRect/>
          </a:stretch>
        </p:blipFill>
        <p:spPr>
          <a:xfrm>
            <a:off x="5715000" y="3124200"/>
            <a:ext cx="3008886" cy="3190875"/>
          </a:xfrm>
          <a:prstGeom prst="rect">
            <a:avLst/>
          </a:prstGeom>
        </p:spPr>
      </p:pic>
    </p:spTree>
    <p:extLst>
      <p:ext uri="{BB962C8B-B14F-4D97-AF65-F5344CB8AC3E}">
        <p14:creationId xmlns:p14="http://schemas.microsoft.com/office/powerpoint/2010/main" val="2892892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Transform Module - Scale</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3657600"/>
            <a:ext cx="5391150" cy="2285999"/>
          </a:xfrm>
        </p:spPr>
        <p:txBody>
          <a:bodyPr>
            <a:normAutofit lnSpcReduction="10000"/>
          </a:bodyPr>
          <a:lstStyle/>
          <a:p>
            <a:pPr marL="0" indent="0">
              <a:buNone/>
            </a:pPr>
            <a:r>
              <a:rPr lang="en-US" b="1" dirty="0" err="1"/>
              <a:t>pygame.transform.scale</a:t>
            </a:r>
            <a:r>
              <a:rPr lang="en-US" b="1" dirty="0"/>
              <a:t>(surface, size)</a:t>
            </a:r>
          </a:p>
          <a:p>
            <a:pPr marL="0" indent="0">
              <a:buNone/>
            </a:pPr>
            <a:r>
              <a:rPr lang="en-US" b="1" dirty="0"/>
              <a:t>-&gt; Surface</a:t>
            </a:r>
          </a:p>
          <a:p>
            <a:pPr marL="0" indent="0">
              <a:buNone/>
            </a:pPr>
            <a:endParaRPr lang="en-US" sz="13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original_face = </a:t>
            </a:r>
            <a:r>
              <a:rPr lang="en-US" sz="1100" dirty="0" err="1">
                <a:latin typeface="Courier New" panose="02070309020205020404" pitchFamily="49" charset="0"/>
                <a:cs typeface="Courier New" panose="02070309020205020404" pitchFamily="49" charset="0"/>
              </a:rPr>
              <a:t>pg.image.load</a:t>
            </a:r>
            <a:r>
              <a:rPr lang="en-US" sz="1100" dirty="0">
                <a:latin typeface="Courier New" panose="02070309020205020404" pitchFamily="49" charset="0"/>
                <a:cs typeface="Courier New" panose="02070309020205020404" pitchFamily="49" charset="0"/>
              </a:rPr>
              <a:t>("happy-face.png").convert()</a:t>
            </a:r>
          </a:p>
          <a:p>
            <a:pPr marL="0" indent="0">
              <a:buNone/>
            </a:pPr>
            <a:r>
              <a:rPr lang="en-US" sz="1100" dirty="0">
                <a:latin typeface="Courier New" panose="02070309020205020404" pitchFamily="49" charset="0"/>
                <a:cs typeface="Courier New" panose="02070309020205020404" pitchFamily="49" charset="0"/>
              </a:rPr>
              <a:t>face1 = </a:t>
            </a:r>
            <a:r>
              <a:rPr lang="en-US" sz="1100" dirty="0" err="1">
                <a:latin typeface="Courier New" panose="02070309020205020404" pitchFamily="49" charset="0"/>
                <a:cs typeface="Courier New" panose="02070309020205020404" pitchFamily="49" charset="0"/>
              </a:rPr>
              <a:t>pg.transform.scale</a:t>
            </a:r>
            <a:r>
              <a:rPr lang="en-US" sz="1100" dirty="0">
                <a:latin typeface="Courier New" panose="02070309020205020404" pitchFamily="49" charset="0"/>
                <a:cs typeface="Courier New" panose="02070309020205020404" pitchFamily="49" charset="0"/>
              </a:rPr>
              <a:t>(original_face, (100,100))</a:t>
            </a:r>
          </a:p>
          <a:p>
            <a:pPr marL="0" indent="0">
              <a:buNone/>
            </a:pPr>
            <a:r>
              <a:rPr lang="en-US" sz="1100" dirty="0">
                <a:latin typeface="Courier New" panose="02070309020205020404" pitchFamily="49" charset="0"/>
                <a:cs typeface="Courier New" panose="02070309020205020404" pitchFamily="49" charset="0"/>
              </a:rPr>
              <a:t>face2 = </a:t>
            </a:r>
            <a:r>
              <a:rPr lang="en-US" sz="1100" dirty="0" err="1">
                <a:latin typeface="Courier New" panose="02070309020205020404" pitchFamily="49" charset="0"/>
                <a:cs typeface="Courier New" panose="02070309020205020404" pitchFamily="49" charset="0"/>
              </a:rPr>
              <a:t>pg.transform.scale</a:t>
            </a:r>
            <a:r>
              <a:rPr lang="en-US" sz="1100" dirty="0">
                <a:latin typeface="Courier New" panose="02070309020205020404" pitchFamily="49" charset="0"/>
                <a:cs typeface="Courier New" panose="02070309020205020404" pitchFamily="49" charset="0"/>
              </a:rPr>
              <a:t>(original_face, (200,200))</a:t>
            </a:r>
          </a:p>
          <a:p>
            <a:pPr marL="0" indent="0">
              <a:buNone/>
            </a:pPr>
            <a:r>
              <a:rPr lang="en-US" sz="1100" dirty="0" err="1">
                <a:latin typeface="Courier New" panose="02070309020205020404" pitchFamily="49" charset="0"/>
                <a:cs typeface="Courier New" panose="02070309020205020404" pitchFamily="49" charset="0"/>
              </a:rPr>
              <a:t>screen.blit</a:t>
            </a:r>
            <a:r>
              <a:rPr lang="en-US" sz="1100" dirty="0">
                <a:latin typeface="Courier New" panose="02070309020205020404" pitchFamily="49" charset="0"/>
                <a:cs typeface="Courier New" panose="02070309020205020404" pitchFamily="49" charset="0"/>
              </a:rPr>
              <a:t>(face2, (0,0))</a:t>
            </a:r>
          </a:p>
          <a:p>
            <a:pPr marL="0" indent="0">
              <a:buNone/>
            </a:pPr>
            <a:r>
              <a:rPr lang="en-US" sz="1100" dirty="0" err="1">
                <a:latin typeface="Courier New" panose="02070309020205020404" pitchFamily="49" charset="0"/>
                <a:cs typeface="Courier New" panose="02070309020205020404" pitchFamily="49" charset="0"/>
              </a:rPr>
              <a:t>screen.blit</a:t>
            </a:r>
            <a:r>
              <a:rPr lang="en-US" sz="1100" dirty="0">
                <a:latin typeface="Courier New" panose="02070309020205020404" pitchFamily="49" charset="0"/>
                <a:cs typeface="Courier New" panose="02070309020205020404" pitchFamily="49" charset="0"/>
              </a:rPr>
              <a:t>(face1, (300,0))</a:t>
            </a:r>
          </a:p>
        </p:txBody>
      </p:sp>
      <p:sp>
        <p:nvSpPr>
          <p:cNvPr id="7" name="TextBox 6">
            <a:extLst>
              <a:ext uri="{FF2B5EF4-FFF2-40B4-BE49-F238E27FC236}">
                <a16:creationId xmlns:a16="http://schemas.microsoft.com/office/drawing/2014/main" id="{513A2F6F-6825-E4F3-5666-FDA8F77DFB39}"/>
              </a:ext>
            </a:extLst>
          </p:cNvPr>
          <p:cNvSpPr txBox="1"/>
          <p:nvPr/>
        </p:nvSpPr>
        <p:spPr>
          <a:xfrm>
            <a:off x="605558" y="1689318"/>
            <a:ext cx="7909791" cy="1815882"/>
          </a:xfrm>
          <a:prstGeom prst="rect">
            <a:avLst/>
          </a:prstGeom>
          <a:noFill/>
        </p:spPr>
        <p:txBody>
          <a:bodyPr wrap="square">
            <a:spAutoFit/>
          </a:bodyPr>
          <a:lstStyle/>
          <a:p>
            <a:pPr marL="457200" indent="-457200">
              <a:buFont typeface="Arial" panose="020B0604020202020204" pitchFamily="34" charset="0"/>
              <a:buChar char="•"/>
            </a:pPr>
            <a:r>
              <a:rPr lang="en-US" sz="2800" dirty="0"/>
              <a:t>Takes in a Surface, and a pair of values for the new size</a:t>
            </a:r>
          </a:p>
          <a:p>
            <a:pPr marL="457200" indent="-457200">
              <a:buFont typeface="Arial" panose="020B0604020202020204" pitchFamily="34" charset="0"/>
              <a:buChar char="•"/>
            </a:pPr>
            <a:r>
              <a:rPr lang="en-US" sz="2800" dirty="0"/>
              <a:t>Returns a Surface with the image scaled</a:t>
            </a:r>
          </a:p>
          <a:p>
            <a:pPr marL="457200" indent="-457200">
              <a:buFont typeface="Arial" panose="020B0604020202020204" pitchFamily="34" charset="0"/>
              <a:buChar char="•"/>
            </a:pPr>
            <a:r>
              <a:rPr lang="en-US" sz="2800" u="sng" dirty="0"/>
              <a:t>scale() is destructive</a:t>
            </a:r>
          </a:p>
        </p:txBody>
      </p:sp>
      <p:pic>
        <p:nvPicPr>
          <p:cNvPr id="5" name="Picture 4">
            <a:extLst>
              <a:ext uri="{FF2B5EF4-FFF2-40B4-BE49-F238E27FC236}">
                <a16:creationId xmlns:a16="http://schemas.microsoft.com/office/drawing/2014/main" id="{395094B2-5C14-5C67-8C68-869DDEEDBA7E}"/>
              </a:ext>
            </a:extLst>
          </p:cNvPr>
          <p:cNvPicPr>
            <a:picLocks noChangeAspect="1"/>
          </p:cNvPicPr>
          <p:nvPr/>
        </p:nvPicPr>
        <p:blipFill>
          <a:blip r:embed="rId2"/>
          <a:stretch>
            <a:fillRect/>
          </a:stretch>
        </p:blipFill>
        <p:spPr>
          <a:xfrm>
            <a:off x="5772876" y="3200400"/>
            <a:ext cx="2932973" cy="3086100"/>
          </a:xfrm>
          <a:prstGeom prst="rect">
            <a:avLst/>
          </a:prstGeom>
        </p:spPr>
      </p:pic>
    </p:spTree>
    <p:extLst>
      <p:ext uri="{BB962C8B-B14F-4D97-AF65-F5344CB8AC3E}">
        <p14:creationId xmlns:p14="http://schemas.microsoft.com/office/powerpoint/2010/main" val="1092888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Transform Module - Rotate</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3657600"/>
            <a:ext cx="5391150" cy="2285999"/>
          </a:xfrm>
        </p:spPr>
        <p:txBody>
          <a:bodyPr>
            <a:normAutofit/>
          </a:bodyPr>
          <a:lstStyle/>
          <a:p>
            <a:pPr marL="0" indent="0">
              <a:buNone/>
            </a:pPr>
            <a:r>
              <a:rPr lang="en-US" b="1" dirty="0" err="1"/>
              <a:t>pygame.transform.rotate</a:t>
            </a:r>
            <a:r>
              <a:rPr lang="en-US" b="1" dirty="0"/>
              <a:t>(surface, angle)</a:t>
            </a:r>
          </a:p>
          <a:p>
            <a:pPr marL="0" indent="0">
              <a:buNone/>
            </a:pPr>
            <a:r>
              <a:rPr lang="en-US" b="1" dirty="0"/>
              <a:t>-&gt; Surface</a:t>
            </a:r>
          </a:p>
          <a:p>
            <a:pPr marL="0" indent="0">
              <a:buNone/>
            </a:pPr>
            <a:endParaRPr lang="en-US" sz="1300" dirty="0">
              <a:latin typeface="Courier New" panose="02070309020205020404" pitchFamily="49" charset="0"/>
              <a:cs typeface="Courier New" panose="02070309020205020404" pitchFamily="49" charset="0"/>
            </a:endParaRPr>
          </a:p>
          <a:p>
            <a:pPr marL="0" indent="0">
              <a:buNone/>
            </a:pPr>
            <a:r>
              <a:rPr lang="en-US" sz="1100" dirty="0">
                <a:latin typeface="Courier New" panose="02070309020205020404" pitchFamily="49" charset="0"/>
                <a:cs typeface="Courier New" panose="02070309020205020404" pitchFamily="49" charset="0"/>
              </a:rPr>
              <a:t>original_face = </a:t>
            </a:r>
            <a:r>
              <a:rPr lang="en-US" sz="1100" dirty="0" err="1">
                <a:latin typeface="Courier New" panose="02070309020205020404" pitchFamily="49" charset="0"/>
                <a:cs typeface="Courier New" panose="02070309020205020404" pitchFamily="49" charset="0"/>
              </a:rPr>
              <a:t>pg.image.load</a:t>
            </a:r>
            <a:r>
              <a:rPr lang="en-US" sz="1100" dirty="0">
                <a:latin typeface="Courier New" panose="02070309020205020404" pitchFamily="49" charset="0"/>
                <a:cs typeface="Courier New" panose="02070309020205020404" pitchFamily="49" charset="0"/>
              </a:rPr>
              <a:t>("happy-face.png").convert()</a:t>
            </a:r>
          </a:p>
          <a:p>
            <a:pPr marL="0" indent="0">
              <a:buNone/>
            </a:pPr>
            <a:r>
              <a:rPr lang="en-US" sz="1100" dirty="0">
                <a:latin typeface="Courier New" panose="02070309020205020404" pitchFamily="49" charset="0"/>
                <a:cs typeface="Courier New" panose="02070309020205020404" pitchFamily="49" charset="0"/>
              </a:rPr>
              <a:t>face1 = </a:t>
            </a:r>
            <a:r>
              <a:rPr lang="en-US" sz="1100" dirty="0" err="1">
                <a:latin typeface="Courier New" panose="02070309020205020404" pitchFamily="49" charset="0"/>
                <a:cs typeface="Courier New" panose="02070309020205020404" pitchFamily="49" charset="0"/>
              </a:rPr>
              <a:t>pg.transform.rotate</a:t>
            </a:r>
            <a:r>
              <a:rPr lang="en-US" sz="1100" dirty="0">
                <a:latin typeface="Courier New" panose="02070309020205020404" pitchFamily="49" charset="0"/>
                <a:cs typeface="Courier New" panose="02070309020205020404" pitchFamily="49" charset="0"/>
              </a:rPr>
              <a:t>(original_face, 30)</a:t>
            </a:r>
          </a:p>
          <a:p>
            <a:pPr marL="0" indent="0">
              <a:buNone/>
            </a:pPr>
            <a:r>
              <a:rPr lang="en-US" sz="1100" dirty="0" err="1">
                <a:latin typeface="Courier New" panose="02070309020205020404" pitchFamily="49" charset="0"/>
                <a:cs typeface="Courier New" panose="02070309020205020404" pitchFamily="49" charset="0"/>
              </a:rPr>
              <a:t>screen.blit</a:t>
            </a:r>
            <a:r>
              <a:rPr lang="en-US" sz="1100" dirty="0">
                <a:latin typeface="Courier New" panose="02070309020205020404" pitchFamily="49" charset="0"/>
                <a:cs typeface="Courier New" panose="02070309020205020404" pitchFamily="49" charset="0"/>
              </a:rPr>
              <a:t>(face1, (50,50))</a:t>
            </a:r>
          </a:p>
        </p:txBody>
      </p:sp>
      <p:sp>
        <p:nvSpPr>
          <p:cNvPr id="7" name="TextBox 6">
            <a:extLst>
              <a:ext uri="{FF2B5EF4-FFF2-40B4-BE49-F238E27FC236}">
                <a16:creationId xmlns:a16="http://schemas.microsoft.com/office/drawing/2014/main" id="{513A2F6F-6825-E4F3-5666-FDA8F77DFB39}"/>
              </a:ext>
            </a:extLst>
          </p:cNvPr>
          <p:cNvSpPr txBox="1"/>
          <p:nvPr/>
        </p:nvSpPr>
        <p:spPr>
          <a:xfrm>
            <a:off x="605558" y="1524000"/>
            <a:ext cx="7909791" cy="2123658"/>
          </a:xfrm>
          <a:prstGeom prst="rect">
            <a:avLst/>
          </a:prstGeom>
          <a:noFill/>
        </p:spPr>
        <p:txBody>
          <a:bodyPr wrap="square">
            <a:spAutoFit/>
          </a:bodyPr>
          <a:lstStyle/>
          <a:p>
            <a:pPr marL="457200" indent="-457200">
              <a:buFont typeface="Arial" panose="020B0604020202020204" pitchFamily="34" charset="0"/>
              <a:buChar char="•"/>
            </a:pPr>
            <a:r>
              <a:rPr lang="en-US" sz="2200" dirty="0"/>
              <a:t>Takes in a Surface, and an angle</a:t>
            </a:r>
          </a:p>
          <a:p>
            <a:pPr marL="457200" indent="-457200">
              <a:buFont typeface="Arial" panose="020B0604020202020204" pitchFamily="34" charset="0"/>
              <a:buChar char="•"/>
            </a:pPr>
            <a:r>
              <a:rPr lang="en-US" sz="2200" dirty="0"/>
              <a:t>Angle represents how much the image is rotated, in degrees</a:t>
            </a:r>
          </a:p>
          <a:p>
            <a:pPr marL="457200" indent="-457200">
              <a:buFont typeface="Arial" panose="020B0604020202020204" pitchFamily="34" charset="0"/>
              <a:buChar char="•"/>
            </a:pPr>
            <a:r>
              <a:rPr lang="en-US" sz="2200" dirty="0"/>
              <a:t>Positive values rotate counterclockwise</a:t>
            </a:r>
          </a:p>
          <a:p>
            <a:pPr marL="457200" indent="-457200">
              <a:buFont typeface="Arial" panose="020B0604020202020204" pitchFamily="34" charset="0"/>
              <a:buChar char="•"/>
            </a:pPr>
            <a:r>
              <a:rPr lang="en-US" sz="2200" dirty="0"/>
              <a:t>Target Surface is automatically padded to hold the new image</a:t>
            </a:r>
          </a:p>
          <a:p>
            <a:pPr marL="457200" indent="-457200">
              <a:buFont typeface="Arial" panose="020B0604020202020204" pitchFamily="34" charset="0"/>
              <a:buChar char="•"/>
            </a:pPr>
            <a:r>
              <a:rPr lang="en-US" sz="2200" dirty="0"/>
              <a:t>Returns a Surface with the image rotated</a:t>
            </a:r>
          </a:p>
          <a:p>
            <a:pPr marL="457200" indent="-457200">
              <a:buFont typeface="Arial" panose="020B0604020202020204" pitchFamily="34" charset="0"/>
              <a:buChar char="•"/>
            </a:pPr>
            <a:r>
              <a:rPr lang="en-US" sz="2200" u="sng" dirty="0"/>
              <a:t>rotate() is destructive</a:t>
            </a:r>
          </a:p>
        </p:txBody>
      </p:sp>
      <p:pic>
        <p:nvPicPr>
          <p:cNvPr id="4" name="Picture 3">
            <a:extLst>
              <a:ext uri="{FF2B5EF4-FFF2-40B4-BE49-F238E27FC236}">
                <a16:creationId xmlns:a16="http://schemas.microsoft.com/office/drawing/2014/main" id="{78E5767E-2A54-91F2-40F3-76F39FCBEE06}"/>
              </a:ext>
            </a:extLst>
          </p:cNvPr>
          <p:cNvPicPr>
            <a:picLocks noChangeAspect="1"/>
          </p:cNvPicPr>
          <p:nvPr/>
        </p:nvPicPr>
        <p:blipFill>
          <a:blip r:embed="rId2"/>
          <a:stretch>
            <a:fillRect/>
          </a:stretch>
        </p:blipFill>
        <p:spPr>
          <a:xfrm>
            <a:off x="5838171" y="3276600"/>
            <a:ext cx="2879313" cy="3048000"/>
          </a:xfrm>
          <a:prstGeom prst="rect">
            <a:avLst/>
          </a:prstGeom>
        </p:spPr>
      </p:pic>
    </p:spTree>
    <p:extLst>
      <p:ext uri="{BB962C8B-B14F-4D97-AF65-F5344CB8AC3E}">
        <p14:creationId xmlns:p14="http://schemas.microsoft.com/office/powerpoint/2010/main" val="140197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Font Module - Overview</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648199"/>
          </a:xfrm>
        </p:spPr>
        <p:txBody>
          <a:bodyPr>
            <a:normAutofit lnSpcReduction="10000"/>
          </a:bodyPr>
          <a:lstStyle/>
          <a:p>
            <a:r>
              <a:rPr lang="en-US" sz="2800" dirty="0" err="1"/>
              <a:t>Pygame</a:t>
            </a:r>
            <a:r>
              <a:rPr lang="en-US" sz="2800" dirty="0"/>
              <a:t> allows writing things to the Display.</a:t>
            </a:r>
          </a:p>
          <a:p>
            <a:r>
              <a:rPr lang="en-US" sz="2800" dirty="0"/>
              <a:t>First, you create a Font object using the Font constructor.</a:t>
            </a:r>
          </a:p>
          <a:p>
            <a:r>
              <a:rPr lang="en-US" sz="2800" dirty="0"/>
              <a:t>The Font constructor takes in the name of the file containing the font and the font size:</a:t>
            </a:r>
          </a:p>
          <a:p>
            <a:pPr lvl="1"/>
            <a:r>
              <a:rPr lang="en-US" sz="2500" dirty="0"/>
              <a:t>If passed a value of None, the default font will be used</a:t>
            </a:r>
          </a:p>
          <a:p>
            <a:pPr marL="0" indent="0">
              <a:buNone/>
            </a:pPr>
            <a:r>
              <a:rPr lang="en-US" sz="2800" dirty="0"/>
              <a:t>	</a:t>
            </a:r>
            <a:r>
              <a:rPr lang="en-US" sz="2000" dirty="0" err="1">
                <a:latin typeface="Courier New" panose="02070309020205020404" pitchFamily="49" charset="0"/>
                <a:cs typeface="Courier New" panose="02070309020205020404" pitchFamily="49" charset="0"/>
              </a:rPr>
              <a:t>myfont</a:t>
            </a:r>
            <a:r>
              <a:rPr lang="en-US" sz="2000" dirty="0">
                <a:latin typeface="Courier New" panose="02070309020205020404" pitchFamily="49" charset="0"/>
                <a:cs typeface="Courier New" panose="02070309020205020404" pitchFamily="49" charset="0"/>
              </a:rPr>
              <a:t> = </a:t>
            </a:r>
            <a:r>
              <a:rPr lang="en-US" sz="2000" dirty="0" err="1">
                <a:latin typeface="Courier New" panose="02070309020205020404" pitchFamily="49" charset="0"/>
                <a:cs typeface="Courier New" panose="02070309020205020404" pitchFamily="49" charset="0"/>
              </a:rPr>
              <a:t>pygame.font.Font</a:t>
            </a:r>
            <a:r>
              <a:rPr lang="en-US" sz="2000" dirty="0">
                <a:latin typeface="Courier New" panose="02070309020205020404" pitchFamily="49" charset="0"/>
                <a:cs typeface="Courier New" panose="02070309020205020404" pitchFamily="49" charset="0"/>
              </a:rPr>
              <a:t>(None, 64)</a:t>
            </a:r>
          </a:p>
          <a:p>
            <a:pPr marL="0" indent="0">
              <a:buNone/>
            </a:pPr>
            <a:r>
              <a:rPr lang="en-US" sz="2000" dirty="0">
                <a:latin typeface="Courier New" panose="02070309020205020404" pitchFamily="49" charset="0"/>
                <a:cs typeface="Courier New" panose="02070309020205020404" pitchFamily="49" charset="0"/>
              </a:rPr>
              <a:t>	myfont2 = </a:t>
            </a:r>
            <a:r>
              <a:rPr lang="en-US" sz="2000" dirty="0" err="1">
                <a:latin typeface="Courier New" panose="02070309020205020404" pitchFamily="49" charset="0"/>
                <a:cs typeface="Courier New" panose="02070309020205020404" pitchFamily="49" charset="0"/>
              </a:rPr>
              <a:t>pygame.font.Font</a:t>
            </a:r>
            <a:r>
              <a:rPr lang="en-US" sz="2000" dirty="0">
                <a:latin typeface="Courier New" panose="02070309020205020404" pitchFamily="49" charset="0"/>
                <a:cs typeface="Courier New" panose="02070309020205020404" pitchFamily="49" charset="0"/>
              </a:rPr>
              <a:t>(“fontfile.ttf”, 32)</a:t>
            </a:r>
          </a:p>
          <a:p>
            <a:r>
              <a:rPr lang="en-US" sz="2800" dirty="0"/>
              <a:t>Unless you want to change the size, the font type, or you want to write multiple things in different parts of the screen, you only need to create one font object</a:t>
            </a:r>
          </a:p>
        </p:txBody>
      </p:sp>
    </p:spTree>
    <p:extLst>
      <p:ext uri="{BB962C8B-B14F-4D97-AF65-F5344CB8AC3E}">
        <p14:creationId xmlns:p14="http://schemas.microsoft.com/office/powerpoint/2010/main" val="3803244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Font Module - Render</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648199"/>
          </a:xfrm>
        </p:spPr>
        <p:txBody>
          <a:bodyPr>
            <a:normAutofit/>
          </a:bodyPr>
          <a:lstStyle/>
          <a:p>
            <a:r>
              <a:rPr lang="en-US" sz="2800" dirty="0"/>
              <a:t>Once a Font object has been created, you can then call its render() method.</a:t>
            </a:r>
          </a:p>
          <a:p>
            <a:r>
              <a:rPr lang="en-US" sz="2800" dirty="0"/>
              <a:t>render() takes in a string containing the text you wish to write, a Boolean for the </a:t>
            </a:r>
            <a:r>
              <a:rPr lang="en-US" sz="2800" dirty="0" err="1"/>
              <a:t>antialias</a:t>
            </a:r>
            <a:r>
              <a:rPr lang="en-US" sz="2800" dirty="0"/>
              <a:t> option, and a color.</a:t>
            </a:r>
          </a:p>
          <a:p>
            <a:pPr lvl="1"/>
            <a:r>
              <a:rPr lang="en-US" sz="2500" dirty="0" err="1"/>
              <a:t>Antialias</a:t>
            </a:r>
            <a:r>
              <a:rPr lang="en-US" sz="2500" dirty="0"/>
              <a:t> </a:t>
            </a:r>
            <a:r>
              <a:rPr lang="en-US" sz="2500" dirty="0" err="1"/>
              <a:t>smoothes</a:t>
            </a:r>
            <a:r>
              <a:rPr lang="en-US" sz="2500" dirty="0"/>
              <a:t> out the edges of your letters</a:t>
            </a:r>
          </a:p>
          <a:p>
            <a:r>
              <a:rPr lang="en-US" sz="2800" dirty="0"/>
              <a:t>render() returns a Surface with the words written on it. </a:t>
            </a:r>
          </a:p>
          <a:p>
            <a:r>
              <a:rPr lang="en-US" sz="2800" dirty="0"/>
              <a:t>You can then </a:t>
            </a:r>
            <a:r>
              <a:rPr lang="en-US" sz="2800" dirty="0" err="1"/>
              <a:t>blit</a:t>
            </a:r>
            <a:r>
              <a:rPr lang="en-US" sz="2800" dirty="0"/>
              <a:t> this Surface onto the Display as normal.</a:t>
            </a:r>
          </a:p>
        </p:txBody>
      </p:sp>
    </p:spTree>
    <p:extLst>
      <p:ext uri="{BB962C8B-B14F-4D97-AF65-F5344CB8AC3E}">
        <p14:creationId xmlns:p14="http://schemas.microsoft.com/office/powerpoint/2010/main" val="2142684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Font Module – Useful methods</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648199"/>
          </a:xfrm>
        </p:spPr>
        <p:txBody>
          <a:bodyPr>
            <a:normAutofit/>
          </a:bodyPr>
          <a:lstStyle/>
          <a:p>
            <a:r>
              <a:rPr lang="en-US" sz="2800" dirty="0"/>
              <a:t>The methods below, while useful, are fake</a:t>
            </a:r>
          </a:p>
          <a:p>
            <a:r>
              <a:rPr lang="en-US" sz="2800" dirty="0"/>
              <a:t>They create fake versions of the effect you are trying to apply</a:t>
            </a:r>
          </a:p>
          <a:p>
            <a:r>
              <a:rPr lang="en-US" sz="2800" dirty="0"/>
              <a:t>For best results, if you want your letters to be bold, you should load a bold version of your font.</a:t>
            </a:r>
          </a:p>
          <a:p>
            <a:pPr marL="0" indent="0">
              <a:buNone/>
            </a:pPr>
            <a:r>
              <a:rPr lang="en-US" sz="2800" dirty="0"/>
              <a:t>	</a:t>
            </a:r>
            <a:r>
              <a:rPr lang="en-US" sz="2800" dirty="0" err="1">
                <a:latin typeface="Courier New" panose="02070309020205020404" pitchFamily="49" charset="0"/>
                <a:cs typeface="Courier New" panose="02070309020205020404" pitchFamily="49" charset="0"/>
              </a:rPr>
              <a:t>set_underline</a:t>
            </a:r>
            <a:r>
              <a:rPr lang="en-US" sz="2800" dirty="0">
                <a:latin typeface="Courier New" panose="02070309020205020404" pitchFamily="49" charset="0"/>
                <a:cs typeface="Courier New" panose="02070309020205020404" pitchFamily="49" charset="0"/>
              </a:rPr>
              <a:t>(bool)</a:t>
            </a:r>
          </a:p>
          <a:p>
            <a:pPr marL="0" indent="0">
              <a:buNone/>
            </a:pP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set_bold</a:t>
            </a:r>
            <a:r>
              <a:rPr lang="en-US" sz="2800" dirty="0">
                <a:latin typeface="Courier New" panose="02070309020205020404" pitchFamily="49" charset="0"/>
                <a:cs typeface="Courier New" panose="02070309020205020404" pitchFamily="49" charset="0"/>
              </a:rPr>
              <a:t>(bool)</a:t>
            </a:r>
          </a:p>
          <a:p>
            <a:pPr marL="0" indent="0">
              <a:buNone/>
            </a:pP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set_strikethrough</a:t>
            </a:r>
            <a:r>
              <a:rPr lang="en-US" sz="2800" dirty="0">
                <a:latin typeface="Courier New" panose="02070309020205020404" pitchFamily="49" charset="0"/>
                <a:cs typeface="Courier New" panose="02070309020205020404" pitchFamily="49" charset="0"/>
              </a:rPr>
              <a:t>(bool)</a:t>
            </a:r>
          </a:p>
          <a:p>
            <a:pPr marL="0" indent="0">
              <a:buNone/>
            </a:pP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set_italic</a:t>
            </a:r>
            <a:r>
              <a:rPr lang="en-US" sz="2800" dirty="0">
                <a:latin typeface="Courier New" panose="02070309020205020404" pitchFamily="49" charset="0"/>
                <a:cs typeface="Courier New" panose="02070309020205020404" pitchFamily="49" charset="0"/>
              </a:rPr>
              <a:t>(bool)</a:t>
            </a:r>
          </a:p>
        </p:txBody>
      </p:sp>
    </p:spTree>
    <p:extLst>
      <p:ext uri="{BB962C8B-B14F-4D97-AF65-F5344CB8AC3E}">
        <p14:creationId xmlns:p14="http://schemas.microsoft.com/office/powerpoint/2010/main" val="1728133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Font Module – Examples</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876799"/>
          </a:xfrm>
        </p:spPr>
        <p:txBody>
          <a:bodyPr>
            <a:normAutofit fontScale="47500" lnSpcReduction="20000"/>
          </a:bodyPr>
          <a:lstStyle/>
          <a:p>
            <a:pPr marL="0" indent="0">
              <a:buNone/>
            </a:pPr>
            <a:r>
              <a:rPr lang="en-US" sz="2800" dirty="0"/>
              <a:t>font1 = </a:t>
            </a:r>
            <a:r>
              <a:rPr lang="en-US" sz="2800" dirty="0" err="1"/>
              <a:t>pg.font.Font</a:t>
            </a:r>
            <a:r>
              <a:rPr lang="en-US" sz="2800" dirty="0"/>
              <a:t>(None, 64)</a:t>
            </a:r>
          </a:p>
          <a:p>
            <a:pPr marL="0" indent="0">
              <a:buNone/>
            </a:pPr>
            <a:r>
              <a:rPr lang="en-US" sz="2800" dirty="0"/>
              <a:t>font2 = </a:t>
            </a:r>
            <a:r>
              <a:rPr lang="en-US" sz="2800" dirty="0" err="1"/>
              <a:t>pg.font.Font</a:t>
            </a:r>
            <a:r>
              <a:rPr lang="en-US" sz="2800" dirty="0"/>
              <a:t>(None, 64)</a:t>
            </a:r>
          </a:p>
          <a:p>
            <a:pPr marL="0" indent="0">
              <a:buNone/>
            </a:pPr>
            <a:r>
              <a:rPr lang="en-US" sz="2800" dirty="0"/>
              <a:t>font3 = </a:t>
            </a:r>
            <a:r>
              <a:rPr lang="en-US" sz="2800" dirty="0" err="1"/>
              <a:t>pg.font.Font</a:t>
            </a:r>
            <a:r>
              <a:rPr lang="en-US" sz="2800" dirty="0"/>
              <a:t>(None, 64)</a:t>
            </a:r>
          </a:p>
          <a:p>
            <a:pPr marL="0" indent="0">
              <a:buNone/>
            </a:pPr>
            <a:r>
              <a:rPr lang="en-US" sz="2800" dirty="0"/>
              <a:t>font4 = </a:t>
            </a:r>
            <a:r>
              <a:rPr lang="en-US" sz="2800" dirty="0" err="1"/>
              <a:t>pg.font.Font</a:t>
            </a:r>
            <a:r>
              <a:rPr lang="en-US" sz="2800" dirty="0"/>
              <a:t>(None, 64)</a:t>
            </a:r>
          </a:p>
          <a:p>
            <a:pPr marL="0" indent="0">
              <a:buNone/>
            </a:pPr>
            <a:endParaRPr lang="en-US" sz="2800" dirty="0"/>
          </a:p>
          <a:p>
            <a:pPr marL="0" indent="0">
              <a:buNone/>
            </a:pPr>
            <a:r>
              <a:rPr lang="en-US" sz="2800" dirty="0"/>
              <a:t>font1.set_underline(True)</a:t>
            </a:r>
          </a:p>
          <a:p>
            <a:pPr marL="0" indent="0">
              <a:buNone/>
            </a:pPr>
            <a:r>
              <a:rPr lang="en-US" sz="2800" dirty="0"/>
              <a:t>font2.set_bold(True)</a:t>
            </a:r>
          </a:p>
          <a:p>
            <a:pPr marL="0" indent="0">
              <a:buNone/>
            </a:pPr>
            <a:r>
              <a:rPr lang="en-US" sz="2800" dirty="0"/>
              <a:t>font3.set_italic(True)</a:t>
            </a:r>
          </a:p>
          <a:p>
            <a:pPr marL="0" indent="0">
              <a:buNone/>
            </a:pPr>
            <a:r>
              <a:rPr lang="en-US" sz="2800" dirty="0"/>
              <a:t>font4.set_strikethrough(True)</a:t>
            </a:r>
          </a:p>
          <a:p>
            <a:pPr marL="0" indent="0">
              <a:buNone/>
            </a:pPr>
            <a:endParaRPr lang="en-US" sz="2800" dirty="0"/>
          </a:p>
          <a:p>
            <a:pPr marL="0" indent="0">
              <a:buNone/>
            </a:pPr>
            <a:r>
              <a:rPr lang="en-US" sz="2800" dirty="0"/>
              <a:t>surf1 = font1.render(</a:t>
            </a:r>
            <a:r>
              <a:rPr lang="en-US" sz="2800" dirty="0">
                <a:solidFill>
                  <a:srgbClr val="C00000"/>
                </a:solidFill>
              </a:rPr>
              <a:t>"This is font1", </a:t>
            </a:r>
            <a:r>
              <a:rPr lang="en-US" sz="2800" dirty="0"/>
              <a:t>False, (255,255,255))</a:t>
            </a:r>
          </a:p>
          <a:p>
            <a:pPr marL="0" indent="0">
              <a:buNone/>
            </a:pPr>
            <a:r>
              <a:rPr lang="en-US" sz="2800" dirty="0"/>
              <a:t>surf2 = font2.render(</a:t>
            </a:r>
            <a:r>
              <a:rPr lang="en-US" sz="2800" dirty="0">
                <a:solidFill>
                  <a:srgbClr val="C00000"/>
                </a:solidFill>
              </a:rPr>
              <a:t>"This is font2"</a:t>
            </a:r>
            <a:r>
              <a:rPr lang="en-US" sz="2800" dirty="0"/>
              <a:t>, True, (0, 255, 255))</a:t>
            </a:r>
          </a:p>
          <a:p>
            <a:pPr marL="0" indent="0">
              <a:buNone/>
            </a:pPr>
            <a:r>
              <a:rPr lang="en-US" sz="2800" dirty="0"/>
              <a:t>surf3 = font3.render(</a:t>
            </a:r>
            <a:r>
              <a:rPr lang="en-US" sz="2800" dirty="0">
                <a:solidFill>
                  <a:srgbClr val="C00000"/>
                </a:solidFill>
              </a:rPr>
              <a:t>"This is font3"</a:t>
            </a:r>
            <a:r>
              <a:rPr lang="en-US" sz="2800" dirty="0"/>
              <a:t>, False, (255, 0, 255))</a:t>
            </a:r>
          </a:p>
          <a:p>
            <a:pPr marL="0" indent="0">
              <a:buNone/>
            </a:pPr>
            <a:r>
              <a:rPr lang="en-US" sz="2800" dirty="0"/>
              <a:t>surf4 = font4.render(</a:t>
            </a:r>
            <a:r>
              <a:rPr lang="en-US" sz="2800" dirty="0">
                <a:solidFill>
                  <a:srgbClr val="C00000"/>
                </a:solidFill>
              </a:rPr>
              <a:t>"This is font4"</a:t>
            </a:r>
            <a:r>
              <a:rPr lang="en-US" sz="2800" dirty="0"/>
              <a:t>, False, (255, 255, 0))</a:t>
            </a:r>
          </a:p>
          <a:p>
            <a:pPr marL="0" indent="0">
              <a:buNone/>
            </a:pPr>
            <a:endParaRPr lang="en-US" sz="2800" dirty="0"/>
          </a:p>
          <a:p>
            <a:pPr marL="0" indent="0">
              <a:buNone/>
            </a:pPr>
            <a:r>
              <a:rPr lang="en-US" sz="2800" dirty="0" err="1"/>
              <a:t>screen.blit</a:t>
            </a:r>
            <a:r>
              <a:rPr lang="en-US" sz="2800" dirty="0"/>
              <a:t>(surf1, (100,0))</a:t>
            </a:r>
          </a:p>
          <a:p>
            <a:pPr marL="0" indent="0">
              <a:buNone/>
            </a:pPr>
            <a:r>
              <a:rPr lang="en-US" sz="2800" dirty="0" err="1"/>
              <a:t>screen.blit</a:t>
            </a:r>
            <a:r>
              <a:rPr lang="en-US" sz="2800" dirty="0"/>
              <a:t>(surf2, (100, 100))</a:t>
            </a:r>
          </a:p>
          <a:p>
            <a:pPr marL="0" indent="0">
              <a:buNone/>
            </a:pPr>
            <a:r>
              <a:rPr lang="en-US" sz="2800" dirty="0" err="1"/>
              <a:t>screen.blit</a:t>
            </a:r>
            <a:r>
              <a:rPr lang="en-US" sz="2800" dirty="0"/>
              <a:t>(surf3, (100, 300))</a:t>
            </a:r>
          </a:p>
          <a:p>
            <a:pPr marL="0" indent="0">
              <a:buNone/>
            </a:pPr>
            <a:r>
              <a:rPr lang="en-US" sz="2800" dirty="0" err="1"/>
              <a:t>screen.blit</a:t>
            </a:r>
            <a:r>
              <a:rPr lang="en-US" sz="2800" dirty="0"/>
              <a:t>(surf4, (100, 400))</a:t>
            </a:r>
          </a:p>
          <a:p>
            <a:pPr marL="0" indent="0">
              <a:buNone/>
            </a:pPr>
            <a:r>
              <a:rPr lang="en-US" sz="2800" dirty="0" err="1"/>
              <a:t>pygame.display.flip</a:t>
            </a:r>
            <a:r>
              <a:rPr lang="en-US" sz="2800" dirty="0"/>
              <a:t>()</a:t>
            </a:r>
          </a:p>
        </p:txBody>
      </p:sp>
      <p:pic>
        <p:nvPicPr>
          <p:cNvPr id="5" name="Picture 4">
            <a:extLst>
              <a:ext uri="{FF2B5EF4-FFF2-40B4-BE49-F238E27FC236}">
                <a16:creationId xmlns:a16="http://schemas.microsoft.com/office/drawing/2014/main" id="{94A90BD6-9FE6-106D-F192-15CC184927AD}"/>
              </a:ext>
            </a:extLst>
          </p:cNvPr>
          <p:cNvPicPr>
            <a:picLocks noChangeAspect="1"/>
          </p:cNvPicPr>
          <p:nvPr/>
        </p:nvPicPr>
        <p:blipFill>
          <a:blip r:embed="rId2"/>
          <a:stretch>
            <a:fillRect/>
          </a:stretch>
        </p:blipFill>
        <p:spPr>
          <a:xfrm>
            <a:off x="5152009" y="1295401"/>
            <a:ext cx="3506216" cy="3733800"/>
          </a:xfrm>
          <a:prstGeom prst="rect">
            <a:avLst/>
          </a:prstGeom>
        </p:spPr>
      </p:pic>
    </p:spTree>
    <p:extLst>
      <p:ext uri="{BB962C8B-B14F-4D97-AF65-F5344CB8AC3E}">
        <p14:creationId xmlns:p14="http://schemas.microsoft.com/office/powerpoint/2010/main" val="421740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Topics</a:t>
            </a:r>
          </a:p>
        </p:txBody>
      </p:sp>
      <p:sp>
        <p:nvSpPr>
          <p:cNvPr id="5123" name="Content Placeholder 6"/>
          <p:cNvSpPr>
            <a:spLocks noGrp="1"/>
          </p:cNvSpPr>
          <p:nvPr>
            <p:ph idx="1"/>
          </p:nvPr>
        </p:nvSpPr>
        <p:spPr/>
        <p:txBody>
          <a:bodyPr/>
          <a:lstStyle/>
          <a:p>
            <a:r>
              <a:rPr lang="en-US" altLang="en-US" sz="3200" dirty="0"/>
              <a:t>Draw module</a:t>
            </a:r>
          </a:p>
          <a:p>
            <a:r>
              <a:rPr lang="en-US" altLang="en-US" sz="3200" dirty="0"/>
              <a:t>Image module</a:t>
            </a:r>
          </a:p>
          <a:p>
            <a:r>
              <a:rPr lang="en-US" altLang="en-US" sz="3200" dirty="0"/>
              <a:t>Transform module</a:t>
            </a:r>
          </a:p>
          <a:p>
            <a:r>
              <a:rPr lang="en-US" altLang="en-US" sz="3200" dirty="0"/>
              <a:t>Font module</a:t>
            </a:r>
          </a:p>
          <a:p>
            <a:r>
              <a:rPr lang="en-US" altLang="en-US" sz="3200" dirty="0"/>
              <a:t>Mixer module</a:t>
            </a:r>
          </a:p>
          <a:p>
            <a:r>
              <a:rPr lang="en-US" altLang="en-US" sz="3200" dirty="0"/>
              <a:t>Music module</a:t>
            </a:r>
          </a:p>
          <a:p>
            <a:pPr marL="0" indent="0" eaLnBrk="1" hangingPunct="1">
              <a:buFont typeface="Arial" charset="0"/>
              <a:buNone/>
            </a:pPr>
            <a:endParaRPr lang="en-US" altLang="en-US" sz="2800" dirty="0"/>
          </a:p>
        </p:txBody>
      </p:sp>
    </p:spTree>
    <p:extLst>
      <p:ext uri="{BB962C8B-B14F-4D97-AF65-F5344CB8AC3E}">
        <p14:creationId xmlns:p14="http://schemas.microsoft.com/office/powerpoint/2010/main" val="1893773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a:spLocks noGrp="1"/>
          </p:cNvSpPr>
          <p:nvPr>
            <p:ph type="title"/>
          </p:nvPr>
        </p:nvSpPr>
        <p:spPr/>
        <p:txBody>
          <a:bodyPr lIns="0" tIns="199135" rIns="0" bIns="0"/>
          <a:lstStyle/>
          <a:p>
            <a:pPr marL="12700" eaLnBrk="1" hangingPunct="1">
              <a:lnSpc>
                <a:spcPct val="100000"/>
              </a:lnSpc>
            </a:pPr>
            <a:r>
              <a:rPr lang="en-US" altLang="en-US" sz="3600" dirty="0">
                <a:latin typeface="Arial" charset="0"/>
                <a:ea typeface="Arial" charset="0"/>
                <a:cs typeface="Arial" charset="0"/>
              </a:rPr>
              <a:t>Mixer – Creating Sounds</a:t>
            </a:r>
          </a:p>
        </p:txBody>
      </p:sp>
      <p:sp>
        <p:nvSpPr>
          <p:cNvPr id="2" name="Content Placeholder 1"/>
          <p:cNvSpPr>
            <a:spLocks noGrp="1"/>
          </p:cNvSpPr>
          <p:nvPr>
            <p:ph idx="1"/>
          </p:nvPr>
        </p:nvSpPr>
        <p:spPr>
          <a:xfrm>
            <a:off x="628650" y="1752600"/>
            <a:ext cx="7886700" cy="4419600"/>
          </a:xfrm>
        </p:spPr>
        <p:txBody>
          <a:bodyPr>
            <a:normAutofit/>
          </a:bodyPr>
          <a:lstStyle/>
          <a:p>
            <a:r>
              <a:rPr lang="en-US" sz="2800" dirty="0" err="1"/>
              <a:t>Pygame</a:t>
            </a:r>
            <a:r>
              <a:rPr lang="en-US" sz="2800" dirty="0"/>
              <a:t> allows playing sounds</a:t>
            </a:r>
          </a:p>
          <a:p>
            <a:r>
              <a:rPr lang="en-US" sz="2800" dirty="0"/>
              <a:t>First, you create a Sound object using the Sound constructor from the mixer module.</a:t>
            </a:r>
          </a:p>
          <a:p>
            <a:r>
              <a:rPr lang="en-US" sz="2800" dirty="0"/>
              <a:t>The Sound constructor takes in the name of the file containing the sound:</a:t>
            </a:r>
          </a:p>
          <a:p>
            <a:pPr marL="0" indent="0">
              <a:buNone/>
            </a:pPr>
            <a:r>
              <a:rPr lang="en-US" sz="2400" dirty="0">
                <a:latin typeface="Courier New" panose="02070309020205020404" pitchFamily="49" charset="0"/>
                <a:cs typeface="Courier New" panose="02070309020205020404" pitchFamily="49" charset="0"/>
              </a:rPr>
              <a:t>sound = </a:t>
            </a:r>
            <a:r>
              <a:rPr lang="en-US" sz="2400" dirty="0" err="1">
                <a:latin typeface="Courier New" panose="02070309020205020404" pitchFamily="49" charset="0"/>
                <a:cs typeface="Courier New" panose="02070309020205020404" pitchFamily="49" charset="0"/>
              </a:rPr>
              <a:t>pygame.mixer.Sound</a:t>
            </a:r>
            <a:r>
              <a:rPr lang="en-US" sz="2400" dirty="0">
                <a:latin typeface="Courier New" panose="02070309020205020404" pitchFamily="49" charset="0"/>
                <a:cs typeface="Courier New" panose="02070309020205020404" pitchFamily="49" charset="0"/>
              </a:rPr>
              <a:t>(“filename.mp3”)</a:t>
            </a:r>
          </a:p>
          <a:p>
            <a:pPr marL="0" indent="0">
              <a:buNone/>
            </a:pPr>
            <a:r>
              <a:rPr lang="en-US" sz="2800" dirty="0"/>
              <a:t>Once you have your Sound object, you can call the play() method to play it</a:t>
            </a:r>
          </a:p>
          <a:p>
            <a:pPr marL="0" indent="0">
              <a:buNone/>
            </a:pPr>
            <a:r>
              <a:rPr lang="en-US" sz="2800" dirty="0" err="1">
                <a:latin typeface="Courier New" panose="02070309020205020404" pitchFamily="49" charset="0"/>
                <a:cs typeface="Courier New" panose="02070309020205020404" pitchFamily="49" charset="0"/>
              </a:rPr>
              <a:t>sound.play</a:t>
            </a:r>
            <a:r>
              <a:rPr lang="en-US" sz="28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937570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a:spLocks noGrp="1"/>
          </p:cNvSpPr>
          <p:nvPr>
            <p:ph type="title"/>
          </p:nvPr>
        </p:nvSpPr>
        <p:spPr/>
        <p:txBody>
          <a:bodyPr lIns="0" tIns="199135" rIns="0" bIns="0"/>
          <a:lstStyle/>
          <a:p>
            <a:pPr marL="12700" eaLnBrk="1" hangingPunct="1">
              <a:lnSpc>
                <a:spcPct val="100000"/>
              </a:lnSpc>
            </a:pPr>
            <a:r>
              <a:rPr lang="en-US" altLang="en-US" sz="3600" dirty="0">
                <a:latin typeface="Arial" charset="0"/>
                <a:ea typeface="Arial" charset="0"/>
                <a:cs typeface="Arial" charset="0"/>
              </a:rPr>
              <a:t>Mixer – play() parameters</a:t>
            </a:r>
          </a:p>
        </p:txBody>
      </p:sp>
      <p:sp>
        <p:nvSpPr>
          <p:cNvPr id="3" name="Rectangle 2">
            <a:extLst>
              <a:ext uri="{FF2B5EF4-FFF2-40B4-BE49-F238E27FC236}">
                <a16:creationId xmlns:a16="http://schemas.microsoft.com/office/drawing/2014/main" id="{7BE7A985-EE23-BCFC-0D1C-72031A8806A8}"/>
              </a:ext>
            </a:extLst>
          </p:cNvPr>
          <p:cNvSpPr/>
          <p:nvPr/>
        </p:nvSpPr>
        <p:spPr>
          <a:xfrm>
            <a:off x="6477000" y="5576888"/>
            <a:ext cx="2133600" cy="65722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a:xfrm>
            <a:off x="628650" y="1752600"/>
            <a:ext cx="7886700" cy="4419600"/>
          </a:xfrm>
        </p:spPr>
        <p:txBody>
          <a:bodyPr>
            <a:normAutofit fontScale="92500"/>
          </a:bodyPr>
          <a:lstStyle/>
          <a:p>
            <a:r>
              <a:rPr lang="en-US" sz="2800" dirty="0"/>
              <a:t>play() can also take a few parameters:</a:t>
            </a:r>
          </a:p>
          <a:p>
            <a:pPr marL="0" indent="0">
              <a:buNone/>
            </a:pPr>
            <a:r>
              <a:rPr lang="en-US" sz="2800" dirty="0"/>
              <a:t>	</a:t>
            </a:r>
            <a:r>
              <a:rPr lang="en-US" sz="2800" dirty="0">
                <a:latin typeface="Courier New" panose="02070309020205020404" pitchFamily="49" charset="0"/>
                <a:cs typeface="Courier New" panose="02070309020205020404" pitchFamily="49" charset="0"/>
              </a:rPr>
              <a:t>play(loops=0, </a:t>
            </a:r>
            <a:r>
              <a:rPr lang="en-US" sz="2800" dirty="0" err="1">
                <a:latin typeface="Courier New" panose="02070309020205020404" pitchFamily="49" charset="0"/>
                <a:cs typeface="Courier New" panose="02070309020205020404" pitchFamily="49" charset="0"/>
              </a:rPr>
              <a:t>maxtime</a:t>
            </a:r>
            <a:r>
              <a:rPr lang="en-US" sz="2800" dirty="0">
                <a:latin typeface="Courier New" panose="02070309020205020404" pitchFamily="49" charset="0"/>
                <a:cs typeface="Courier New" panose="02070309020205020404" pitchFamily="49" charset="0"/>
              </a:rPr>
              <a:t>=0, </a:t>
            </a:r>
            <a:r>
              <a:rPr lang="en-US" sz="2800" dirty="0" err="1">
                <a:latin typeface="Courier New" panose="02070309020205020404" pitchFamily="49" charset="0"/>
                <a:cs typeface="Courier New" panose="02070309020205020404" pitchFamily="49" charset="0"/>
              </a:rPr>
              <a:t>fade_ms</a:t>
            </a:r>
            <a:r>
              <a:rPr lang="en-US" sz="2800" dirty="0">
                <a:latin typeface="Courier New" panose="02070309020205020404" pitchFamily="49" charset="0"/>
                <a:cs typeface="Courier New" panose="02070309020205020404" pitchFamily="49" charset="0"/>
              </a:rPr>
              <a:t>=0)</a:t>
            </a:r>
          </a:p>
          <a:p>
            <a:r>
              <a:rPr lang="en-US" sz="2800" dirty="0"/>
              <a:t>loops: how many times the sound should be repeated</a:t>
            </a:r>
          </a:p>
          <a:p>
            <a:pPr lvl="1"/>
            <a:r>
              <a:rPr lang="en-US" sz="2500" dirty="0"/>
              <a:t>0 means the sound will be played once</a:t>
            </a:r>
          </a:p>
          <a:p>
            <a:pPr lvl="1"/>
            <a:r>
              <a:rPr lang="en-US" sz="2500" dirty="0"/>
              <a:t>1 means the sound will be played once, and then repeated once</a:t>
            </a:r>
          </a:p>
          <a:p>
            <a:pPr lvl="1"/>
            <a:r>
              <a:rPr lang="en-US" sz="2500" dirty="0" err="1"/>
              <a:t>Etc</a:t>
            </a:r>
            <a:endParaRPr lang="en-US" sz="2500" dirty="0"/>
          </a:p>
          <a:p>
            <a:r>
              <a:rPr lang="en-US" sz="2800" dirty="0" err="1"/>
              <a:t>maxtime</a:t>
            </a:r>
            <a:r>
              <a:rPr lang="en-US" sz="2800" dirty="0"/>
              <a:t>: forcibly stops the sound after a certain number of milliseconds</a:t>
            </a:r>
          </a:p>
          <a:p>
            <a:r>
              <a:rPr lang="en-US" sz="2800" dirty="0" err="1"/>
              <a:t>fade_ms</a:t>
            </a:r>
            <a:r>
              <a:rPr lang="en-US" sz="2800" dirty="0"/>
              <a:t>: The sound will start playing at a volume of 0 and then grow louder for that number of </a:t>
            </a:r>
            <a:r>
              <a:rPr lang="en-US" sz="2800" dirty="0" err="1"/>
              <a:t>miliseconds</a:t>
            </a:r>
            <a:r>
              <a:rPr lang="en-US" sz="2800" dirty="0"/>
              <a:t>.</a:t>
            </a:r>
          </a:p>
          <a:p>
            <a:endParaRPr lang="en-US" sz="2800" dirty="0">
              <a:latin typeface="Courier New" panose="02070309020205020404" pitchFamily="49" charset="0"/>
              <a:cs typeface="Courier New" panose="02070309020205020404" pitchFamily="49" charset="0"/>
            </a:endParaRPr>
          </a:p>
          <a:p>
            <a:endParaRPr 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680257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a:spLocks noGrp="1"/>
          </p:cNvSpPr>
          <p:nvPr>
            <p:ph type="title"/>
          </p:nvPr>
        </p:nvSpPr>
        <p:spPr/>
        <p:txBody>
          <a:bodyPr lIns="0" tIns="199135" rIns="0" bIns="0"/>
          <a:lstStyle/>
          <a:p>
            <a:pPr marL="12700" eaLnBrk="1" hangingPunct="1">
              <a:lnSpc>
                <a:spcPct val="100000"/>
              </a:lnSpc>
            </a:pPr>
            <a:r>
              <a:rPr lang="en-US" altLang="en-US" sz="3600" dirty="0">
                <a:latin typeface="Arial" charset="0"/>
                <a:ea typeface="Arial" charset="0"/>
                <a:cs typeface="Arial" charset="0"/>
              </a:rPr>
              <a:t>Mixer – Useful methods</a:t>
            </a:r>
          </a:p>
        </p:txBody>
      </p:sp>
      <p:sp>
        <p:nvSpPr>
          <p:cNvPr id="3" name="Rectangle 2">
            <a:extLst>
              <a:ext uri="{FF2B5EF4-FFF2-40B4-BE49-F238E27FC236}">
                <a16:creationId xmlns:a16="http://schemas.microsoft.com/office/drawing/2014/main" id="{7BE7A985-EE23-BCFC-0D1C-72031A8806A8}"/>
              </a:ext>
            </a:extLst>
          </p:cNvPr>
          <p:cNvSpPr/>
          <p:nvPr/>
        </p:nvSpPr>
        <p:spPr>
          <a:xfrm>
            <a:off x="6477000" y="5576888"/>
            <a:ext cx="2133600" cy="65722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a:xfrm>
            <a:off x="628650" y="1981200"/>
            <a:ext cx="7886700" cy="3595688"/>
          </a:xfrm>
        </p:spPr>
        <p:txBody>
          <a:bodyPr>
            <a:normAutofit/>
          </a:bodyPr>
          <a:lstStyle/>
          <a:p>
            <a:r>
              <a:rPr lang="en-US" sz="2800" dirty="0">
                <a:cs typeface="Courier New" panose="02070309020205020404" pitchFamily="49" charset="0"/>
              </a:rPr>
              <a:t>stop(): stops the sound’s playback</a:t>
            </a:r>
          </a:p>
          <a:p>
            <a:r>
              <a:rPr lang="en-US" sz="2800" dirty="0" err="1">
                <a:cs typeface="Courier New" panose="02070309020205020404" pitchFamily="49" charset="0"/>
              </a:rPr>
              <a:t>set_volume</a:t>
            </a:r>
            <a:r>
              <a:rPr lang="en-US" sz="2800" dirty="0">
                <a:cs typeface="Courier New" panose="02070309020205020404" pitchFamily="49" charset="0"/>
              </a:rPr>
              <a:t>(volume): sets the sound’s volume using a float between 0 and 1</a:t>
            </a:r>
          </a:p>
          <a:p>
            <a:r>
              <a:rPr lang="en-US" sz="2800" dirty="0" err="1">
                <a:cs typeface="Courier New" panose="02070309020205020404" pitchFamily="49" charset="0"/>
              </a:rPr>
              <a:t>get_volume</a:t>
            </a:r>
            <a:r>
              <a:rPr lang="en-US" sz="2800" dirty="0">
                <a:cs typeface="Courier New" panose="02070309020205020404" pitchFamily="49" charset="0"/>
              </a:rPr>
              <a:t>(): returns the volume level as a float between 0 and 1</a:t>
            </a:r>
          </a:p>
          <a:p>
            <a:r>
              <a:rPr lang="en-US" sz="2800" dirty="0" err="1">
                <a:cs typeface="Courier New" panose="02070309020205020404" pitchFamily="49" charset="0"/>
              </a:rPr>
              <a:t>fade_out</a:t>
            </a:r>
            <a:r>
              <a:rPr lang="en-US" sz="2800" dirty="0">
                <a:cs typeface="Courier New" panose="02070309020205020404" pitchFamily="49" charset="0"/>
              </a:rPr>
              <a:t>(time): lowers the sounds volume to 0 throughout the specified time, in milliseconds</a:t>
            </a:r>
          </a:p>
          <a:p>
            <a:endParaRPr lang="en-US" sz="2800" dirty="0">
              <a:cs typeface="Courier New" panose="02070309020205020404" pitchFamily="49" charset="0"/>
            </a:endParaRPr>
          </a:p>
          <a:p>
            <a:endParaRPr lang="en-US" sz="2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02779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a:spLocks noGrp="1"/>
          </p:cNvSpPr>
          <p:nvPr>
            <p:ph type="title"/>
          </p:nvPr>
        </p:nvSpPr>
        <p:spPr/>
        <p:txBody>
          <a:bodyPr lIns="0" tIns="199135" rIns="0" bIns="0"/>
          <a:lstStyle/>
          <a:p>
            <a:pPr marL="12700" eaLnBrk="1" hangingPunct="1">
              <a:lnSpc>
                <a:spcPct val="100000"/>
              </a:lnSpc>
            </a:pPr>
            <a:r>
              <a:rPr lang="en-US" altLang="en-US" sz="3600" dirty="0">
                <a:latin typeface="Arial" charset="0"/>
                <a:ea typeface="Arial" charset="0"/>
                <a:cs typeface="Arial" charset="0"/>
              </a:rPr>
              <a:t>Music - Overview</a:t>
            </a:r>
          </a:p>
        </p:txBody>
      </p:sp>
      <p:sp>
        <p:nvSpPr>
          <p:cNvPr id="2" name="Content Placeholder 1"/>
          <p:cNvSpPr>
            <a:spLocks noGrp="1"/>
          </p:cNvSpPr>
          <p:nvPr>
            <p:ph idx="1"/>
          </p:nvPr>
        </p:nvSpPr>
        <p:spPr>
          <a:xfrm>
            <a:off x="628650" y="1752600"/>
            <a:ext cx="7886700" cy="4419600"/>
          </a:xfrm>
        </p:spPr>
        <p:txBody>
          <a:bodyPr>
            <a:normAutofit/>
          </a:bodyPr>
          <a:lstStyle/>
          <a:p>
            <a:pPr>
              <a:lnSpc>
                <a:spcPct val="100000"/>
              </a:lnSpc>
              <a:spcBef>
                <a:spcPct val="0"/>
              </a:spcBef>
            </a:pPr>
            <a:r>
              <a:rPr lang="en-US" altLang="en-US" sz="2400" dirty="0"/>
              <a:t>The mixer module has a special submodule specifically for playing music.</a:t>
            </a:r>
          </a:p>
          <a:p>
            <a:pPr>
              <a:lnSpc>
                <a:spcPct val="100000"/>
              </a:lnSpc>
              <a:spcBef>
                <a:spcPct val="0"/>
              </a:spcBef>
            </a:pPr>
            <a:r>
              <a:rPr lang="en-US" altLang="en-US" sz="2400" dirty="0"/>
              <a:t>Unlike Sound, you do not get a Music object when loading a music file.</a:t>
            </a:r>
          </a:p>
          <a:p>
            <a:pPr>
              <a:lnSpc>
                <a:spcPct val="100000"/>
              </a:lnSpc>
              <a:spcBef>
                <a:spcPct val="0"/>
              </a:spcBef>
            </a:pPr>
            <a:r>
              <a:rPr lang="en-US" altLang="en-US" sz="2400" dirty="0"/>
              <a:t>Instead, all the music functionality is interacted through straight through the music module</a:t>
            </a:r>
          </a:p>
          <a:p>
            <a:pPr>
              <a:lnSpc>
                <a:spcPct val="100000"/>
              </a:lnSpc>
              <a:spcBef>
                <a:spcPct val="0"/>
              </a:spcBef>
            </a:pPr>
            <a:r>
              <a:rPr lang="en-US" altLang="en-US" sz="2400" u="sng" dirty="0"/>
              <a:t>You can only ever have one music loaded or playing.</a:t>
            </a:r>
          </a:p>
          <a:p>
            <a:pPr marL="0" indent="0" eaLnBrk="1" hangingPunct="1">
              <a:lnSpc>
                <a:spcPct val="100000"/>
              </a:lnSpc>
              <a:spcBef>
                <a:spcPct val="0"/>
              </a:spcBef>
              <a:buNone/>
            </a:pPr>
            <a:endParaRPr lang="en-US" altLang="en-US" sz="2400" dirty="0"/>
          </a:p>
          <a:p>
            <a:endParaRPr lang="en-US" sz="2400" dirty="0"/>
          </a:p>
        </p:txBody>
      </p:sp>
    </p:spTree>
    <p:extLst>
      <p:ext uri="{BB962C8B-B14F-4D97-AF65-F5344CB8AC3E}">
        <p14:creationId xmlns:p14="http://schemas.microsoft.com/office/powerpoint/2010/main" val="972051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a:spLocks noGrp="1"/>
          </p:cNvSpPr>
          <p:nvPr>
            <p:ph type="title"/>
          </p:nvPr>
        </p:nvSpPr>
        <p:spPr/>
        <p:txBody>
          <a:bodyPr lIns="0" tIns="199135" rIns="0" bIns="0"/>
          <a:lstStyle/>
          <a:p>
            <a:pPr marL="12700" eaLnBrk="1" hangingPunct="1">
              <a:lnSpc>
                <a:spcPct val="100000"/>
              </a:lnSpc>
            </a:pPr>
            <a:r>
              <a:rPr lang="en-US" altLang="en-US" sz="3600" dirty="0">
                <a:latin typeface="Arial" charset="0"/>
                <a:ea typeface="Arial" charset="0"/>
                <a:cs typeface="Arial" charset="0"/>
              </a:rPr>
              <a:t>Music – General functions</a:t>
            </a:r>
          </a:p>
        </p:txBody>
      </p:sp>
      <p:sp>
        <p:nvSpPr>
          <p:cNvPr id="2" name="Content Placeholder 1"/>
          <p:cNvSpPr>
            <a:spLocks noGrp="1"/>
          </p:cNvSpPr>
          <p:nvPr>
            <p:ph idx="1"/>
          </p:nvPr>
        </p:nvSpPr>
        <p:spPr>
          <a:xfrm>
            <a:off x="628650" y="1752600"/>
            <a:ext cx="7886700" cy="4419600"/>
          </a:xfrm>
        </p:spPr>
        <p:txBody>
          <a:bodyPr>
            <a:normAutofit/>
          </a:bodyPr>
          <a:lstStyle/>
          <a:p>
            <a:pPr>
              <a:lnSpc>
                <a:spcPct val="100000"/>
              </a:lnSpc>
              <a:spcBef>
                <a:spcPct val="0"/>
              </a:spcBef>
            </a:pPr>
            <a:r>
              <a:rPr lang="en-US" altLang="en-US" sz="2400" dirty="0"/>
              <a:t>Load a music file for playback (does not start the music)</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pygame.mixer.music.load</a:t>
            </a:r>
            <a:r>
              <a:rPr lang="en-US" altLang="en-US" sz="2400" dirty="0">
                <a:latin typeface="Courier New" panose="02070309020205020404" pitchFamily="49" charset="0"/>
                <a:cs typeface="Courier New" panose="02070309020205020404" pitchFamily="49" charset="0"/>
              </a:rPr>
              <a:t>(“filename.mp3")</a:t>
            </a:r>
          </a:p>
          <a:p>
            <a:pPr>
              <a:lnSpc>
                <a:spcPct val="100000"/>
              </a:lnSpc>
              <a:spcBef>
                <a:spcPct val="0"/>
              </a:spcBef>
            </a:pPr>
            <a:r>
              <a:rPr lang="en-US" altLang="en-US" sz="2400" dirty="0"/>
              <a:t>Starts playing the music. Works much like </a:t>
            </a:r>
            <a:r>
              <a:rPr lang="en-US" altLang="en-US" sz="2400" dirty="0" err="1"/>
              <a:t>Sound.play</a:t>
            </a:r>
            <a:r>
              <a:rPr lang="en-US" altLang="en-US" sz="2400" dirty="0"/>
              <a:t>()</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pygame.mixer.music.play</a:t>
            </a:r>
            <a:r>
              <a:rPr lang="en-US" altLang="en-US" sz="2400" dirty="0">
                <a:latin typeface="Courier New" panose="02070309020205020404" pitchFamily="49" charset="0"/>
                <a:cs typeface="Courier New" panose="02070309020205020404" pitchFamily="49" charset="0"/>
              </a:rPr>
              <a:t>(loops)</a:t>
            </a:r>
          </a:p>
          <a:p>
            <a:pPr>
              <a:lnSpc>
                <a:spcPct val="100000"/>
              </a:lnSpc>
              <a:spcBef>
                <a:spcPct val="0"/>
              </a:spcBef>
            </a:pPr>
            <a:r>
              <a:rPr lang="en-US" altLang="en-US" sz="2400" dirty="0"/>
              <a:t>Resets the music from the beginning</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pygame.mixer.music.rewind</a:t>
            </a:r>
            <a:r>
              <a:rPr lang="en-US" altLang="en-US" sz="2400" dirty="0">
                <a:latin typeface="Courier New" panose="02070309020205020404" pitchFamily="49" charset="0"/>
                <a:cs typeface="Courier New" panose="02070309020205020404" pitchFamily="49" charset="0"/>
              </a:rPr>
              <a:t>()</a:t>
            </a:r>
          </a:p>
          <a:p>
            <a:pPr>
              <a:lnSpc>
                <a:spcPct val="100000"/>
              </a:lnSpc>
              <a:spcBef>
                <a:spcPct val="0"/>
              </a:spcBef>
            </a:pPr>
            <a:r>
              <a:rPr lang="en-US" altLang="en-US" sz="2400" dirty="0"/>
              <a:t>Stops the current music</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a:t>
            </a:r>
            <a:r>
              <a:rPr lang="en-US" altLang="en-US" sz="2400" err="1">
                <a:latin typeface="Courier New" panose="02070309020205020404" pitchFamily="49" charset="0"/>
                <a:cs typeface="Courier New" panose="02070309020205020404" pitchFamily="49" charset="0"/>
              </a:rPr>
              <a:t>stop</a:t>
            </a:r>
            <a:r>
              <a:rPr lang="en-US" altLang="en-US" sz="2400">
                <a:latin typeface="Courier New" panose="02070309020205020404" pitchFamily="49" charset="0"/>
                <a:cs typeface="Courier New" panose="02070309020205020404" pitchFamily="49" charset="0"/>
              </a:rPr>
              <a:t>()</a:t>
            </a:r>
            <a:endParaRPr lang="en-US" altLang="en-US" sz="2400" dirty="0"/>
          </a:p>
          <a:p>
            <a:pPr>
              <a:lnSpc>
                <a:spcPct val="100000"/>
              </a:lnSpc>
              <a:spcBef>
                <a:spcPct val="0"/>
              </a:spcBef>
            </a:pPr>
            <a:r>
              <a:rPr lang="en-US" altLang="en-US" sz="2400" dirty="0"/>
              <a:t>Pause and </a:t>
            </a:r>
            <a:r>
              <a:rPr lang="en-US" altLang="en-US" sz="2400" dirty="0" err="1"/>
              <a:t>unpause</a:t>
            </a:r>
            <a:r>
              <a:rPr lang="en-US" altLang="en-US" sz="2400" dirty="0"/>
              <a:t> the music</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pygame.mixer.music.pause</a:t>
            </a:r>
            <a:r>
              <a:rPr lang="en-US" altLang="en-US" sz="2400" dirty="0">
                <a:latin typeface="Courier New" panose="02070309020205020404" pitchFamily="49" charset="0"/>
                <a:cs typeface="Courier New" panose="02070309020205020404" pitchFamily="49" charset="0"/>
              </a:rPr>
              <a:t>()</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pygame.mixer.music.unpause</a:t>
            </a:r>
            <a:r>
              <a:rPr lang="en-US" altLang="en-US" sz="2400" dirty="0">
                <a:latin typeface="Courier New" panose="02070309020205020404" pitchFamily="49" charset="0"/>
                <a:cs typeface="Courier New" panose="02070309020205020404" pitchFamily="49" charset="0"/>
              </a:rPr>
              <a:t>()</a:t>
            </a:r>
          </a:p>
          <a:p>
            <a:pPr marL="0" indent="0" eaLnBrk="1" hangingPunct="1">
              <a:lnSpc>
                <a:spcPct val="100000"/>
              </a:lnSpc>
              <a:spcBef>
                <a:spcPct val="0"/>
              </a:spcBef>
              <a:buNone/>
            </a:pPr>
            <a:endParaRPr lang="en-US" altLang="en-US" sz="2400" dirty="0"/>
          </a:p>
          <a:p>
            <a:endParaRPr lang="en-US" sz="2400" dirty="0"/>
          </a:p>
        </p:txBody>
      </p:sp>
    </p:spTree>
    <p:extLst>
      <p:ext uri="{BB962C8B-B14F-4D97-AF65-F5344CB8AC3E}">
        <p14:creationId xmlns:p14="http://schemas.microsoft.com/office/powerpoint/2010/main" val="1591802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a:spLocks noGrp="1"/>
          </p:cNvSpPr>
          <p:nvPr>
            <p:ph type="title"/>
          </p:nvPr>
        </p:nvSpPr>
        <p:spPr/>
        <p:txBody>
          <a:bodyPr lIns="0" tIns="199135" rIns="0" bIns="0"/>
          <a:lstStyle/>
          <a:p>
            <a:pPr marL="12700" eaLnBrk="1" hangingPunct="1">
              <a:lnSpc>
                <a:spcPct val="100000"/>
              </a:lnSpc>
            </a:pPr>
            <a:r>
              <a:rPr lang="en-US" altLang="en-US" sz="3600" dirty="0">
                <a:latin typeface="Arial" charset="0"/>
                <a:ea typeface="Arial" charset="0"/>
                <a:cs typeface="Arial" charset="0"/>
              </a:rPr>
              <a:t>Music – Helpful functions</a:t>
            </a:r>
          </a:p>
        </p:txBody>
      </p:sp>
      <p:sp>
        <p:nvSpPr>
          <p:cNvPr id="2" name="Content Placeholder 1"/>
          <p:cNvSpPr>
            <a:spLocks noGrp="1"/>
          </p:cNvSpPr>
          <p:nvPr>
            <p:ph idx="1"/>
          </p:nvPr>
        </p:nvSpPr>
        <p:spPr>
          <a:xfrm>
            <a:off x="628650" y="1752600"/>
            <a:ext cx="7886700" cy="4419600"/>
          </a:xfrm>
        </p:spPr>
        <p:txBody>
          <a:bodyPr>
            <a:normAutofit/>
          </a:bodyPr>
          <a:lstStyle/>
          <a:p>
            <a:pPr>
              <a:lnSpc>
                <a:spcPct val="100000"/>
              </a:lnSpc>
              <a:spcBef>
                <a:spcPct val="0"/>
              </a:spcBef>
            </a:pPr>
            <a:r>
              <a:rPr lang="en-US" altLang="en-US" sz="2400" dirty="0"/>
              <a:t>Lowers the music’s volume throughout the specified time</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pygame.mixer.music.fadeout</a:t>
            </a:r>
            <a:r>
              <a:rPr lang="en-US" altLang="en-US" sz="2400" dirty="0">
                <a:latin typeface="Courier New" panose="02070309020205020404" pitchFamily="49" charset="0"/>
                <a:cs typeface="Courier New" panose="02070309020205020404" pitchFamily="49" charset="0"/>
              </a:rPr>
              <a:t>(time)</a:t>
            </a:r>
          </a:p>
          <a:p>
            <a:pPr>
              <a:lnSpc>
                <a:spcPct val="100000"/>
              </a:lnSpc>
              <a:spcBef>
                <a:spcPct val="0"/>
              </a:spcBef>
            </a:pPr>
            <a:r>
              <a:rPr lang="en-US" altLang="en-US" sz="2400" dirty="0"/>
              <a:t>Sets the volume of the music</a:t>
            </a:r>
          </a:p>
          <a:p>
            <a:pPr marL="0" indent="0">
              <a:lnSpc>
                <a:spcPct val="100000"/>
              </a:lnSpc>
              <a:spcBef>
                <a:spcPct val="0"/>
              </a:spcBef>
              <a:buNone/>
            </a:pPr>
            <a:r>
              <a:rPr lang="en-US" altLang="en-US" sz="2400" b="1" u="sng" dirty="0">
                <a:solidFill>
                  <a:srgbClr val="FF0000"/>
                </a:solidFill>
              </a:rPr>
              <a:t>Beware: As of </a:t>
            </a:r>
            <a:r>
              <a:rPr lang="en-US" altLang="en-US" sz="2400" b="1" u="sng" dirty="0" err="1">
                <a:solidFill>
                  <a:srgbClr val="FF0000"/>
                </a:solidFill>
              </a:rPr>
              <a:t>Pygame</a:t>
            </a:r>
            <a:r>
              <a:rPr lang="en-US" altLang="en-US" sz="2400" b="1" u="sng" dirty="0">
                <a:solidFill>
                  <a:srgbClr val="FF0000"/>
                </a:solidFill>
              </a:rPr>
              <a:t> 2.5.2, </a:t>
            </a:r>
            <a:r>
              <a:rPr lang="en-US" altLang="en-US" sz="2400" b="1" u="sng" dirty="0" err="1">
                <a:solidFill>
                  <a:srgbClr val="FF0000"/>
                </a:solidFill>
              </a:rPr>
              <a:t>set_volume</a:t>
            </a:r>
            <a:r>
              <a:rPr lang="en-US" altLang="en-US" sz="2400" b="1" u="sng" dirty="0">
                <a:solidFill>
                  <a:srgbClr val="FF0000"/>
                </a:solidFill>
              </a:rPr>
              <a:t>() sets the volume of the entire application, not just the music.</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pygame.mixer.music.set_volume</a:t>
            </a:r>
            <a:r>
              <a:rPr lang="en-US" altLang="en-US" sz="2400" dirty="0">
                <a:latin typeface="Courier New" panose="02070309020205020404" pitchFamily="49" charset="0"/>
                <a:cs typeface="Courier New" panose="02070309020205020404" pitchFamily="49" charset="0"/>
              </a:rPr>
              <a:t>(volume)</a:t>
            </a:r>
          </a:p>
          <a:p>
            <a:pPr>
              <a:lnSpc>
                <a:spcPct val="100000"/>
              </a:lnSpc>
              <a:spcBef>
                <a:spcPct val="0"/>
              </a:spcBef>
            </a:pPr>
            <a:r>
              <a:rPr lang="en-US" altLang="en-US" sz="2400" dirty="0"/>
              <a:t>Checks if music is currently playing</a:t>
            </a:r>
          </a:p>
          <a:p>
            <a:pPr marL="0" indent="0">
              <a:lnSpc>
                <a:spcPct val="100000"/>
              </a:lnSpc>
              <a:spcBef>
                <a:spcPct val="0"/>
              </a:spcBef>
              <a:buNone/>
            </a:pPr>
            <a:r>
              <a:rPr lang="en-US" altLang="en-US" sz="2400" dirty="0" err="1">
                <a:latin typeface="Courier New" panose="02070309020205020404" pitchFamily="49" charset="0"/>
                <a:cs typeface="Courier New" panose="02070309020205020404" pitchFamily="49" charset="0"/>
              </a:rPr>
              <a:t>pygame.mixer.music.get_busy</a:t>
            </a:r>
            <a:r>
              <a:rPr lang="en-US" altLang="en-US" sz="2400" dirty="0">
                <a:latin typeface="Courier New" panose="02070309020205020404" pitchFamily="49" charset="0"/>
                <a:cs typeface="Courier New" panose="02070309020205020404" pitchFamily="49" charset="0"/>
              </a:rPr>
              <a:t>()</a:t>
            </a:r>
          </a:p>
          <a:p>
            <a:pPr marL="0" indent="0" eaLnBrk="1" hangingPunct="1">
              <a:lnSpc>
                <a:spcPct val="100000"/>
              </a:lnSpc>
              <a:spcBef>
                <a:spcPct val="0"/>
              </a:spcBef>
              <a:buNone/>
            </a:pPr>
            <a:endParaRPr lang="en-US" altLang="en-US" sz="2400" dirty="0"/>
          </a:p>
          <a:p>
            <a:endParaRPr lang="en-US" sz="2400" dirty="0"/>
          </a:p>
        </p:txBody>
      </p:sp>
    </p:spTree>
    <p:extLst>
      <p:ext uri="{BB962C8B-B14F-4D97-AF65-F5344CB8AC3E}">
        <p14:creationId xmlns:p14="http://schemas.microsoft.com/office/powerpoint/2010/main" val="1314243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bject 2"/>
          <p:cNvSpPr>
            <a:spLocks noGrp="1"/>
          </p:cNvSpPr>
          <p:nvPr>
            <p:ph type="title"/>
          </p:nvPr>
        </p:nvSpPr>
        <p:spPr/>
        <p:txBody>
          <a:bodyPr lIns="0" tIns="199135" rIns="0" bIns="0"/>
          <a:lstStyle/>
          <a:p>
            <a:pPr marL="12700" eaLnBrk="1" hangingPunct="1">
              <a:lnSpc>
                <a:spcPct val="100000"/>
              </a:lnSpc>
            </a:pPr>
            <a:r>
              <a:rPr lang="en-US" altLang="en-US" sz="3600" dirty="0">
                <a:latin typeface="Arial" charset="0"/>
                <a:ea typeface="Arial" charset="0"/>
                <a:cs typeface="Arial" charset="0"/>
              </a:rPr>
              <a:t>Summary</a:t>
            </a:r>
          </a:p>
        </p:txBody>
      </p:sp>
      <p:sp>
        <p:nvSpPr>
          <p:cNvPr id="2" name="Content Placeholder 1"/>
          <p:cNvSpPr>
            <a:spLocks noGrp="1"/>
          </p:cNvSpPr>
          <p:nvPr>
            <p:ph idx="1"/>
          </p:nvPr>
        </p:nvSpPr>
        <p:spPr>
          <a:xfrm>
            <a:off x="628650" y="1752600"/>
            <a:ext cx="7886700" cy="4419600"/>
          </a:xfrm>
        </p:spPr>
        <p:txBody>
          <a:bodyPr>
            <a:normAutofit/>
          </a:bodyPr>
          <a:lstStyle/>
          <a:p>
            <a:pPr>
              <a:lnSpc>
                <a:spcPct val="100000"/>
              </a:lnSpc>
              <a:spcBef>
                <a:spcPct val="0"/>
              </a:spcBef>
            </a:pPr>
            <a:r>
              <a:rPr lang="en-US" altLang="en-US" sz="2700" dirty="0"/>
              <a:t>The Draw module can be used to draw different shapes onto Surfaces</a:t>
            </a:r>
          </a:p>
          <a:p>
            <a:pPr>
              <a:lnSpc>
                <a:spcPct val="100000"/>
              </a:lnSpc>
              <a:spcBef>
                <a:spcPct val="0"/>
              </a:spcBef>
            </a:pPr>
            <a:r>
              <a:rPr lang="en-US" altLang="en-US" sz="2700" dirty="0"/>
              <a:t>The Image module can load images from disk, or save images to disk</a:t>
            </a:r>
          </a:p>
          <a:p>
            <a:pPr>
              <a:lnSpc>
                <a:spcPct val="100000"/>
              </a:lnSpc>
              <a:spcBef>
                <a:spcPct val="0"/>
              </a:spcBef>
            </a:pPr>
            <a:r>
              <a:rPr lang="en-US" altLang="en-US" sz="2700" dirty="0"/>
              <a:t>The Transform module allows for the (usually destructive) alteration of images, such as rotation or scaling.</a:t>
            </a:r>
          </a:p>
          <a:p>
            <a:pPr>
              <a:lnSpc>
                <a:spcPct val="100000"/>
              </a:lnSpc>
              <a:spcBef>
                <a:spcPct val="0"/>
              </a:spcBef>
            </a:pPr>
            <a:r>
              <a:rPr lang="en-US" altLang="en-US" sz="2700" dirty="0"/>
              <a:t>The Mixer module allows for playing sounds</a:t>
            </a:r>
          </a:p>
          <a:p>
            <a:pPr>
              <a:lnSpc>
                <a:spcPct val="100000"/>
              </a:lnSpc>
              <a:spcBef>
                <a:spcPct val="0"/>
              </a:spcBef>
            </a:pPr>
            <a:r>
              <a:rPr lang="en-US" altLang="en-US" sz="2700" dirty="0"/>
              <a:t>The Music module allows for music to be played</a:t>
            </a:r>
          </a:p>
          <a:p>
            <a:pPr marL="0" indent="0" eaLnBrk="1" hangingPunct="1">
              <a:lnSpc>
                <a:spcPct val="100000"/>
              </a:lnSpc>
              <a:spcBef>
                <a:spcPct val="0"/>
              </a:spcBef>
              <a:buNone/>
            </a:pPr>
            <a:endParaRPr lang="en-US" altLang="en-US" sz="2700" dirty="0"/>
          </a:p>
          <a:p>
            <a:pPr marL="0" indent="0" eaLnBrk="1" hangingPunct="1">
              <a:lnSpc>
                <a:spcPct val="100000"/>
              </a:lnSpc>
              <a:spcBef>
                <a:spcPct val="0"/>
              </a:spcBef>
              <a:buNone/>
            </a:pPr>
            <a:endParaRPr lang="en-US" altLang="en-US" sz="2700" dirty="0"/>
          </a:p>
          <a:p>
            <a:endParaRPr lang="en-US" sz="2700" dirty="0"/>
          </a:p>
        </p:txBody>
      </p:sp>
    </p:spTree>
    <p:extLst>
      <p:ext uri="{BB962C8B-B14F-4D97-AF65-F5344CB8AC3E}">
        <p14:creationId xmlns:p14="http://schemas.microsoft.com/office/powerpoint/2010/main" val="204894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Overview</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p:txBody>
          <a:bodyPr>
            <a:normAutofit/>
          </a:bodyPr>
          <a:lstStyle/>
          <a:p>
            <a:r>
              <a:rPr lang="en-US" sz="2800" dirty="0" err="1"/>
              <a:t>Pygame</a:t>
            </a:r>
            <a:r>
              <a:rPr lang="en-US" sz="2800" dirty="0"/>
              <a:t> is capable of more than just drawing rectangles.</a:t>
            </a:r>
          </a:p>
          <a:p>
            <a:r>
              <a:rPr lang="en-US" sz="2800" dirty="0"/>
              <a:t>You can draw circles, lines, or shapes of any format.</a:t>
            </a:r>
          </a:p>
          <a:p>
            <a:r>
              <a:rPr lang="en-US" sz="2800" dirty="0"/>
              <a:t>You can use images from your computer</a:t>
            </a:r>
          </a:p>
          <a:p>
            <a:r>
              <a:rPr lang="en-US" sz="2800" dirty="0"/>
              <a:t>You can play music</a:t>
            </a:r>
          </a:p>
          <a:p>
            <a:r>
              <a:rPr lang="en-US" sz="2800" dirty="0"/>
              <a:t>You can play several different sounds at the same time</a:t>
            </a:r>
          </a:p>
          <a:p>
            <a:endParaRPr lang="en-US" sz="2800" dirty="0"/>
          </a:p>
        </p:txBody>
      </p:sp>
    </p:spTree>
    <p:extLst>
      <p:ext uri="{BB962C8B-B14F-4D97-AF65-F5344CB8AC3E}">
        <p14:creationId xmlns:p14="http://schemas.microsoft.com/office/powerpoint/2010/main" val="371654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Draw module - Overview</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p:txBody>
          <a:bodyPr>
            <a:normAutofit/>
          </a:bodyPr>
          <a:lstStyle/>
          <a:p>
            <a:r>
              <a:rPr lang="en-US" sz="2800" dirty="0"/>
              <a:t>The Draw module contains several useful functions for drawing shapes onto Surfaces</a:t>
            </a:r>
          </a:p>
          <a:p>
            <a:r>
              <a:rPr lang="en-US" sz="2800" dirty="0"/>
              <a:t>You do not create Draw objects. Instead, you simply use the functions available in the modules.</a:t>
            </a:r>
          </a:p>
          <a:p>
            <a:r>
              <a:rPr lang="en-US" sz="2800" dirty="0"/>
              <a:t>Different functions have different parameters and draw different things to the target Surface</a:t>
            </a:r>
          </a:p>
          <a:p>
            <a:endParaRPr lang="en-US" sz="2800" dirty="0"/>
          </a:p>
        </p:txBody>
      </p:sp>
    </p:spTree>
    <p:extLst>
      <p:ext uri="{BB962C8B-B14F-4D97-AF65-F5344CB8AC3E}">
        <p14:creationId xmlns:p14="http://schemas.microsoft.com/office/powerpoint/2010/main" val="2370788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Draw module - </a:t>
            </a:r>
            <a:r>
              <a:rPr lang="en-US" altLang="en-US" sz="4000" b="1" dirty="0" err="1"/>
              <a:t>rect</a:t>
            </a:r>
            <a:endParaRPr lang="en-US" altLang="en-US" sz="4000" b="1" dirty="0"/>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p:txBody>
          <a:bodyPr>
            <a:normAutofit/>
          </a:bodyPr>
          <a:lstStyle/>
          <a:p>
            <a:r>
              <a:rPr lang="en-US" sz="2800" dirty="0"/>
              <a:t>Takes in a target Surface, a color, and a </a:t>
            </a:r>
            <a:r>
              <a:rPr lang="en-US" sz="2800" dirty="0" err="1"/>
              <a:t>Rect</a:t>
            </a:r>
            <a:endParaRPr lang="en-US" sz="2800" dirty="0"/>
          </a:p>
          <a:p>
            <a:r>
              <a:rPr lang="en-US" sz="2800" dirty="0"/>
              <a:t>Returns a </a:t>
            </a:r>
            <a:r>
              <a:rPr lang="en-US" sz="2800" dirty="0" err="1"/>
              <a:t>Rect</a:t>
            </a:r>
            <a:r>
              <a:rPr lang="en-US" sz="2800" dirty="0"/>
              <a:t> that includes all of the altered pixels</a:t>
            </a:r>
          </a:p>
          <a:p>
            <a:pPr marL="0" indent="0">
              <a:buNone/>
            </a:pPr>
            <a:r>
              <a:rPr lang="en-US" sz="2600" b="1" dirty="0" err="1"/>
              <a:t>pygame.draw.rect</a:t>
            </a:r>
            <a:r>
              <a:rPr lang="en-US" sz="2600" b="1" dirty="0"/>
              <a:t>(</a:t>
            </a:r>
            <a:r>
              <a:rPr lang="en-US" sz="2600" b="1" dirty="0" err="1"/>
              <a:t>target_surface</a:t>
            </a:r>
            <a:r>
              <a:rPr lang="en-US" sz="2600" b="1" dirty="0"/>
              <a:t>, color, </a:t>
            </a:r>
            <a:r>
              <a:rPr lang="en-US" sz="2600" b="1" dirty="0" err="1"/>
              <a:t>Rect</a:t>
            </a:r>
            <a:r>
              <a:rPr lang="en-US" sz="2600" b="1" dirty="0"/>
              <a:t>) -&gt; </a:t>
            </a:r>
            <a:r>
              <a:rPr lang="en-US" sz="2600" b="1" dirty="0" err="1"/>
              <a:t>Rect</a:t>
            </a:r>
            <a:endParaRPr lang="en-US" sz="2600" b="1" dirty="0"/>
          </a:p>
          <a:p>
            <a:pPr marL="0" indent="0">
              <a:buNone/>
            </a:pPr>
            <a:endParaRPr lang="en-US" sz="1300" dirty="0">
              <a:latin typeface="Courier New" panose="02070309020205020404" pitchFamily="49" charset="0"/>
              <a:cs typeface="Courier New" panose="02070309020205020404" pitchFamily="49" charset="0"/>
            </a:endParaRPr>
          </a:p>
          <a:p>
            <a:pPr marL="0" indent="0">
              <a:buNone/>
            </a:pPr>
            <a:r>
              <a:rPr lang="en-US" sz="1300" dirty="0" err="1">
                <a:latin typeface="Courier New" panose="02070309020205020404" pitchFamily="49" charset="0"/>
                <a:cs typeface="Courier New" panose="02070309020205020404" pitchFamily="49" charset="0"/>
              </a:rPr>
              <a:t>pg.draw.rect</a:t>
            </a:r>
            <a:r>
              <a:rPr lang="en-US" sz="1300" dirty="0">
                <a:latin typeface="Courier New" panose="02070309020205020404" pitchFamily="49" charset="0"/>
                <a:cs typeface="Courier New" panose="02070309020205020404" pitchFamily="49" charset="0"/>
              </a:rPr>
              <a:t>(screen, (255,255,255), </a:t>
            </a:r>
            <a:r>
              <a:rPr lang="en-US" sz="1300" dirty="0" err="1">
                <a:latin typeface="Courier New" panose="02070309020205020404" pitchFamily="49" charset="0"/>
                <a:cs typeface="Courier New" panose="02070309020205020404" pitchFamily="49" charset="0"/>
              </a:rPr>
              <a:t>pygame.Rect</a:t>
            </a:r>
            <a:r>
              <a:rPr lang="en-US" sz="1300" dirty="0">
                <a:latin typeface="Courier New" panose="02070309020205020404" pitchFamily="49" charset="0"/>
                <a:cs typeface="Courier New" panose="02070309020205020404" pitchFamily="49" charset="0"/>
              </a:rPr>
              <a:t>(15, 15, 100, 100))</a:t>
            </a:r>
          </a:p>
        </p:txBody>
      </p:sp>
      <p:pic>
        <p:nvPicPr>
          <p:cNvPr id="5" name="Picture 4">
            <a:extLst>
              <a:ext uri="{FF2B5EF4-FFF2-40B4-BE49-F238E27FC236}">
                <a16:creationId xmlns:a16="http://schemas.microsoft.com/office/drawing/2014/main" id="{37C0103F-428A-B88B-4A19-BC06DC436F37}"/>
              </a:ext>
            </a:extLst>
          </p:cNvPr>
          <p:cNvPicPr>
            <a:picLocks noChangeAspect="1"/>
          </p:cNvPicPr>
          <p:nvPr/>
        </p:nvPicPr>
        <p:blipFill>
          <a:blip r:embed="rId2"/>
          <a:stretch>
            <a:fillRect/>
          </a:stretch>
        </p:blipFill>
        <p:spPr>
          <a:xfrm>
            <a:off x="2971800" y="3810000"/>
            <a:ext cx="2362200" cy="2524781"/>
          </a:xfrm>
          <a:prstGeom prst="rect">
            <a:avLst/>
          </a:prstGeom>
        </p:spPr>
      </p:pic>
    </p:spTree>
    <p:extLst>
      <p:ext uri="{BB962C8B-B14F-4D97-AF65-F5344CB8AC3E}">
        <p14:creationId xmlns:p14="http://schemas.microsoft.com/office/powerpoint/2010/main" val="147320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Draw module - polygon</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p:txBody>
          <a:bodyPr>
            <a:normAutofit/>
          </a:bodyPr>
          <a:lstStyle/>
          <a:p>
            <a:r>
              <a:rPr lang="en-US" sz="2800" dirty="0"/>
              <a:t>Takes in a target Surface, a color, and a list of points</a:t>
            </a:r>
          </a:p>
          <a:p>
            <a:r>
              <a:rPr lang="en-US" sz="2800" dirty="0"/>
              <a:t>Returns a </a:t>
            </a:r>
            <a:r>
              <a:rPr lang="en-US" sz="2800" dirty="0" err="1"/>
              <a:t>Rect</a:t>
            </a:r>
            <a:r>
              <a:rPr lang="en-US" sz="2800" dirty="0"/>
              <a:t> that includes all of the polygon</a:t>
            </a:r>
          </a:p>
          <a:p>
            <a:pPr marL="0" indent="0">
              <a:buNone/>
            </a:pPr>
            <a:r>
              <a:rPr lang="en-US" sz="2400" b="1" dirty="0"/>
              <a:t>pygame.draw.polygon(</a:t>
            </a:r>
            <a:r>
              <a:rPr lang="en-US" sz="2400" b="1" dirty="0" err="1"/>
              <a:t>target_surface</a:t>
            </a:r>
            <a:r>
              <a:rPr lang="en-US" sz="2400" b="1" dirty="0"/>
              <a:t>, color, points) -&gt; </a:t>
            </a:r>
            <a:r>
              <a:rPr lang="en-US" sz="2400" b="1" dirty="0" err="1"/>
              <a:t>Rect</a:t>
            </a:r>
            <a:endParaRPr lang="en-US" sz="2400" b="1" dirty="0"/>
          </a:p>
          <a:p>
            <a:pPr marL="0" indent="0">
              <a:buNone/>
            </a:pPr>
            <a:endParaRPr lang="en-US" sz="2800" dirty="0"/>
          </a:p>
          <a:p>
            <a:pPr marL="0" indent="0">
              <a:buNone/>
            </a:pPr>
            <a:r>
              <a:rPr lang="en-US" sz="1300" dirty="0" err="1">
                <a:latin typeface="Courier New" panose="02070309020205020404" pitchFamily="49" charset="0"/>
                <a:cs typeface="Courier New" panose="02070309020205020404" pitchFamily="49" charset="0"/>
              </a:rPr>
              <a:t>pg.draw.polygon</a:t>
            </a:r>
            <a:r>
              <a:rPr lang="en-US" sz="1300" dirty="0">
                <a:latin typeface="Courier New" panose="02070309020205020404" pitchFamily="49" charset="0"/>
                <a:cs typeface="Courier New" panose="02070309020205020404" pitchFamily="49" charset="0"/>
              </a:rPr>
              <a:t>(screen, (255,255,255), ((50,50),(125,125),(75,175),(25,350)))</a:t>
            </a:r>
          </a:p>
        </p:txBody>
      </p:sp>
      <p:pic>
        <p:nvPicPr>
          <p:cNvPr id="4" name="Picture 3">
            <a:extLst>
              <a:ext uri="{FF2B5EF4-FFF2-40B4-BE49-F238E27FC236}">
                <a16:creationId xmlns:a16="http://schemas.microsoft.com/office/drawing/2014/main" id="{067159C2-5BEA-40D8-29FD-14EE19BD7F9A}"/>
              </a:ext>
            </a:extLst>
          </p:cNvPr>
          <p:cNvPicPr>
            <a:picLocks noChangeAspect="1"/>
          </p:cNvPicPr>
          <p:nvPr/>
        </p:nvPicPr>
        <p:blipFill>
          <a:blip r:embed="rId2"/>
          <a:stretch>
            <a:fillRect/>
          </a:stretch>
        </p:blipFill>
        <p:spPr>
          <a:xfrm>
            <a:off x="3581400" y="4044950"/>
            <a:ext cx="2142017" cy="2276975"/>
          </a:xfrm>
          <a:prstGeom prst="rect">
            <a:avLst/>
          </a:prstGeom>
        </p:spPr>
      </p:pic>
    </p:spTree>
    <p:extLst>
      <p:ext uri="{BB962C8B-B14F-4D97-AF65-F5344CB8AC3E}">
        <p14:creationId xmlns:p14="http://schemas.microsoft.com/office/powerpoint/2010/main" val="2044460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Draw module - Circle</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805364"/>
          </a:xfrm>
        </p:spPr>
        <p:txBody>
          <a:bodyPr>
            <a:normAutofit/>
          </a:bodyPr>
          <a:lstStyle/>
          <a:p>
            <a:r>
              <a:rPr lang="en-US" sz="2800" dirty="0"/>
              <a:t>Takes in a target Surface, a color, the coordinates of the center, and the radius</a:t>
            </a:r>
          </a:p>
          <a:p>
            <a:r>
              <a:rPr lang="en-US" sz="2800" dirty="0"/>
              <a:t>Returns a </a:t>
            </a:r>
            <a:r>
              <a:rPr lang="en-US" sz="2800" dirty="0" err="1"/>
              <a:t>Rect</a:t>
            </a:r>
            <a:r>
              <a:rPr lang="en-US" sz="2800" dirty="0"/>
              <a:t> that includes the Circle</a:t>
            </a:r>
          </a:p>
          <a:p>
            <a:pPr marL="0" indent="0">
              <a:buNone/>
            </a:pPr>
            <a:r>
              <a:rPr lang="en-US" sz="2200" b="1" dirty="0" err="1"/>
              <a:t>pygame.draw.circle</a:t>
            </a:r>
            <a:r>
              <a:rPr lang="en-US" sz="2200" b="1" dirty="0"/>
              <a:t>(</a:t>
            </a:r>
            <a:r>
              <a:rPr lang="en-US" sz="2200" b="1" dirty="0" err="1"/>
              <a:t>target_surface</a:t>
            </a:r>
            <a:r>
              <a:rPr lang="en-US" sz="2200" b="1" dirty="0"/>
              <a:t>, color, center, radius) -&gt; </a:t>
            </a:r>
            <a:r>
              <a:rPr lang="en-US" sz="2200" b="1" dirty="0" err="1"/>
              <a:t>Rect</a:t>
            </a:r>
            <a:endParaRPr lang="en-US" sz="2200" b="1" dirty="0"/>
          </a:p>
          <a:p>
            <a:pPr marL="0" indent="0">
              <a:buNone/>
            </a:pPr>
            <a:endParaRPr lang="en-US" sz="1300" dirty="0">
              <a:latin typeface="Courier New" panose="02070309020205020404" pitchFamily="49" charset="0"/>
              <a:cs typeface="Courier New" panose="02070309020205020404" pitchFamily="49" charset="0"/>
            </a:endParaRPr>
          </a:p>
          <a:p>
            <a:pPr marL="0" indent="0">
              <a:buNone/>
            </a:pPr>
            <a:r>
              <a:rPr lang="en-US" sz="1300" dirty="0" err="1">
                <a:latin typeface="Courier New" panose="02070309020205020404" pitchFamily="49" charset="0"/>
                <a:cs typeface="Courier New" panose="02070309020205020404" pitchFamily="49" charset="0"/>
              </a:rPr>
              <a:t>pg.draw.circle</a:t>
            </a:r>
            <a:r>
              <a:rPr lang="en-US" sz="1300" dirty="0">
                <a:latin typeface="Courier New" panose="02070309020205020404" pitchFamily="49" charset="0"/>
                <a:cs typeface="Courier New" panose="02070309020205020404" pitchFamily="49" charset="0"/>
              </a:rPr>
              <a:t>(screen, (255,255,255),(75, 90), 30)</a:t>
            </a:r>
          </a:p>
        </p:txBody>
      </p:sp>
      <p:pic>
        <p:nvPicPr>
          <p:cNvPr id="4" name="Picture 3">
            <a:extLst>
              <a:ext uri="{FF2B5EF4-FFF2-40B4-BE49-F238E27FC236}">
                <a16:creationId xmlns:a16="http://schemas.microsoft.com/office/drawing/2014/main" id="{DBA8AA75-190C-6CEA-CDF4-6AF7E22C10E2}"/>
              </a:ext>
            </a:extLst>
          </p:cNvPr>
          <p:cNvPicPr>
            <a:picLocks noChangeAspect="1"/>
          </p:cNvPicPr>
          <p:nvPr/>
        </p:nvPicPr>
        <p:blipFill>
          <a:blip r:embed="rId2"/>
          <a:stretch>
            <a:fillRect/>
          </a:stretch>
        </p:blipFill>
        <p:spPr>
          <a:xfrm>
            <a:off x="3352800" y="3657600"/>
            <a:ext cx="2468756" cy="2623993"/>
          </a:xfrm>
          <a:prstGeom prst="rect">
            <a:avLst/>
          </a:prstGeom>
        </p:spPr>
      </p:pic>
    </p:spTree>
    <p:extLst>
      <p:ext uri="{BB962C8B-B14F-4D97-AF65-F5344CB8AC3E}">
        <p14:creationId xmlns:p14="http://schemas.microsoft.com/office/powerpoint/2010/main" val="2563367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Draw module - Ellipse</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805364"/>
          </a:xfrm>
        </p:spPr>
        <p:txBody>
          <a:bodyPr>
            <a:normAutofit/>
          </a:bodyPr>
          <a:lstStyle/>
          <a:p>
            <a:r>
              <a:rPr lang="en-US" sz="2800" dirty="0"/>
              <a:t>Takes in a target Surface, a color, and a </a:t>
            </a:r>
            <a:r>
              <a:rPr lang="en-US" sz="2800" dirty="0" err="1"/>
              <a:t>Rect</a:t>
            </a:r>
            <a:endParaRPr lang="en-US" sz="2800" dirty="0"/>
          </a:p>
          <a:p>
            <a:r>
              <a:rPr lang="en-US" sz="2800" dirty="0"/>
              <a:t>Returns a </a:t>
            </a:r>
            <a:r>
              <a:rPr lang="en-US" sz="2800" dirty="0" err="1"/>
              <a:t>Rect</a:t>
            </a:r>
            <a:r>
              <a:rPr lang="en-US" sz="2800" dirty="0"/>
              <a:t> that includes the Ellipse</a:t>
            </a:r>
          </a:p>
          <a:p>
            <a:pPr marL="0" indent="0">
              <a:buNone/>
            </a:pPr>
            <a:r>
              <a:rPr lang="en-US" sz="2600" b="1" dirty="0" err="1"/>
              <a:t>pygame.draw.ellipse</a:t>
            </a:r>
            <a:r>
              <a:rPr lang="en-US" sz="2600" b="1" dirty="0"/>
              <a:t>(</a:t>
            </a:r>
            <a:r>
              <a:rPr lang="en-US" sz="2600" b="1" dirty="0" err="1"/>
              <a:t>target_surface</a:t>
            </a:r>
            <a:r>
              <a:rPr lang="en-US" sz="2600" b="1" dirty="0"/>
              <a:t>, color, </a:t>
            </a:r>
            <a:r>
              <a:rPr lang="en-US" sz="2600" b="1" dirty="0" err="1"/>
              <a:t>Rect</a:t>
            </a:r>
            <a:r>
              <a:rPr lang="en-US" sz="2600" b="1" dirty="0"/>
              <a:t>) -&gt; </a:t>
            </a:r>
            <a:r>
              <a:rPr lang="en-US" sz="2600" b="1" dirty="0" err="1"/>
              <a:t>Rect</a:t>
            </a:r>
            <a:endParaRPr lang="en-US" sz="2600" b="1" dirty="0"/>
          </a:p>
          <a:p>
            <a:pPr marL="0" indent="0">
              <a:buNone/>
            </a:pPr>
            <a:endParaRPr lang="en-US" sz="1300" dirty="0">
              <a:latin typeface="Courier New" panose="02070309020205020404" pitchFamily="49" charset="0"/>
              <a:cs typeface="Courier New" panose="02070309020205020404" pitchFamily="49" charset="0"/>
            </a:endParaRPr>
          </a:p>
          <a:p>
            <a:pPr marL="0" indent="0">
              <a:buNone/>
            </a:pPr>
            <a:r>
              <a:rPr lang="en-US" sz="1300" dirty="0" err="1">
                <a:latin typeface="Courier New" panose="02070309020205020404" pitchFamily="49" charset="0"/>
                <a:cs typeface="Courier New" panose="02070309020205020404" pitchFamily="49" charset="0"/>
              </a:rPr>
              <a:t>pg.draw.ellipse</a:t>
            </a:r>
            <a:r>
              <a:rPr lang="en-US" sz="1300" dirty="0">
                <a:latin typeface="Courier New" panose="02070309020205020404" pitchFamily="49" charset="0"/>
                <a:cs typeface="Courier New" panose="02070309020205020404" pitchFamily="49" charset="0"/>
              </a:rPr>
              <a:t>(screen, (255,255,255),</a:t>
            </a:r>
            <a:r>
              <a:rPr lang="en-US" sz="1300" dirty="0" err="1">
                <a:latin typeface="Courier New" panose="02070309020205020404" pitchFamily="49" charset="0"/>
                <a:cs typeface="Courier New" panose="02070309020205020404" pitchFamily="49" charset="0"/>
              </a:rPr>
              <a:t>Rect</a:t>
            </a:r>
            <a:r>
              <a:rPr lang="en-US" sz="1300" dirty="0">
                <a:latin typeface="Courier New" panose="02070309020205020404" pitchFamily="49" charset="0"/>
                <a:cs typeface="Courier New" panose="02070309020205020404" pitchFamily="49" charset="0"/>
              </a:rPr>
              <a:t>(20, 20, 50, 200))</a:t>
            </a:r>
          </a:p>
          <a:p>
            <a:pPr marL="0" indent="0">
              <a:buNone/>
            </a:pPr>
            <a:r>
              <a:rPr lang="en-US" sz="1300" dirty="0" err="1">
                <a:latin typeface="Courier New" panose="02070309020205020404" pitchFamily="49" charset="0"/>
                <a:cs typeface="Courier New" panose="02070309020205020404" pitchFamily="49" charset="0"/>
              </a:rPr>
              <a:t>pg.draw.ellipse</a:t>
            </a:r>
            <a:r>
              <a:rPr lang="en-US" sz="1300" dirty="0">
                <a:latin typeface="Courier New" panose="02070309020205020404" pitchFamily="49" charset="0"/>
                <a:cs typeface="Courier New" panose="02070309020205020404" pitchFamily="49" charset="0"/>
              </a:rPr>
              <a:t>(screen, (255,255,255),</a:t>
            </a:r>
            <a:r>
              <a:rPr lang="en-US" sz="1300" dirty="0" err="1">
                <a:latin typeface="Courier New" panose="02070309020205020404" pitchFamily="49" charset="0"/>
                <a:cs typeface="Courier New" panose="02070309020205020404" pitchFamily="49" charset="0"/>
              </a:rPr>
              <a:t>Rect</a:t>
            </a:r>
            <a:r>
              <a:rPr lang="en-US" sz="1300" dirty="0">
                <a:latin typeface="Courier New" panose="02070309020205020404" pitchFamily="49" charset="0"/>
                <a:cs typeface="Courier New" panose="02070309020205020404" pitchFamily="49" charset="0"/>
              </a:rPr>
              <a:t>(250, 250, 200, 50))</a:t>
            </a:r>
          </a:p>
        </p:txBody>
      </p:sp>
      <p:pic>
        <p:nvPicPr>
          <p:cNvPr id="5" name="Picture 4">
            <a:extLst>
              <a:ext uri="{FF2B5EF4-FFF2-40B4-BE49-F238E27FC236}">
                <a16:creationId xmlns:a16="http://schemas.microsoft.com/office/drawing/2014/main" id="{2371DD15-7D69-8110-43DA-B956E786DA3B}"/>
              </a:ext>
            </a:extLst>
          </p:cNvPr>
          <p:cNvPicPr>
            <a:picLocks noChangeAspect="1"/>
          </p:cNvPicPr>
          <p:nvPr/>
        </p:nvPicPr>
        <p:blipFill>
          <a:blip r:embed="rId2"/>
          <a:stretch>
            <a:fillRect/>
          </a:stretch>
        </p:blipFill>
        <p:spPr>
          <a:xfrm>
            <a:off x="3352800" y="3600913"/>
            <a:ext cx="2514600" cy="2656554"/>
          </a:xfrm>
          <a:prstGeom prst="rect">
            <a:avLst/>
          </a:prstGeom>
        </p:spPr>
      </p:pic>
    </p:spTree>
    <p:extLst>
      <p:ext uri="{BB962C8B-B14F-4D97-AF65-F5344CB8AC3E}">
        <p14:creationId xmlns:p14="http://schemas.microsoft.com/office/powerpoint/2010/main" val="2208334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p:txBody>
          <a:bodyPr/>
          <a:lstStyle/>
          <a:p>
            <a:pPr eaLnBrk="1" hangingPunct="1"/>
            <a:r>
              <a:rPr lang="en-US" altLang="en-US" sz="4000" b="1" dirty="0"/>
              <a:t>Draw module - Line</a:t>
            </a:r>
          </a:p>
        </p:txBody>
      </p:sp>
      <p:sp>
        <p:nvSpPr>
          <p:cNvPr id="3" name="Content Placeholder 2">
            <a:extLst>
              <a:ext uri="{FF2B5EF4-FFF2-40B4-BE49-F238E27FC236}">
                <a16:creationId xmlns:a16="http://schemas.microsoft.com/office/drawing/2014/main" id="{3F17781C-5846-B9A4-B916-BBF1A29F693F}"/>
              </a:ext>
            </a:extLst>
          </p:cNvPr>
          <p:cNvSpPr>
            <a:spLocks noGrp="1"/>
          </p:cNvSpPr>
          <p:nvPr>
            <p:ph idx="1"/>
          </p:nvPr>
        </p:nvSpPr>
        <p:spPr>
          <a:xfrm>
            <a:off x="628650" y="1371601"/>
            <a:ext cx="7886700" cy="4805364"/>
          </a:xfrm>
        </p:spPr>
        <p:txBody>
          <a:bodyPr>
            <a:normAutofit/>
          </a:bodyPr>
          <a:lstStyle/>
          <a:p>
            <a:r>
              <a:rPr lang="en-US" sz="2800" dirty="0"/>
              <a:t>Takes in a target Surface, a color, and two pairs of coordinates</a:t>
            </a:r>
          </a:p>
          <a:p>
            <a:r>
              <a:rPr lang="en-US" sz="2800" dirty="0"/>
              <a:t>The pairs of coordinates represent the starting point of the line and the ending point of the line</a:t>
            </a:r>
          </a:p>
          <a:p>
            <a:r>
              <a:rPr lang="en-US" sz="2800" dirty="0"/>
              <a:t>Returns a </a:t>
            </a:r>
            <a:r>
              <a:rPr lang="en-US" sz="2800" dirty="0" err="1"/>
              <a:t>Rect</a:t>
            </a:r>
            <a:r>
              <a:rPr lang="en-US" sz="2800" dirty="0"/>
              <a:t> that includes the line</a:t>
            </a:r>
          </a:p>
          <a:p>
            <a:pPr marL="0" indent="0">
              <a:buNone/>
            </a:pPr>
            <a:r>
              <a:rPr lang="en-US" b="1" dirty="0" err="1"/>
              <a:t>pygame.draw.line</a:t>
            </a:r>
            <a:r>
              <a:rPr lang="en-US" b="1" dirty="0"/>
              <a:t>(</a:t>
            </a:r>
            <a:r>
              <a:rPr lang="en-US" b="1" dirty="0" err="1"/>
              <a:t>target_surface</a:t>
            </a:r>
            <a:r>
              <a:rPr lang="en-US" b="1" dirty="0"/>
              <a:t>, color, </a:t>
            </a:r>
            <a:r>
              <a:rPr lang="en-US" b="1" dirty="0" err="1"/>
              <a:t>start_pos</a:t>
            </a:r>
            <a:r>
              <a:rPr lang="en-US" b="1" dirty="0"/>
              <a:t>, </a:t>
            </a:r>
            <a:r>
              <a:rPr lang="en-US" b="1" dirty="0" err="1"/>
              <a:t>end_pos</a:t>
            </a:r>
            <a:r>
              <a:rPr lang="en-US" b="1" dirty="0"/>
              <a:t>) -&gt; </a:t>
            </a:r>
            <a:r>
              <a:rPr lang="en-US" b="1" dirty="0" err="1"/>
              <a:t>Rect</a:t>
            </a:r>
            <a:endParaRPr lang="en-US" b="1" dirty="0"/>
          </a:p>
          <a:p>
            <a:pPr marL="0" indent="0">
              <a:buNone/>
            </a:pPr>
            <a:endParaRPr lang="en-US" sz="1300" dirty="0">
              <a:latin typeface="Courier New" panose="02070309020205020404" pitchFamily="49" charset="0"/>
              <a:cs typeface="Courier New" panose="02070309020205020404" pitchFamily="49" charset="0"/>
            </a:endParaRPr>
          </a:p>
          <a:p>
            <a:pPr marL="0" indent="0">
              <a:buNone/>
            </a:pPr>
            <a:r>
              <a:rPr lang="en-US" sz="1300" dirty="0" err="1">
                <a:latin typeface="Courier New" panose="02070309020205020404" pitchFamily="49" charset="0"/>
                <a:cs typeface="Courier New" panose="02070309020205020404" pitchFamily="49" charset="0"/>
              </a:rPr>
              <a:t>pg.draw.line</a:t>
            </a:r>
            <a:r>
              <a:rPr lang="en-US" sz="1300" dirty="0">
                <a:latin typeface="Courier New" panose="02070309020205020404" pitchFamily="49" charset="0"/>
                <a:cs typeface="Courier New" panose="02070309020205020404" pitchFamily="49" charset="0"/>
              </a:rPr>
              <a:t>(screen, (255,255,255),(0,0), (450,450))</a:t>
            </a:r>
          </a:p>
        </p:txBody>
      </p:sp>
      <p:pic>
        <p:nvPicPr>
          <p:cNvPr id="4" name="Picture 3">
            <a:extLst>
              <a:ext uri="{FF2B5EF4-FFF2-40B4-BE49-F238E27FC236}">
                <a16:creationId xmlns:a16="http://schemas.microsoft.com/office/drawing/2014/main" id="{6C83075F-5185-B26B-DF34-59A1DAC3C80C}"/>
              </a:ext>
            </a:extLst>
          </p:cNvPr>
          <p:cNvPicPr>
            <a:picLocks noChangeAspect="1"/>
          </p:cNvPicPr>
          <p:nvPr/>
        </p:nvPicPr>
        <p:blipFill>
          <a:blip r:embed="rId2"/>
          <a:stretch>
            <a:fillRect/>
          </a:stretch>
        </p:blipFill>
        <p:spPr>
          <a:xfrm>
            <a:off x="6477000" y="3962400"/>
            <a:ext cx="2197593" cy="2317462"/>
          </a:xfrm>
          <a:prstGeom prst="rect">
            <a:avLst/>
          </a:prstGeom>
        </p:spPr>
      </p:pic>
    </p:spTree>
    <p:extLst>
      <p:ext uri="{BB962C8B-B14F-4D97-AF65-F5344CB8AC3E}">
        <p14:creationId xmlns:p14="http://schemas.microsoft.com/office/powerpoint/2010/main" val="4103417926"/>
      </p:ext>
    </p:extLst>
  </p:cSld>
  <p:clrMapOvr>
    <a:masterClrMapping/>
  </p:clrMapOvr>
</p:sld>
</file>

<file path=ppt/theme/theme1.xml><?xml version="1.0" encoding="utf-8"?>
<a:theme xmlns:a="http://schemas.openxmlformats.org/drawingml/2006/main" name="PPT2_16to9">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6-Slides_v3" id="{2AE1A09D-393F-294B-B98C-323A8097282F}" vid="{E879D278-8E4A-4A42-ABEB-CD7F63CC40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M6-Slides_v3</Template>
  <TotalTime>3045</TotalTime>
  <Words>2011</Words>
  <Application>Microsoft Office PowerPoint</Application>
  <PresentationFormat>On-screen Show (4:3)</PresentationFormat>
  <Paragraphs>204</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Courier New</vt:lpstr>
      <vt:lpstr>PPT2_16to9</vt:lpstr>
      <vt:lpstr>Module 4 – Part 6 </vt:lpstr>
      <vt:lpstr>Topics</vt:lpstr>
      <vt:lpstr>Overview</vt:lpstr>
      <vt:lpstr>Draw module - Overview</vt:lpstr>
      <vt:lpstr>Draw module - rect</vt:lpstr>
      <vt:lpstr>Draw module - polygon</vt:lpstr>
      <vt:lpstr>Draw module - Circle</vt:lpstr>
      <vt:lpstr>Draw module - Ellipse</vt:lpstr>
      <vt:lpstr>Draw module - Line</vt:lpstr>
      <vt:lpstr>Image Module - Overview</vt:lpstr>
      <vt:lpstr>Image Module - Load</vt:lpstr>
      <vt:lpstr>Transform Module - Overview</vt:lpstr>
      <vt:lpstr>Transform Module - Flip</vt:lpstr>
      <vt:lpstr>Transform Module - Scale</vt:lpstr>
      <vt:lpstr>Transform Module - Rotate</vt:lpstr>
      <vt:lpstr>Font Module - Overview</vt:lpstr>
      <vt:lpstr>Font Module - Render</vt:lpstr>
      <vt:lpstr>Font Module – Useful methods</vt:lpstr>
      <vt:lpstr>Font Module – Examples</vt:lpstr>
      <vt:lpstr>Mixer – Creating Sounds</vt:lpstr>
      <vt:lpstr>Mixer – play() parameters</vt:lpstr>
      <vt:lpstr>Mixer – Useful methods</vt:lpstr>
      <vt:lpstr>Music - Overview</vt:lpstr>
      <vt:lpstr>Music – General functions</vt:lpstr>
      <vt:lpstr>Music – Helpful functions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6</dc:title>
  <dc:creator>Microsoft Office User</dc:creator>
  <cp:lastModifiedBy>Dmitri Nunes Dias Fernandes</cp:lastModifiedBy>
  <cp:revision>275</cp:revision>
  <dcterms:created xsi:type="dcterms:W3CDTF">2019-09-20T18:08:48Z</dcterms:created>
  <dcterms:modified xsi:type="dcterms:W3CDTF">2024-05-18T02:44:31Z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2012-04-21T00:00:00Z</vt:filetime>
  </property>
  <property fmtid="{D5CDD505-2E9C-101B-9397-08002B2CF9AE}" pid="3" name="LastSaved">
    <vt:filetime>2017-03-19T00:00:00Z</vt:filetime>
  </property>
</Properties>
</file>