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</p:sldMasterIdLst>
  <p:notesMasterIdLst>
    <p:notesMasterId r:id="rId13"/>
  </p:notesMasterIdLst>
  <p:handoutMasterIdLst>
    <p:handoutMasterId r:id="rId14"/>
  </p:handoutMasterIdLst>
  <p:sldIdLst>
    <p:sldId id="417" r:id="rId2"/>
    <p:sldId id="419" r:id="rId3"/>
    <p:sldId id="297" r:id="rId4"/>
    <p:sldId id="294" r:id="rId5"/>
    <p:sldId id="296" r:id="rId6"/>
    <p:sldId id="331" r:id="rId7"/>
    <p:sldId id="298" r:id="rId8"/>
    <p:sldId id="411" r:id="rId9"/>
    <p:sldId id="302" r:id="rId10"/>
    <p:sldId id="300" r:id="rId11"/>
    <p:sldId id="301" r:id="rId12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933"/>
    <a:srgbClr val="29BC6C"/>
    <a:srgbClr val="FFFF99"/>
    <a:srgbClr val="996633"/>
    <a:srgbClr val="FF0000"/>
    <a:srgbClr val="88BA62"/>
    <a:srgbClr val="08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7EFEE0-AD22-4CEB-8DE0-24D07FC1C530}" v="17" dt="2025-08-09T18:19:39.44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33" autoAdjust="0"/>
    <p:restoredTop sz="95356" autoAdjust="0"/>
  </p:normalViewPr>
  <p:slideViewPr>
    <p:cSldViewPr>
      <p:cViewPr varScale="1">
        <p:scale>
          <a:sx n="152" d="100"/>
          <a:sy n="152" d="100"/>
        </p:scale>
        <p:origin x="1650" y="13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75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2040" y="8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mias Mamo" userId="9d591ef0-c228-4c56-9be5-7863f66248ee" providerId="ADAL" clId="{097EFEE0-AD22-4CEB-8DE0-24D07FC1C530}"/>
    <pc:docChg chg="undo custSel delSld modSld">
      <pc:chgData name="Ermias Mamo" userId="9d591ef0-c228-4c56-9be5-7863f66248ee" providerId="ADAL" clId="{097EFEE0-AD22-4CEB-8DE0-24D07FC1C530}" dt="2025-08-09T18:20:46.806" v="337" actId="47"/>
      <pc:docMkLst>
        <pc:docMk/>
      </pc:docMkLst>
      <pc:sldChg chg="modSp mod">
        <pc:chgData name="Ermias Mamo" userId="9d591ef0-c228-4c56-9be5-7863f66248ee" providerId="ADAL" clId="{097EFEE0-AD22-4CEB-8DE0-24D07FC1C530}" dt="2025-08-09T18:11:57.182" v="303" actId="14100"/>
        <pc:sldMkLst>
          <pc:docMk/>
          <pc:sldMk cId="661077427" sldId="294"/>
        </pc:sldMkLst>
        <pc:spChg chg="mod">
          <ac:chgData name="Ermias Mamo" userId="9d591ef0-c228-4c56-9be5-7863f66248ee" providerId="ADAL" clId="{097EFEE0-AD22-4CEB-8DE0-24D07FC1C530}" dt="2025-08-09T18:11:26.649" v="298"/>
          <ac:spMkLst>
            <pc:docMk/>
            <pc:sldMk cId="661077427" sldId="294"/>
            <ac:spMk id="2" creationId="{5E51E9CA-9055-2044-B5A4-F0BA2C7F29B7}"/>
          </ac:spMkLst>
        </pc:spChg>
        <pc:spChg chg="mod">
          <ac:chgData name="Ermias Mamo" userId="9d591ef0-c228-4c56-9be5-7863f66248ee" providerId="ADAL" clId="{097EFEE0-AD22-4CEB-8DE0-24D07FC1C530}" dt="2025-08-09T18:11:57.182" v="303" actId="14100"/>
          <ac:spMkLst>
            <pc:docMk/>
            <pc:sldMk cId="661077427" sldId="294"/>
            <ac:spMk id="5122" creationId="{BFFC464B-24FC-334A-BBCB-E04E3DC98E8A}"/>
          </ac:spMkLst>
        </pc:spChg>
      </pc:sldChg>
      <pc:sldChg chg="modSp mod">
        <pc:chgData name="Ermias Mamo" userId="9d591ef0-c228-4c56-9be5-7863f66248ee" providerId="ADAL" clId="{097EFEE0-AD22-4CEB-8DE0-24D07FC1C530}" dt="2025-08-09T18:13:39.483" v="308"/>
        <pc:sldMkLst>
          <pc:docMk/>
          <pc:sldMk cId="142406876" sldId="296"/>
        </pc:sldMkLst>
        <pc:spChg chg="mod">
          <ac:chgData name="Ermias Mamo" userId="9d591ef0-c228-4c56-9be5-7863f66248ee" providerId="ADAL" clId="{097EFEE0-AD22-4CEB-8DE0-24D07FC1C530}" dt="2025-08-09T18:13:15.421" v="305"/>
          <ac:spMkLst>
            <pc:docMk/>
            <pc:sldMk cId="142406876" sldId="296"/>
            <ac:spMk id="2" creationId="{6CBE119A-E13A-E348-AF8C-D6C41090CCA8}"/>
          </ac:spMkLst>
        </pc:spChg>
        <pc:spChg chg="mod">
          <ac:chgData name="Ermias Mamo" userId="9d591ef0-c228-4c56-9be5-7863f66248ee" providerId="ADAL" clId="{097EFEE0-AD22-4CEB-8DE0-24D07FC1C530}" dt="2025-08-09T18:13:39.483" v="308"/>
          <ac:spMkLst>
            <pc:docMk/>
            <pc:sldMk cId="142406876" sldId="296"/>
            <ac:spMk id="20483" creationId="{2E510CAD-BBB2-5249-9516-EFB94AA8E859}"/>
          </ac:spMkLst>
        </pc:spChg>
      </pc:sldChg>
      <pc:sldChg chg="modSp mod">
        <pc:chgData name="Ermias Mamo" userId="9d591ef0-c228-4c56-9be5-7863f66248ee" providerId="ADAL" clId="{097EFEE0-AD22-4CEB-8DE0-24D07FC1C530}" dt="2025-08-09T18:10:45.549" v="296"/>
        <pc:sldMkLst>
          <pc:docMk/>
          <pc:sldMk cId="1539149038" sldId="297"/>
        </pc:sldMkLst>
        <pc:spChg chg="mod">
          <ac:chgData name="Ermias Mamo" userId="9d591ef0-c228-4c56-9be5-7863f66248ee" providerId="ADAL" clId="{097EFEE0-AD22-4CEB-8DE0-24D07FC1C530}" dt="2025-08-09T18:10:31.096" v="295" actId="20577"/>
          <ac:spMkLst>
            <pc:docMk/>
            <pc:sldMk cId="1539149038" sldId="297"/>
            <ac:spMk id="2" creationId="{E50A1C94-F762-8B41-8059-D634B9AEE9FD}"/>
          </ac:spMkLst>
        </pc:spChg>
        <pc:spChg chg="mod">
          <ac:chgData name="Ermias Mamo" userId="9d591ef0-c228-4c56-9be5-7863f66248ee" providerId="ADAL" clId="{097EFEE0-AD22-4CEB-8DE0-24D07FC1C530}" dt="2025-08-09T18:10:45.549" v="296"/>
          <ac:spMkLst>
            <pc:docMk/>
            <pc:sldMk cId="1539149038" sldId="297"/>
            <ac:spMk id="3" creationId="{C3F9D6D2-28F8-B74B-8CA4-0E19CBC81B6E}"/>
          </ac:spMkLst>
        </pc:spChg>
      </pc:sldChg>
      <pc:sldChg chg="modSp mod">
        <pc:chgData name="Ermias Mamo" userId="9d591ef0-c228-4c56-9be5-7863f66248ee" providerId="ADAL" clId="{097EFEE0-AD22-4CEB-8DE0-24D07FC1C530}" dt="2025-08-09T18:15:24.343" v="315"/>
        <pc:sldMkLst>
          <pc:docMk/>
          <pc:sldMk cId="3389400453" sldId="298"/>
        </pc:sldMkLst>
        <pc:spChg chg="mod">
          <ac:chgData name="Ermias Mamo" userId="9d591ef0-c228-4c56-9be5-7863f66248ee" providerId="ADAL" clId="{097EFEE0-AD22-4CEB-8DE0-24D07FC1C530}" dt="2025-08-09T18:15:06.627" v="313"/>
          <ac:spMkLst>
            <pc:docMk/>
            <pc:sldMk cId="3389400453" sldId="298"/>
            <ac:spMk id="2" creationId="{2048D619-96B6-A04B-AAA4-23EDAFB26BF4}"/>
          </ac:spMkLst>
        </pc:spChg>
        <pc:spChg chg="mod">
          <ac:chgData name="Ermias Mamo" userId="9d591ef0-c228-4c56-9be5-7863f66248ee" providerId="ADAL" clId="{097EFEE0-AD22-4CEB-8DE0-24D07FC1C530}" dt="2025-08-09T18:15:24.343" v="315"/>
          <ac:spMkLst>
            <pc:docMk/>
            <pc:sldMk cId="3389400453" sldId="298"/>
            <ac:spMk id="24579" creationId="{BE3F3BC9-BD69-0A4A-B597-7FBEC4C4852D}"/>
          </ac:spMkLst>
        </pc:spChg>
      </pc:sldChg>
      <pc:sldChg chg="modSp">
        <pc:chgData name="Ermias Mamo" userId="9d591ef0-c228-4c56-9be5-7863f66248ee" providerId="ADAL" clId="{097EFEE0-AD22-4CEB-8DE0-24D07FC1C530}" dt="2025-08-09T18:18:53.597" v="325"/>
        <pc:sldMkLst>
          <pc:docMk/>
          <pc:sldMk cId="2335832153" sldId="300"/>
        </pc:sldMkLst>
        <pc:spChg chg="mod">
          <ac:chgData name="Ermias Mamo" userId="9d591ef0-c228-4c56-9be5-7863f66248ee" providerId="ADAL" clId="{097EFEE0-AD22-4CEB-8DE0-24D07FC1C530}" dt="2025-08-09T18:18:27.063" v="324"/>
          <ac:spMkLst>
            <pc:docMk/>
            <pc:sldMk cId="2335832153" sldId="300"/>
            <ac:spMk id="2" creationId="{8893213A-713D-AE48-B3A1-CACA44385739}"/>
          </ac:spMkLst>
        </pc:spChg>
        <pc:spChg chg="mod">
          <ac:chgData name="Ermias Mamo" userId="9d591ef0-c228-4c56-9be5-7863f66248ee" providerId="ADAL" clId="{097EFEE0-AD22-4CEB-8DE0-24D07FC1C530}" dt="2025-08-09T18:18:53.597" v="325"/>
          <ac:spMkLst>
            <pc:docMk/>
            <pc:sldMk cId="2335832153" sldId="300"/>
            <ac:spMk id="26627" creationId="{F931473A-2191-454B-A2F2-13C74B9E9DAF}"/>
          </ac:spMkLst>
        </pc:spChg>
      </pc:sldChg>
      <pc:sldChg chg="modSp mod">
        <pc:chgData name="Ermias Mamo" userId="9d591ef0-c228-4c56-9be5-7863f66248ee" providerId="ADAL" clId="{097EFEE0-AD22-4CEB-8DE0-24D07FC1C530}" dt="2025-08-09T18:19:39.446" v="335"/>
        <pc:sldMkLst>
          <pc:docMk/>
          <pc:sldMk cId="1392800432" sldId="301"/>
        </pc:sldMkLst>
        <pc:spChg chg="mod">
          <ac:chgData name="Ermias Mamo" userId="9d591ef0-c228-4c56-9be5-7863f66248ee" providerId="ADAL" clId="{097EFEE0-AD22-4CEB-8DE0-24D07FC1C530}" dt="2025-08-09T18:19:23.884" v="334" actId="20577"/>
          <ac:spMkLst>
            <pc:docMk/>
            <pc:sldMk cId="1392800432" sldId="301"/>
            <ac:spMk id="2" creationId="{5BA94B7A-ACCA-A847-8B01-5915B1EECC6C}"/>
          </ac:spMkLst>
        </pc:spChg>
        <pc:spChg chg="mod">
          <ac:chgData name="Ermias Mamo" userId="9d591ef0-c228-4c56-9be5-7863f66248ee" providerId="ADAL" clId="{097EFEE0-AD22-4CEB-8DE0-24D07FC1C530}" dt="2025-08-09T18:19:39.446" v="335"/>
          <ac:spMkLst>
            <pc:docMk/>
            <pc:sldMk cId="1392800432" sldId="301"/>
            <ac:spMk id="27651" creationId="{048B2376-90D6-5644-980E-825AF8815718}"/>
          </ac:spMkLst>
        </pc:spChg>
      </pc:sldChg>
      <pc:sldChg chg="modSp mod">
        <pc:chgData name="Ermias Mamo" userId="9d591ef0-c228-4c56-9be5-7863f66248ee" providerId="ADAL" clId="{097EFEE0-AD22-4CEB-8DE0-24D07FC1C530}" dt="2025-08-09T18:17:52.556" v="323" actId="20577"/>
        <pc:sldMkLst>
          <pc:docMk/>
          <pc:sldMk cId="2318603617" sldId="302"/>
        </pc:sldMkLst>
        <pc:spChg chg="mod">
          <ac:chgData name="Ermias Mamo" userId="9d591ef0-c228-4c56-9be5-7863f66248ee" providerId="ADAL" clId="{097EFEE0-AD22-4CEB-8DE0-24D07FC1C530}" dt="2025-08-09T18:17:18.945" v="319"/>
          <ac:spMkLst>
            <pc:docMk/>
            <pc:sldMk cId="2318603617" sldId="302"/>
            <ac:spMk id="2" creationId="{F6D86B17-ED13-DF49-86DF-52F5B21E2D02}"/>
          </ac:spMkLst>
        </pc:spChg>
        <pc:spChg chg="mod">
          <ac:chgData name="Ermias Mamo" userId="9d591ef0-c228-4c56-9be5-7863f66248ee" providerId="ADAL" clId="{097EFEE0-AD22-4CEB-8DE0-24D07FC1C530}" dt="2025-08-09T18:17:52.556" v="323" actId="20577"/>
          <ac:spMkLst>
            <pc:docMk/>
            <pc:sldMk cId="2318603617" sldId="302"/>
            <ac:spMk id="25605" creationId="{27CAD674-6339-BA4F-AE42-2E834B1B40E9}"/>
          </ac:spMkLst>
        </pc:spChg>
      </pc:sldChg>
      <pc:sldChg chg="del">
        <pc:chgData name="Ermias Mamo" userId="9d591ef0-c228-4c56-9be5-7863f66248ee" providerId="ADAL" clId="{097EFEE0-AD22-4CEB-8DE0-24D07FC1C530}" dt="2025-08-09T18:20:46.806" v="337" actId="47"/>
        <pc:sldMkLst>
          <pc:docMk/>
          <pc:sldMk cId="2801309148" sldId="303"/>
        </pc:sldMkLst>
      </pc:sldChg>
      <pc:sldChg chg="del">
        <pc:chgData name="Ermias Mamo" userId="9d591ef0-c228-4c56-9be5-7863f66248ee" providerId="ADAL" clId="{097EFEE0-AD22-4CEB-8DE0-24D07FC1C530}" dt="2025-08-09T18:20:46.806" v="337" actId="47"/>
        <pc:sldMkLst>
          <pc:docMk/>
          <pc:sldMk cId="1988613884" sldId="305"/>
        </pc:sldMkLst>
      </pc:sldChg>
      <pc:sldChg chg="del">
        <pc:chgData name="Ermias Mamo" userId="9d591ef0-c228-4c56-9be5-7863f66248ee" providerId="ADAL" clId="{097EFEE0-AD22-4CEB-8DE0-24D07FC1C530}" dt="2025-08-09T18:20:46.806" v="337" actId="47"/>
        <pc:sldMkLst>
          <pc:docMk/>
          <pc:sldMk cId="1492625618" sldId="306"/>
        </pc:sldMkLst>
      </pc:sldChg>
      <pc:sldChg chg="del">
        <pc:chgData name="Ermias Mamo" userId="9d591ef0-c228-4c56-9be5-7863f66248ee" providerId="ADAL" clId="{097EFEE0-AD22-4CEB-8DE0-24D07FC1C530}" dt="2025-08-09T18:20:46.806" v="337" actId="47"/>
        <pc:sldMkLst>
          <pc:docMk/>
          <pc:sldMk cId="3388613203" sldId="308"/>
        </pc:sldMkLst>
      </pc:sldChg>
      <pc:sldChg chg="del">
        <pc:chgData name="Ermias Mamo" userId="9d591ef0-c228-4c56-9be5-7863f66248ee" providerId="ADAL" clId="{097EFEE0-AD22-4CEB-8DE0-24D07FC1C530}" dt="2025-08-09T18:20:46.806" v="337" actId="47"/>
        <pc:sldMkLst>
          <pc:docMk/>
          <pc:sldMk cId="3887695601" sldId="310"/>
        </pc:sldMkLst>
      </pc:sldChg>
      <pc:sldChg chg="del">
        <pc:chgData name="Ermias Mamo" userId="9d591ef0-c228-4c56-9be5-7863f66248ee" providerId="ADAL" clId="{097EFEE0-AD22-4CEB-8DE0-24D07FC1C530}" dt="2025-08-09T18:20:46.806" v="337" actId="47"/>
        <pc:sldMkLst>
          <pc:docMk/>
          <pc:sldMk cId="3082087949" sldId="311"/>
        </pc:sldMkLst>
      </pc:sldChg>
      <pc:sldChg chg="del">
        <pc:chgData name="Ermias Mamo" userId="9d591ef0-c228-4c56-9be5-7863f66248ee" providerId="ADAL" clId="{097EFEE0-AD22-4CEB-8DE0-24D07FC1C530}" dt="2025-08-09T18:20:46.806" v="337" actId="47"/>
        <pc:sldMkLst>
          <pc:docMk/>
          <pc:sldMk cId="440257505" sldId="312"/>
        </pc:sldMkLst>
      </pc:sldChg>
      <pc:sldChg chg="del">
        <pc:chgData name="Ermias Mamo" userId="9d591ef0-c228-4c56-9be5-7863f66248ee" providerId="ADAL" clId="{097EFEE0-AD22-4CEB-8DE0-24D07FC1C530}" dt="2025-08-09T18:20:46.806" v="337" actId="47"/>
        <pc:sldMkLst>
          <pc:docMk/>
          <pc:sldMk cId="673672809" sldId="313"/>
        </pc:sldMkLst>
      </pc:sldChg>
      <pc:sldChg chg="del">
        <pc:chgData name="Ermias Mamo" userId="9d591ef0-c228-4c56-9be5-7863f66248ee" providerId="ADAL" clId="{097EFEE0-AD22-4CEB-8DE0-24D07FC1C530}" dt="2025-08-09T18:20:46.806" v="337" actId="47"/>
        <pc:sldMkLst>
          <pc:docMk/>
          <pc:sldMk cId="1691346339" sldId="314"/>
        </pc:sldMkLst>
      </pc:sldChg>
      <pc:sldChg chg="del">
        <pc:chgData name="Ermias Mamo" userId="9d591ef0-c228-4c56-9be5-7863f66248ee" providerId="ADAL" clId="{097EFEE0-AD22-4CEB-8DE0-24D07FC1C530}" dt="2025-08-09T18:20:46.806" v="337" actId="47"/>
        <pc:sldMkLst>
          <pc:docMk/>
          <pc:sldMk cId="2590358134" sldId="317"/>
        </pc:sldMkLst>
      </pc:sldChg>
      <pc:sldChg chg="del">
        <pc:chgData name="Ermias Mamo" userId="9d591ef0-c228-4c56-9be5-7863f66248ee" providerId="ADAL" clId="{097EFEE0-AD22-4CEB-8DE0-24D07FC1C530}" dt="2025-08-09T18:20:46.806" v="337" actId="47"/>
        <pc:sldMkLst>
          <pc:docMk/>
          <pc:sldMk cId="4255204905" sldId="318"/>
        </pc:sldMkLst>
      </pc:sldChg>
      <pc:sldChg chg="del">
        <pc:chgData name="Ermias Mamo" userId="9d591ef0-c228-4c56-9be5-7863f66248ee" providerId="ADAL" clId="{097EFEE0-AD22-4CEB-8DE0-24D07FC1C530}" dt="2025-08-09T18:20:46.806" v="337" actId="47"/>
        <pc:sldMkLst>
          <pc:docMk/>
          <pc:sldMk cId="3601002634" sldId="319"/>
        </pc:sldMkLst>
      </pc:sldChg>
      <pc:sldChg chg="del">
        <pc:chgData name="Ermias Mamo" userId="9d591ef0-c228-4c56-9be5-7863f66248ee" providerId="ADAL" clId="{097EFEE0-AD22-4CEB-8DE0-24D07FC1C530}" dt="2025-08-09T18:20:46.806" v="337" actId="47"/>
        <pc:sldMkLst>
          <pc:docMk/>
          <pc:sldMk cId="2519532784" sldId="320"/>
        </pc:sldMkLst>
      </pc:sldChg>
      <pc:sldChg chg="del">
        <pc:chgData name="Ermias Mamo" userId="9d591ef0-c228-4c56-9be5-7863f66248ee" providerId="ADAL" clId="{097EFEE0-AD22-4CEB-8DE0-24D07FC1C530}" dt="2025-08-09T18:20:46.806" v="337" actId="47"/>
        <pc:sldMkLst>
          <pc:docMk/>
          <pc:sldMk cId="1153695006" sldId="327"/>
        </pc:sldMkLst>
      </pc:sldChg>
      <pc:sldChg chg="del">
        <pc:chgData name="Ermias Mamo" userId="9d591ef0-c228-4c56-9be5-7863f66248ee" providerId="ADAL" clId="{097EFEE0-AD22-4CEB-8DE0-24D07FC1C530}" dt="2025-08-09T18:20:46.806" v="337" actId="47"/>
        <pc:sldMkLst>
          <pc:docMk/>
          <pc:sldMk cId="2432277234" sldId="328"/>
        </pc:sldMkLst>
      </pc:sldChg>
      <pc:sldChg chg="del">
        <pc:chgData name="Ermias Mamo" userId="9d591ef0-c228-4c56-9be5-7863f66248ee" providerId="ADAL" clId="{097EFEE0-AD22-4CEB-8DE0-24D07FC1C530}" dt="2025-08-09T18:20:46.806" v="337" actId="47"/>
        <pc:sldMkLst>
          <pc:docMk/>
          <pc:sldMk cId="953137838" sldId="329"/>
        </pc:sldMkLst>
      </pc:sldChg>
      <pc:sldChg chg="modSp mod">
        <pc:chgData name="Ermias Mamo" userId="9d591ef0-c228-4c56-9be5-7863f66248ee" providerId="ADAL" clId="{097EFEE0-AD22-4CEB-8DE0-24D07FC1C530}" dt="2025-08-09T18:14:36.137" v="312"/>
        <pc:sldMkLst>
          <pc:docMk/>
          <pc:sldMk cId="3111666533" sldId="331"/>
        </pc:sldMkLst>
        <pc:spChg chg="mod">
          <ac:chgData name="Ermias Mamo" userId="9d591ef0-c228-4c56-9be5-7863f66248ee" providerId="ADAL" clId="{097EFEE0-AD22-4CEB-8DE0-24D07FC1C530}" dt="2025-08-09T18:14:20.313" v="310"/>
          <ac:spMkLst>
            <pc:docMk/>
            <pc:sldMk cId="3111666533" sldId="331"/>
            <ac:spMk id="2" creationId="{8EC0F84C-0736-1345-85F8-1295AA86C30D}"/>
          </ac:spMkLst>
        </pc:spChg>
        <pc:spChg chg="mod">
          <ac:chgData name="Ermias Mamo" userId="9d591ef0-c228-4c56-9be5-7863f66248ee" providerId="ADAL" clId="{097EFEE0-AD22-4CEB-8DE0-24D07FC1C530}" dt="2025-08-09T18:14:36.137" v="312"/>
          <ac:spMkLst>
            <pc:docMk/>
            <pc:sldMk cId="3111666533" sldId="331"/>
            <ac:spMk id="22531" creationId="{6D22C859-D19D-7F4E-93C2-AF5ADCD02408}"/>
          </ac:spMkLst>
        </pc:spChg>
      </pc:sldChg>
      <pc:sldChg chg="del">
        <pc:chgData name="Ermias Mamo" userId="9d591ef0-c228-4c56-9be5-7863f66248ee" providerId="ADAL" clId="{097EFEE0-AD22-4CEB-8DE0-24D07FC1C530}" dt="2025-08-09T18:19:52.527" v="336" actId="2696"/>
        <pc:sldMkLst>
          <pc:docMk/>
          <pc:sldMk cId="2137301353" sldId="333"/>
        </pc:sldMkLst>
      </pc:sldChg>
      <pc:sldChg chg="del">
        <pc:chgData name="Ermias Mamo" userId="9d591ef0-c228-4c56-9be5-7863f66248ee" providerId="ADAL" clId="{097EFEE0-AD22-4CEB-8DE0-24D07FC1C530}" dt="2025-08-09T18:20:46.806" v="337" actId="47"/>
        <pc:sldMkLst>
          <pc:docMk/>
          <pc:sldMk cId="3302749910" sldId="334"/>
        </pc:sldMkLst>
      </pc:sldChg>
      <pc:sldChg chg="del">
        <pc:chgData name="Ermias Mamo" userId="9d591ef0-c228-4c56-9be5-7863f66248ee" providerId="ADAL" clId="{097EFEE0-AD22-4CEB-8DE0-24D07FC1C530}" dt="2025-08-09T18:20:46.806" v="337" actId="47"/>
        <pc:sldMkLst>
          <pc:docMk/>
          <pc:sldMk cId="3895709989" sldId="335"/>
        </pc:sldMkLst>
      </pc:sldChg>
      <pc:sldChg chg="del">
        <pc:chgData name="Ermias Mamo" userId="9d591ef0-c228-4c56-9be5-7863f66248ee" providerId="ADAL" clId="{097EFEE0-AD22-4CEB-8DE0-24D07FC1C530}" dt="2025-08-09T18:20:46.806" v="337" actId="47"/>
        <pc:sldMkLst>
          <pc:docMk/>
          <pc:sldMk cId="3519915056" sldId="336"/>
        </pc:sldMkLst>
      </pc:sldChg>
      <pc:sldChg chg="del">
        <pc:chgData name="Ermias Mamo" userId="9d591ef0-c228-4c56-9be5-7863f66248ee" providerId="ADAL" clId="{097EFEE0-AD22-4CEB-8DE0-24D07FC1C530}" dt="2025-08-09T18:20:46.806" v="337" actId="47"/>
        <pc:sldMkLst>
          <pc:docMk/>
          <pc:sldMk cId="1066703153" sldId="337"/>
        </pc:sldMkLst>
      </pc:sldChg>
      <pc:sldChg chg="del">
        <pc:chgData name="Ermias Mamo" userId="9d591ef0-c228-4c56-9be5-7863f66248ee" providerId="ADAL" clId="{097EFEE0-AD22-4CEB-8DE0-24D07FC1C530}" dt="2025-08-09T18:20:46.806" v="337" actId="47"/>
        <pc:sldMkLst>
          <pc:docMk/>
          <pc:sldMk cId="2980618831" sldId="338"/>
        </pc:sldMkLst>
      </pc:sldChg>
      <pc:sldChg chg="del">
        <pc:chgData name="Ermias Mamo" userId="9d591ef0-c228-4c56-9be5-7863f66248ee" providerId="ADAL" clId="{097EFEE0-AD22-4CEB-8DE0-24D07FC1C530}" dt="2025-08-09T18:20:46.806" v="337" actId="47"/>
        <pc:sldMkLst>
          <pc:docMk/>
          <pc:sldMk cId="0" sldId="364"/>
        </pc:sldMkLst>
      </pc:sldChg>
      <pc:sldChg chg="del">
        <pc:chgData name="Ermias Mamo" userId="9d591ef0-c228-4c56-9be5-7863f66248ee" providerId="ADAL" clId="{097EFEE0-AD22-4CEB-8DE0-24D07FC1C530}" dt="2025-08-09T18:20:46.806" v="337" actId="47"/>
        <pc:sldMkLst>
          <pc:docMk/>
          <pc:sldMk cId="0" sldId="383"/>
        </pc:sldMkLst>
      </pc:sldChg>
      <pc:sldChg chg="modSp mod">
        <pc:chgData name="Ermias Mamo" userId="9d591ef0-c228-4c56-9be5-7863f66248ee" providerId="ADAL" clId="{097EFEE0-AD22-4CEB-8DE0-24D07FC1C530}" dt="2025-08-09T18:16:46.443" v="318" actId="1076"/>
        <pc:sldMkLst>
          <pc:docMk/>
          <pc:sldMk cId="731813721" sldId="411"/>
        </pc:sldMkLst>
        <pc:spChg chg="mod">
          <ac:chgData name="Ermias Mamo" userId="9d591ef0-c228-4c56-9be5-7863f66248ee" providerId="ADAL" clId="{097EFEE0-AD22-4CEB-8DE0-24D07FC1C530}" dt="2025-08-09T18:16:16.003" v="316"/>
          <ac:spMkLst>
            <pc:docMk/>
            <pc:sldMk cId="731813721" sldId="411"/>
            <ac:spMk id="2" creationId="{2048D619-96B6-A04B-AAA4-23EDAFB26BF4}"/>
          </ac:spMkLst>
        </pc:spChg>
        <pc:spChg chg="mod">
          <ac:chgData name="Ermias Mamo" userId="9d591ef0-c228-4c56-9be5-7863f66248ee" providerId="ADAL" clId="{097EFEE0-AD22-4CEB-8DE0-24D07FC1C530}" dt="2025-08-09T18:16:46.443" v="318" actId="1076"/>
          <ac:spMkLst>
            <pc:docMk/>
            <pc:sldMk cId="731813721" sldId="411"/>
            <ac:spMk id="5" creationId="{D55E0858-DF3B-DC89-9C0E-08D328DB2DE9}"/>
          </ac:spMkLst>
        </pc:spChg>
      </pc:sldChg>
      <pc:sldChg chg="del">
        <pc:chgData name="Ermias Mamo" userId="9d591ef0-c228-4c56-9be5-7863f66248ee" providerId="ADAL" clId="{097EFEE0-AD22-4CEB-8DE0-24D07FC1C530}" dt="2025-08-09T18:20:46.806" v="337" actId="47"/>
        <pc:sldMkLst>
          <pc:docMk/>
          <pc:sldMk cId="672621359" sldId="412"/>
        </pc:sldMkLst>
      </pc:sldChg>
      <pc:sldChg chg="del">
        <pc:chgData name="Ermias Mamo" userId="9d591ef0-c228-4c56-9be5-7863f66248ee" providerId="ADAL" clId="{097EFEE0-AD22-4CEB-8DE0-24D07FC1C530}" dt="2025-08-09T18:20:46.806" v="337" actId="47"/>
        <pc:sldMkLst>
          <pc:docMk/>
          <pc:sldMk cId="2889124748" sldId="414"/>
        </pc:sldMkLst>
      </pc:sldChg>
      <pc:sldChg chg="del">
        <pc:chgData name="Ermias Mamo" userId="9d591ef0-c228-4c56-9be5-7863f66248ee" providerId="ADAL" clId="{097EFEE0-AD22-4CEB-8DE0-24D07FC1C530}" dt="2025-08-09T18:20:46.806" v="337" actId="47"/>
        <pc:sldMkLst>
          <pc:docMk/>
          <pc:sldMk cId="2989240057" sldId="415"/>
        </pc:sldMkLst>
      </pc:sldChg>
      <pc:sldChg chg="del">
        <pc:chgData name="Ermias Mamo" userId="9d591ef0-c228-4c56-9be5-7863f66248ee" providerId="ADAL" clId="{097EFEE0-AD22-4CEB-8DE0-24D07FC1C530}" dt="2025-08-09T18:20:46.806" v="337" actId="47"/>
        <pc:sldMkLst>
          <pc:docMk/>
          <pc:sldMk cId="934832902" sldId="416"/>
        </pc:sldMkLst>
      </pc:sldChg>
      <pc:sldChg chg="modSp mod">
        <pc:chgData name="Ermias Mamo" userId="9d591ef0-c228-4c56-9be5-7863f66248ee" providerId="ADAL" clId="{097EFEE0-AD22-4CEB-8DE0-24D07FC1C530}" dt="2025-08-09T18:05:12.406" v="18" actId="20577"/>
        <pc:sldMkLst>
          <pc:docMk/>
          <pc:sldMk cId="578707254" sldId="417"/>
        </pc:sldMkLst>
        <pc:spChg chg="mod">
          <ac:chgData name="Ermias Mamo" userId="9d591ef0-c228-4c56-9be5-7863f66248ee" providerId="ADAL" clId="{097EFEE0-AD22-4CEB-8DE0-24D07FC1C530}" dt="2025-08-09T18:05:04.857" v="0" actId="20577"/>
          <ac:spMkLst>
            <pc:docMk/>
            <pc:sldMk cId="578707254" sldId="417"/>
            <ac:spMk id="3" creationId="{FDA02547-4309-63A6-7EE8-1363CD69AD60}"/>
          </ac:spMkLst>
        </pc:spChg>
        <pc:spChg chg="mod">
          <ac:chgData name="Ermias Mamo" userId="9d591ef0-c228-4c56-9be5-7863f66248ee" providerId="ADAL" clId="{097EFEE0-AD22-4CEB-8DE0-24D07FC1C530}" dt="2025-08-09T18:05:12.406" v="18" actId="20577"/>
          <ac:spMkLst>
            <pc:docMk/>
            <pc:sldMk cId="578707254" sldId="417"/>
            <ac:spMk id="4" creationId="{BDD4C7ED-EFCE-A222-C8BB-E634F483CF02}"/>
          </ac:spMkLst>
        </pc:spChg>
      </pc:sldChg>
      <pc:sldChg chg="modSp mod">
        <pc:chgData name="Ermias Mamo" userId="9d591ef0-c228-4c56-9be5-7863f66248ee" providerId="ADAL" clId="{097EFEE0-AD22-4CEB-8DE0-24D07FC1C530}" dt="2025-08-09T18:10:05.830" v="274" actId="113"/>
        <pc:sldMkLst>
          <pc:docMk/>
          <pc:sldMk cId="3818130980" sldId="419"/>
        </pc:sldMkLst>
        <pc:spChg chg="mod">
          <ac:chgData name="Ermias Mamo" userId="9d591ef0-c228-4c56-9be5-7863f66248ee" providerId="ADAL" clId="{097EFEE0-AD22-4CEB-8DE0-24D07FC1C530}" dt="2025-08-09T18:10:01.422" v="272" actId="20577"/>
          <ac:spMkLst>
            <pc:docMk/>
            <pc:sldMk cId="3818130980" sldId="419"/>
            <ac:spMk id="2" creationId="{E50A1C94-F762-8B41-8059-D634B9AEE9FD}"/>
          </ac:spMkLst>
        </pc:spChg>
        <pc:spChg chg="mod">
          <ac:chgData name="Ermias Mamo" userId="9d591ef0-c228-4c56-9be5-7863f66248ee" providerId="ADAL" clId="{097EFEE0-AD22-4CEB-8DE0-24D07FC1C530}" dt="2025-08-09T18:10:05.830" v="274" actId="113"/>
          <ac:spMkLst>
            <pc:docMk/>
            <pc:sldMk cId="3818130980" sldId="419"/>
            <ac:spMk id="3" creationId="{C3F9D6D2-28F8-B74B-8CA4-0E19CBC81B6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D8F707F-1A49-4CAD-981A-ABDA064C21F8}" type="datetimeFigureOut">
              <a:rPr lang="en-US" altLang="en-US"/>
              <a:pPr>
                <a:defRPr/>
              </a:pPr>
              <a:t>8/9/2025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E8F7A83-E1C0-4614-8996-8F5AB7ED86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4527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A350DD0-2C7E-4DB3-A43B-F83008E550D6}" type="datetimeFigureOut">
              <a:rPr lang="en-US" altLang="en-US"/>
              <a:pPr>
                <a:defRPr/>
              </a:pPr>
              <a:t>8/9/2025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1188B4C-9DAE-4747-BEE1-46DF62478F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11309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>
            <a:extLst>
              <a:ext uri="{FF2B5EF4-FFF2-40B4-BE49-F238E27FC236}">
                <a16:creationId xmlns:a16="http://schemas.microsoft.com/office/drawing/2014/main" id="{D13379AF-AD4F-5F4E-9266-7FAFA05A45F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6" name="Notes Placeholder 2">
            <a:extLst>
              <a:ext uri="{FF2B5EF4-FFF2-40B4-BE49-F238E27FC236}">
                <a16:creationId xmlns:a16="http://schemas.microsoft.com/office/drawing/2014/main" id="{F0CE2319-C153-074A-83A5-BB831FA52AD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Point out the beginning and end</a:t>
            </a:r>
          </a:p>
        </p:txBody>
      </p:sp>
      <p:sp>
        <p:nvSpPr>
          <p:cNvPr id="21507" name="Slide Number Placeholder 3">
            <a:extLst>
              <a:ext uri="{FF2B5EF4-FFF2-40B4-BE49-F238E27FC236}">
                <a16:creationId xmlns:a16="http://schemas.microsoft.com/office/drawing/2014/main" id="{6010C2B4-80AA-634E-AAAE-05777FAF7B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461293B-CEE1-164B-9C66-AD4D80DF8904}" type="slidenum">
              <a:rPr lang="en-US" altLang="en-US">
                <a:latin typeface="Calibri" panose="020F0502020204030204" pitchFamily="34" charset="0"/>
              </a:rPr>
              <a:pPr/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121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>
            <a:extLst>
              <a:ext uri="{FF2B5EF4-FFF2-40B4-BE49-F238E27FC236}">
                <a16:creationId xmlns:a16="http://schemas.microsoft.com/office/drawing/2014/main" id="{C43F8627-259D-8A48-A7E5-893A90184D3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4" name="Notes Placeholder 2">
            <a:extLst>
              <a:ext uri="{FF2B5EF4-FFF2-40B4-BE49-F238E27FC236}">
                <a16:creationId xmlns:a16="http://schemas.microsoft.com/office/drawing/2014/main" id="{1ECD87AC-3612-F546-A773-2DD08DD8E9D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Point out the beginning and end</a:t>
            </a:r>
          </a:p>
        </p:txBody>
      </p:sp>
      <p:sp>
        <p:nvSpPr>
          <p:cNvPr id="23555" name="Slide Number Placeholder 3">
            <a:extLst>
              <a:ext uri="{FF2B5EF4-FFF2-40B4-BE49-F238E27FC236}">
                <a16:creationId xmlns:a16="http://schemas.microsoft.com/office/drawing/2014/main" id="{65095863-31EB-E143-B1AA-D5F06C8D78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73BF913-83CE-7A4B-9E13-BFF25D63C181}" type="slidenum">
              <a:rPr lang="en-US" altLang="en-US">
                <a:latin typeface="Calibri" panose="020F0502020204030204" pitchFamily="34" charset="0"/>
              </a:rPr>
              <a:pPr/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699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917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828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9903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949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5" r:id="rId3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DA02547-4309-63A6-7EE8-1363CD69AD60}"/>
              </a:ext>
            </a:extLst>
          </p:cNvPr>
          <p:cNvSpPr txBox="1">
            <a:spLocks noChangeArrowheads="1"/>
          </p:cNvSpPr>
          <p:nvPr/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endParaRPr lang="en-US" altLang="en-US" sz="4800" b="1" dirty="0"/>
          </a:p>
          <a:p>
            <a:pPr algn="ctr" fontAlgn="auto">
              <a:spcAft>
                <a:spcPts val="0"/>
              </a:spcAft>
            </a:pPr>
            <a:r>
              <a:rPr lang="en-US" altLang="en-US" sz="4800" b="1" dirty="0"/>
              <a:t>CSE 1321</a:t>
            </a:r>
          </a:p>
          <a:p>
            <a:pPr algn="ctr" fontAlgn="auto">
              <a:spcAft>
                <a:spcPts val="0"/>
              </a:spcAft>
            </a:pPr>
            <a:r>
              <a:rPr lang="en-US" altLang="en-US" sz="4800" b="1" dirty="0"/>
              <a:t>Module 6</a:t>
            </a:r>
            <a:endParaRPr lang="en-US" altLang="en-US" sz="4745" b="1" dirty="0"/>
          </a:p>
        </p:txBody>
      </p:sp>
      <p:sp>
        <p:nvSpPr>
          <p:cNvPr id="4" name="Subtitle 4">
            <a:extLst>
              <a:ext uri="{FF2B5EF4-FFF2-40B4-BE49-F238E27FC236}">
                <a16:creationId xmlns:a16="http://schemas.microsoft.com/office/drawing/2014/main" id="{BDD4C7ED-EFCE-A222-C8BB-E634F483CF02}"/>
              </a:ext>
            </a:extLst>
          </p:cNvPr>
          <p:cNvSpPr txBox="1">
            <a:spLocks/>
          </p:cNvSpPr>
          <p:nvPr/>
        </p:nvSpPr>
        <p:spPr>
          <a:xfrm>
            <a:off x="1143000" y="3602037"/>
            <a:ext cx="6858000" cy="1655763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r>
              <a:rPr lang="en-US" sz="3400" b="1" dirty="0"/>
              <a:t>Exception handling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5787072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Box 7">
            <a:extLst>
              <a:ext uri="{FF2B5EF4-FFF2-40B4-BE49-F238E27FC236}">
                <a16:creationId xmlns:a16="http://schemas.microsoft.com/office/drawing/2014/main" id="{405667BF-CAF5-8340-BC3D-8F5778EBC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900" y="5157788"/>
            <a:ext cx="2133600" cy="1174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93213A-713D-AE48-B3A1-CACA44385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altLang="en-US" sz="4400" dirty="0">
                <a:ea typeface="ＭＳ Ｐゴシック" panose="020B0600070205080204" pitchFamily="34" charset="-128"/>
              </a:rPr>
              <a:t>Raising exceptions</a:t>
            </a:r>
            <a:endParaRPr lang="en-US" sz="4400" dirty="0"/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F931473A-2191-454B-A2F2-13C74B9E9D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253330"/>
            <a:ext cx="7886700" cy="4351339"/>
          </a:xfrm>
        </p:spPr>
        <p:txBody>
          <a:bodyPr/>
          <a:lstStyle/>
          <a:p>
            <a:r>
              <a:rPr lang="en-US" altLang="en-US" sz="3200" dirty="0">
                <a:ea typeface="ＭＳ Ｐゴシック" panose="020B0600070205080204" pitchFamily="34" charset="-128"/>
              </a:rPr>
              <a:t>You can also create your own error generating and handling routines by </a:t>
            </a:r>
            <a:r>
              <a:rPr lang="en-US" altLang="en-US" sz="3200" i="1" dirty="0">
                <a:ea typeface="ＭＳ Ｐゴシック" panose="020B0600070205080204" pitchFamily="34" charset="-128"/>
              </a:rPr>
              <a:t>raising</a:t>
            </a:r>
            <a:r>
              <a:rPr lang="en-US" altLang="en-US" sz="3200" dirty="0">
                <a:ea typeface="ＭＳ Ｐゴシック" panose="020B0600070205080204" pitchFamily="34" charset="-128"/>
              </a:rPr>
              <a:t> an exception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832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Box 9">
            <a:extLst>
              <a:ext uri="{FF2B5EF4-FFF2-40B4-BE49-F238E27FC236}">
                <a16:creationId xmlns:a16="http://schemas.microsoft.com/office/drawing/2014/main" id="{8D74F6CD-DAA6-084D-8CF5-072B408BF3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900" y="5157788"/>
            <a:ext cx="2133600" cy="1174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A94B7A-ACCA-A847-8B01-5915B1EEC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altLang="en-US" sz="4400" dirty="0">
                <a:ea typeface="ＭＳ Ｐゴシック" panose="020B0600070205080204" pitchFamily="34" charset="-128"/>
              </a:rPr>
              <a:t>Exercises</a:t>
            </a:r>
            <a:endParaRPr lang="en-US" sz="4400" dirty="0"/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048B2376-90D6-5644-980E-825AF881571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Write a short program to divide two numbers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Include a routine to handle division by zero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800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A1C94-F762-8B41-8059-D634B9AEE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/>
              <a:t>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9D6D2-28F8-B74B-8CA4-0E19CBC81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8"/>
            <a:ext cx="7886700" cy="4351337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dirty="0"/>
              <a:t>How exceptions are generated and handled in python</a:t>
            </a:r>
          </a:p>
          <a:p>
            <a:pPr>
              <a:defRPr/>
            </a:pPr>
            <a:r>
              <a:rPr lang="en-US" sz="2800" dirty="0"/>
              <a:t>Using the raise statement to generate exceptions</a:t>
            </a:r>
          </a:p>
          <a:p>
            <a:pPr>
              <a:defRPr/>
            </a:pPr>
            <a:r>
              <a:rPr lang="en-US" sz="2800" dirty="0"/>
              <a:t>Using the try…except statement to intercept and handle exceptions</a:t>
            </a:r>
          </a:p>
          <a:p>
            <a:pPr>
              <a:defRPr/>
            </a:pPr>
            <a:r>
              <a:rPr lang="en-US" sz="2800" dirty="0"/>
              <a:t>Common built-in exceptions</a:t>
            </a:r>
          </a:p>
          <a:p>
            <a:pPr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18130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A1C94-F762-8B41-8059-D634B9AEE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/>
              <a:t>What is an exception?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9D6D2-28F8-B74B-8CA4-0E19CBC81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8"/>
            <a:ext cx="7886700" cy="4351337"/>
          </a:xfrm>
        </p:spPr>
        <p:txBody>
          <a:bodyPr rtlCol="0">
            <a:normAutofit/>
          </a:bodyPr>
          <a:lstStyle/>
          <a:p>
            <a:r>
              <a:rPr lang="en-US" altLang="en-US" sz="2800" dirty="0">
                <a:ea typeface="ＭＳ Ｐゴシック" panose="020B0600070205080204" pitchFamily="34" charset="-128"/>
              </a:rPr>
              <a:t>Exceptions are run-time errors</a:t>
            </a:r>
          </a:p>
          <a:p>
            <a:r>
              <a:rPr lang="en-US" altLang="en-US" sz="2800" dirty="0">
                <a:ea typeface="ＭＳ Ｐゴシック" panose="020B0600070205080204" pitchFamily="34" charset="-128"/>
              </a:rPr>
              <a:t>Whenever the interpreter has a problem it notifies the user/programmer by raising an </a:t>
            </a:r>
            <a:r>
              <a:rPr lang="en-US" altLang="en-US" sz="2800" i="1" dirty="0">
                <a:ea typeface="ＭＳ Ｐゴシック" panose="020B0600070205080204" pitchFamily="34" charset="-128"/>
              </a:rPr>
              <a:t>exception</a:t>
            </a:r>
            <a:endParaRPr lang="en-US" altLang="en-US" sz="28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9149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2">
            <a:extLst>
              <a:ext uri="{FF2B5EF4-FFF2-40B4-BE49-F238E27FC236}">
                <a16:creationId xmlns:a16="http://schemas.microsoft.com/office/drawing/2014/main" id="{DD9529F5-FD5C-6547-87CB-3EFBEBC9F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900" y="5157788"/>
            <a:ext cx="2133600" cy="1174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1E9CA-9055-2044-B5A4-F0BA2C7F2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altLang="en-US" sz="4400" dirty="0">
                <a:ea typeface="ＭＳ Ｐゴシック" panose="020B0600070205080204" pitchFamily="34" charset="-128"/>
              </a:rPr>
              <a:t>Handling exceptions</a:t>
            </a:r>
            <a:endParaRPr lang="en-US" sz="4400" dirty="0"/>
          </a:p>
        </p:txBody>
      </p:sp>
      <p:sp>
        <p:nvSpPr>
          <p:cNvPr id="5122" name="Content Placeholder 2">
            <a:extLst>
              <a:ext uri="{FF2B5EF4-FFF2-40B4-BE49-F238E27FC236}">
                <a16:creationId xmlns:a16="http://schemas.microsoft.com/office/drawing/2014/main" id="{BFFC464B-24FC-334A-BBCB-E04E3DC98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95401"/>
            <a:ext cx="7886700" cy="488156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altLang="en-US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By default, the interpreter handles exceptions by stopping the program and printing an error message</a:t>
            </a:r>
          </a:p>
          <a:p>
            <a:pPr marL="0" indent="0">
              <a:buNone/>
            </a:pPr>
            <a:endParaRPr lang="en-US" altLang="en-US" sz="2400" dirty="0">
              <a:ea typeface="ＭＳ Ｐゴシック" panose="020B0600070205080204" pitchFamily="34" charset="-128"/>
            </a:endParaRP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However, we can override this behavior by </a:t>
            </a:r>
            <a:r>
              <a:rPr lang="en-US" altLang="en-US" sz="2400" i="1" dirty="0">
                <a:ea typeface="ＭＳ Ｐゴシック" panose="020B0600070205080204" pitchFamily="34" charset="-128"/>
              </a:rPr>
              <a:t>catching</a:t>
            </a:r>
            <a:r>
              <a:rPr lang="en-US" altLang="en-US" sz="2400" dirty="0">
                <a:ea typeface="ＭＳ Ｐゴシック" panose="020B0600070205080204" pitchFamily="34" charset="-128"/>
              </a:rPr>
              <a:t> the exception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alt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077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9">
            <a:extLst>
              <a:ext uri="{FF2B5EF4-FFF2-40B4-BE49-F238E27FC236}">
                <a16:creationId xmlns:a16="http://schemas.microsoft.com/office/drawing/2014/main" id="{8001191B-B990-8D41-8D89-24F46424F0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900" y="5157788"/>
            <a:ext cx="2133600" cy="1174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BE119A-E13A-E348-AF8C-D6C41090C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altLang="en-US" sz="4400" dirty="0">
                <a:ea typeface="ＭＳ Ｐゴシック" panose="020B0600070205080204" pitchFamily="34" charset="-128"/>
              </a:rPr>
              <a:t>Example: nocatch.py</a:t>
            </a:r>
            <a:endParaRPr lang="en-US" sz="4400" dirty="0"/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2E510CAD-BBB2-5249-9516-EFB94AA8E85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fin = open('</a:t>
            </a:r>
            <a:r>
              <a:rPr lang="en-US" altLang="en-US" sz="24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bad_file</a:t>
            </a: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')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for line in fin: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   print line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fin.close</a:t>
            </a: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()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06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Box 9">
            <a:extLst>
              <a:ext uri="{FF2B5EF4-FFF2-40B4-BE49-F238E27FC236}">
                <a16:creationId xmlns:a16="http://schemas.microsoft.com/office/drawing/2014/main" id="{D97186DA-A8D3-484C-A8FC-3DA64B938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900" y="5157788"/>
            <a:ext cx="2133600" cy="1174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C0F84C-0736-1345-85F8-1295AA86C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altLang="en-US" sz="4400" dirty="0">
                <a:ea typeface="ＭＳ Ｐゴシック" panose="020B0600070205080204" pitchFamily="34" charset="-128"/>
              </a:rPr>
              <a:t>Example: catch.py</a:t>
            </a:r>
            <a:endParaRPr lang="en-US" sz="4400" dirty="0"/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6D22C859-D19D-7F4E-93C2-AF5ADCD0240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try: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   fin = open('</a:t>
            </a:r>
            <a:r>
              <a:rPr lang="en-US" altLang="en-US" sz="24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bad_file</a:t>
            </a: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')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   for line in fin: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       print line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   </a:t>
            </a:r>
            <a:r>
              <a:rPr lang="en-US" altLang="en-US" sz="24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fin.close</a:t>
            </a: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()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except: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   print 'Something went wrong.'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666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Box 8">
            <a:extLst>
              <a:ext uri="{FF2B5EF4-FFF2-40B4-BE49-F238E27FC236}">
                <a16:creationId xmlns:a16="http://schemas.microsoft.com/office/drawing/2014/main" id="{490343B5-549E-564A-A87A-3EA8AC8B3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900" y="5157788"/>
            <a:ext cx="2133600" cy="1174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48D619-96B6-A04B-AAA4-23EDAFB26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altLang="en-US" sz="4400" dirty="0">
                <a:ea typeface="ＭＳ Ｐゴシック" panose="020B0600070205080204" pitchFamily="34" charset="-128"/>
              </a:rPr>
              <a:t>Catching specific problems</a:t>
            </a:r>
            <a:endParaRPr lang="en-US" sz="4400" dirty="0"/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BE3F3BC9-BD69-0A4A-B597-7FBEC4C4852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>
                <a:ea typeface="ＭＳ Ｐゴシック" panose="020B0600070205080204" pitchFamily="34" charset="-128"/>
              </a:rPr>
              <a:t>There are a number of kinds of exceptions, including:</a:t>
            </a:r>
          </a:p>
          <a:p>
            <a:pPr lvl="1"/>
            <a:r>
              <a:rPr lang="en-US" altLang="en-US" sz="2800" dirty="0" err="1">
                <a:ea typeface="ＭＳ Ｐゴシック" panose="020B0600070205080204" pitchFamily="34" charset="-128"/>
              </a:rPr>
              <a:t>IndexError</a:t>
            </a:r>
            <a:endParaRPr lang="en-US" altLang="en-US" sz="2800" dirty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2800" dirty="0" err="1">
                <a:ea typeface="ＭＳ Ｐゴシック" panose="020B0600070205080204" pitchFamily="34" charset="-128"/>
              </a:rPr>
              <a:t>EOFError</a:t>
            </a:r>
            <a:endParaRPr lang="en-US" altLang="en-US" sz="2800" dirty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2800" dirty="0" err="1">
                <a:ea typeface="ＭＳ Ｐゴシック" panose="020B0600070205080204" pitchFamily="34" charset="-128"/>
              </a:rPr>
              <a:t>KeyError</a:t>
            </a:r>
            <a:endParaRPr lang="en-US" altLang="en-US" sz="2800" dirty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2800" dirty="0" err="1">
                <a:ea typeface="ＭＳ Ｐゴシック" panose="020B0600070205080204" pitchFamily="34" charset="-128"/>
              </a:rPr>
              <a:t>SyntaxError</a:t>
            </a:r>
            <a:endParaRPr lang="en-US" altLang="en-US" sz="2800" dirty="0">
              <a:ea typeface="ＭＳ Ｐゴシック" panose="020B0600070205080204" pitchFamily="34" charset="-128"/>
            </a:endParaRPr>
          </a:p>
          <a:p>
            <a:r>
              <a:rPr lang="en-US" altLang="en-US" sz="3200" dirty="0">
                <a:ea typeface="ＭＳ Ｐゴシック" panose="020B0600070205080204" pitchFamily="34" charset="-128"/>
              </a:rPr>
              <a:t>http://docs.python.org/library/exceptions.html#bltin-exceptions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400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Box 8">
            <a:extLst>
              <a:ext uri="{FF2B5EF4-FFF2-40B4-BE49-F238E27FC236}">
                <a16:creationId xmlns:a16="http://schemas.microsoft.com/office/drawing/2014/main" id="{490343B5-549E-564A-A87A-3EA8AC8B3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900" y="5157788"/>
            <a:ext cx="2133600" cy="1174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48D619-96B6-A04B-AAA4-23EDAFB26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altLang="en-US" sz="4400" dirty="0">
                <a:ea typeface="ＭＳ Ｐゴシック" panose="020B0600070205080204" pitchFamily="34" charset="-128"/>
              </a:rPr>
              <a:t>Example: catch2.py</a:t>
            </a:r>
            <a:endParaRPr lang="en-US" sz="4400" dirty="0"/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BE3F3BC9-BD69-0A4A-B597-7FBEC4C4852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55E0858-DF3B-DC89-9C0E-08D328DB2DE9}"/>
              </a:ext>
            </a:extLst>
          </p:cNvPr>
          <p:cNvSpPr txBox="1">
            <a:spLocks noChangeArrowheads="1"/>
          </p:cNvSpPr>
          <p:nvPr/>
        </p:nvSpPr>
        <p:spPr>
          <a:xfrm>
            <a:off x="652824" y="1448851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try: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   fin = open('</a:t>
            </a:r>
            <a:r>
              <a:rPr lang="en-US" altLang="en-US" sz="24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bad_file</a:t>
            </a: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')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   for line in fin: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       print line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   </a:t>
            </a:r>
            <a:r>
              <a:rPr lang="en-US" altLang="en-US" sz="24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fin.close</a:t>
            </a: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()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except </a:t>
            </a:r>
            <a:r>
              <a:rPr lang="en-US" altLang="en-US" sz="24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IOError</a:t>
            </a: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   print 'Something went wrong.'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813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86B17-ED13-DF49-86DF-52F5B21E2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altLang="en-US" sz="4400" dirty="0">
                <a:ea typeface="ＭＳ Ｐゴシック" panose="020B0600070205080204" pitchFamily="34" charset="-128"/>
              </a:rPr>
              <a:t>Error handling</a:t>
            </a:r>
            <a:endParaRPr lang="en-US" sz="4400" dirty="0"/>
          </a:p>
        </p:txBody>
      </p:sp>
      <p:sp>
        <p:nvSpPr>
          <p:cNvPr id="25605" name="TextBox 6">
            <a:extLst>
              <a:ext uri="{FF2B5EF4-FFF2-40B4-BE49-F238E27FC236}">
                <a16:creationId xmlns:a16="http://schemas.microsoft.com/office/drawing/2014/main" id="{27CAD674-6339-BA4F-AE42-2E834B1B40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" y="2057400"/>
            <a:ext cx="7886701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>
                <a:ea typeface="ＭＳ Ｐゴシック" panose="020B0600070205080204" pitchFamily="34" charset="-128"/>
              </a:rPr>
              <a:t>Once you catch the error, you need to handle it</a:t>
            </a:r>
          </a:p>
          <a:p>
            <a:pPr marL="833438" lvl="1" indent="-514350">
              <a:buFont typeface="Verdana" panose="020B0604030504040204" pitchFamily="34" charset="0"/>
              <a:buAutoNum type="arabicPeriod"/>
            </a:pPr>
            <a:r>
              <a:rPr lang="en-US" altLang="en-US" dirty="0">
                <a:ea typeface="ＭＳ Ｐゴシック" panose="020B0600070205080204" pitchFamily="34" charset="-128"/>
              </a:rPr>
              <a:t>Perform an alternate action</a:t>
            </a:r>
          </a:p>
          <a:p>
            <a:pPr marL="833438" lvl="1" indent="-514350">
              <a:buFont typeface="Verdana" panose="020B0604030504040204" pitchFamily="34" charset="0"/>
              <a:buAutoNum type="arabicPeriod"/>
            </a:pPr>
            <a:r>
              <a:rPr lang="en-US" altLang="en-US" dirty="0">
                <a:ea typeface="ＭＳ Ｐゴシック" panose="020B0600070205080204" pitchFamily="34" charset="-128"/>
              </a:rPr>
              <a:t>Generate a customized error message and gracefully end the program</a:t>
            </a:r>
          </a:p>
          <a:p>
            <a:pPr algn="ctr" eaLnBrk="1" hangingPunct="1"/>
            <a:endParaRPr lang="en-US" altLang="en-US" sz="3200" u="sng" dirty="0"/>
          </a:p>
        </p:txBody>
      </p:sp>
    </p:spTree>
    <p:extLst>
      <p:ext uri="{BB962C8B-B14F-4D97-AF65-F5344CB8AC3E}">
        <p14:creationId xmlns:p14="http://schemas.microsoft.com/office/powerpoint/2010/main" val="2318603617"/>
      </p:ext>
    </p:extLst>
  </p:cSld>
  <p:clrMapOvr>
    <a:masterClrMapping/>
  </p:clrMapOvr>
</p:sld>
</file>

<file path=ppt/theme/theme1.xml><?xml version="1.0" encoding="utf-8"?>
<a:theme xmlns:a="http://schemas.openxmlformats.org/drawingml/2006/main" name="PPT2_16to9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PPT2_16to9</Template>
  <TotalTime>6970</TotalTime>
  <Words>300</Words>
  <Application>Microsoft Office PowerPoint</Application>
  <PresentationFormat>On-screen Show (4:3)</PresentationFormat>
  <Paragraphs>60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ＭＳ Ｐゴシック</vt:lpstr>
      <vt:lpstr>Arial</vt:lpstr>
      <vt:lpstr>Calibri</vt:lpstr>
      <vt:lpstr>Calibri Light</vt:lpstr>
      <vt:lpstr>Consolas</vt:lpstr>
      <vt:lpstr>Courier New</vt:lpstr>
      <vt:lpstr>Verdana</vt:lpstr>
      <vt:lpstr>Wingdings 2</vt:lpstr>
      <vt:lpstr>PPT2_16to9</vt:lpstr>
      <vt:lpstr>PowerPoint Presentation</vt:lpstr>
      <vt:lpstr>Topics</vt:lpstr>
      <vt:lpstr>What is an exception?</vt:lpstr>
      <vt:lpstr>Handling exceptions</vt:lpstr>
      <vt:lpstr>Example: nocatch.py</vt:lpstr>
      <vt:lpstr>Example: catch.py</vt:lpstr>
      <vt:lpstr>Catching specific problems</vt:lpstr>
      <vt:lpstr>Example: catch2.py</vt:lpstr>
      <vt:lpstr>Error handling</vt:lpstr>
      <vt:lpstr>Raising exceptions</vt:lpstr>
      <vt:lpstr>Exercises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CSE1301</dc:title>
  <dc:creator>Jon Preston</dc:creator>
  <cp:lastModifiedBy>Ermias Mamo</cp:lastModifiedBy>
  <cp:revision>282</cp:revision>
  <dcterms:created xsi:type="dcterms:W3CDTF">2017-03-19T10:32:05Z</dcterms:created>
  <dcterms:modified xsi:type="dcterms:W3CDTF">2025-08-09T18:20:52Z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2012-04-21T00:00:00Z</vt:filetime>
  </property>
  <property fmtid="{D5CDD505-2E9C-101B-9397-08002B2CF9AE}" pid="3" name="LastSaved">
    <vt:filetime>2017-03-19T00:00:00Z</vt:filetime>
  </property>
</Properties>
</file>