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3" r:id="rId1"/>
  </p:sldMasterIdLst>
  <p:notesMasterIdLst>
    <p:notesMasterId r:id="rId31"/>
  </p:notesMasterIdLst>
  <p:sldIdLst>
    <p:sldId id="256" r:id="rId2"/>
    <p:sldId id="257" r:id="rId3"/>
    <p:sldId id="258" r:id="rId4"/>
    <p:sldId id="259" r:id="rId5"/>
    <p:sldId id="292" r:id="rId6"/>
    <p:sldId id="261" r:id="rId7"/>
    <p:sldId id="294" r:id="rId8"/>
    <p:sldId id="263" r:id="rId9"/>
    <p:sldId id="264" r:id="rId10"/>
    <p:sldId id="267" r:id="rId11"/>
    <p:sldId id="268" r:id="rId12"/>
    <p:sldId id="269" r:id="rId13"/>
    <p:sldId id="270" r:id="rId14"/>
    <p:sldId id="297" r:id="rId15"/>
    <p:sldId id="298" r:id="rId16"/>
    <p:sldId id="271" r:id="rId17"/>
    <p:sldId id="295" r:id="rId18"/>
    <p:sldId id="302" r:id="rId19"/>
    <p:sldId id="303" r:id="rId20"/>
    <p:sldId id="272" r:id="rId21"/>
    <p:sldId id="273" r:id="rId22"/>
    <p:sldId id="274" r:id="rId23"/>
    <p:sldId id="275" r:id="rId24"/>
    <p:sldId id="296" r:id="rId25"/>
    <p:sldId id="299" r:id="rId26"/>
    <p:sldId id="287" r:id="rId27"/>
    <p:sldId id="300" r:id="rId28"/>
    <p:sldId id="301" r:id="rId29"/>
    <p:sldId id="291" r:id="rId30"/>
  </p:sldIdLst>
  <p:sldSz cx="9144000" cy="6858000" type="screen4x3"/>
  <p:notesSz cx="9144000" cy="6858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1" d="100"/>
          <a:sy n="101" d="100"/>
        </p:scale>
        <p:origin x="1836" y="108"/>
      </p:cViewPr>
      <p:guideLst>
        <p:guide orient="horz" pos="2880"/>
        <p:guide pos="216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3962400" cy="344488"/>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4" name="Google Shape;4;n"/>
          <p:cNvSpPr txBox="1">
            <a:spLocks noGrp="1"/>
          </p:cNvSpPr>
          <p:nvPr>
            <p:ph type="dt" idx="10"/>
          </p:nvPr>
        </p:nvSpPr>
        <p:spPr>
          <a:xfrm>
            <a:off x="5180013" y="0"/>
            <a:ext cx="3962400" cy="344488"/>
          </a:xfrm>
          <a:prstGeom prst="rect">
            <a:avLst/>
          </a:prstGeom>
          <a:noFill/>
          <a:ln>
            <a:noFill/>
          </a:ln>
        </p:spPr>
        <p:txBody>
          <a:bodyPr spcFirstLastPara="1" wrap="square" lIns="91425" tIns="45700" rIns="91425" bIns="45700" anchor="t" anchorCtr="0">
            <a:noAutofit/>
          </a:bodyPr>
          <a:lstStyle>
            <a:lvl1pPr marR="0" lvl="0" algn="r"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5" name="Google Shape;5;n"/>
          <p:cNvSpPr>
            <a:spLocks noGrp="1" noRot="1" noChangeAspect="1"/>
          </p:cNvSpPr>
          <p:nvPr>
            <p:ph type="sldImg" idx="3"/>
          </p:nvPr>
        </p:nvSpPr>
        <p:spPr>
          <a:xfrm>
            <a:off x="3028950" y="857250"/>
            <a:ext cx="3086100" cy="2314575"/>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914400" y="3300413"/>
            <a:ext cx="7315200" cy="2700337"/>
          </a:xfrm>
          <a:prstGeom prst="rect">
            <a:avLst/>
          </a:prstGeom>
          <a:noFill/>
          <a:ln>
            <a:noFill/>
          </a:ln>
        </p:spPr>
        <p:txBody>
          <a:bodyPr spcFirstLastPara="1" wrap="square" lIns="91425" tIns="45700" rIns="91425" bIns="45700" anchor="t" anchorCtr="0">
            <a:noAutofit/>
          </a:bodyPr>
          <a:lstStyle>
            <a:lvl1pPr marL="457200" marR="0" lvl="0" indent="-228600" algn="l" rtl="0">
              <a:spcBef>
                <a:spcPts val="360"/>
              </a:spcBef>
              <a:spcAft>
                <a:spcPts val="0"/>
              </a:spcAft>
              <a:buSzPts val="1400"/>
              <a:buNone/>
              <a:defRPr sz="1200" b="0" i="0" u="none" strike="noStrike" cap="none">
                <a:solidFill>
                  <a:schemeClr val="dk1"/>
                </a:solidFill>
                <a:latin typeface="Calibri"/>
                <a:ea typeface="Calibri"/>
                <a:cs typeface="Calibri"/>
                <a:sym typeface="Calibri"/>
              </a:defRPr>
            </a:lvl1pPr>
            <a:lvl2pPr marL="914400" marR="0" lvl="1" indent="-228600" algn="l" rtl="0">
              <a:spcBef>
                <a:spcPts val="360"/>
              </a:spcBef>
              <a:spcAft>
                <a:spcPts val="0"/>
              </a:spcAft>
              <a:buSzPts val="1400"/>
              <a:buNone/>
              <a:defRPr sz="1200" b="0" i="0" u="none" strike="noStrike" cap="none">
                <a:solidFill>
                  <a:schemeClr val="dk1"/>
                </a:solidFill>
                <a:latin typeface="Calibri"/>
                <a:ea typeface="Calibri"/>
                <a:cs typeface="Calibri"/>
                <a:sym typeface="Calibri"/>
              </a:defRPr>
            </a:lvl2pPr>
            <a:lvl3pPr marL="1371600" marR="0" lvl="2" indent="-228600" algn="l" rtl="0">
              <a:spcBef>
                <a:spcPts val="360"/>
              </a:spcBef>
              <a:spcAft>
                <a:spcPts val="0"/>
              </a:spcAft>
              <a:buSzPts val="1400"/>
              <a:buNone/>
              <a:defRPr sz="1200" b="0" i="0" u="none" strike="noStrike" cap="none">
                <a:solidFill>
                  <a:schemeClr val="dk1"/>
                </a:solidFill>
                <a:latin typeface="Calibri"/>
                <a:ea typeface="Calibri"/>
                <a:cs typeface="Calibri"/>
                <a:sym typeface="Calibri"/>
              </a:defRPr>
            </a:lvl3pPr>
            <a:lvl4pPr marL="1828800" marR="0" lvl="3" indent="-228600" algn="l" rtl="0">
              <a:spcBef>
                <a:spcPts val="360"/>
              </a:spcBef>
              <a:spcAft>
                <a:spcPts val="0"/>
              </a:spcAft>
              <a:buSzPts val="1400"/>
              <a:buNone/>
              <a:defRPr sz="1200" b="0" i="0" u="none" strike="noStrike" cap="none">
                <a:solidFill>
                  <a:schemeClr val="dk1"/>
                </a:solidFill>
                <a:latin typeface="Calibri"/>
                <a:ea typeface="Calibri"/>
                <a:cs typeface="Calibri"/>
                <a:sym typeface="Calibri"/>
              </a:defRPr>
            </a:lvl4pPr>
            <a:lvl5pPr marL="2286000" marR="0" lvl="4" indent="-228600" algn="l" rtl="0">
              <a:spcBef>
                <a:spcPts val="360"/>
              </a:spcBef>
              <a:spcAft>
                <a:spcPts val="0"/>
              </a:spcAft>
              <a:buSzPts val="1400"/>
              <a:buNone/>
              <a:defRPr sz="1200" b="0" i="0" u="none" strike="noStrike" cap="none">
                <a:solidFill>
                  <a:schemeClr val="dk1"/>
                </a:solidFill>
                <a:latin typeface="Calibri"/>
                <a:ea typeface="Calibri"/>
                <a:cs typeface="Calibri"/>
                <a:sym typeface="Calibri"/>
              </a:defRPr>
            </a:lvl5pPr>
            <a:lvl6pPr marL="2743200" marR="0" lvl="5"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6pPr>
            <a:lvl7pPr marL="3200400" marR="0" lvl="6"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7pPr>
            <a:lvl8pPr marL="3657600" marR="0" lvl="7"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8pPr>
            <a:lvl9pPr marL="4114800" marR="0" lvl="8"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6513513"/>
            <a:ext cx="3962400" cy="344487"/>
          </a:xfrm>
          <a:prstGeom prst="rect">
            <a:avLst/>
          </a:prstGeom>
          <a:noFill/>
          <a:ln>
            <a:noFill/>
          </a:ln>
        </p:spPr>
        <p:txBody>
          <a:bodyPr spcFirstLastPara="1" wrap="square" lIns="91425" tIns="45700" rIns="91425" bIns="45700" anchor="b"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8" name="Google Shape;8;n"/>
          <p:cNvSpPr txBox="1">
            <a:spLocks noGrp="1"/>
          </p:cNvSpPr>
          <p:nvPr>
            <p:ph type="sldNum" idx="12"/>
          </p:nvPr>
        </p:nvSpPr>
        <p:spPr>
          <a:xfrm>
            <a:off x="5180013" y="6513513"/>
            <a:ext cx="3962400" cy="344487"/>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en-US" sz="1200" b="0" i="0" u="none" strike="noStrike" cap="none">
                <a:solidFill>
                  <a:schemeClr val="dk1"/>
                </a:solidFill>
                <a:latin typeface="Calibri"/>
                <a:ea typeface="Calibri"/>
                <a:cs typeface="Calibri"/>
                <a:sym typeface="Calibri"/>
              </a:rPr>
              <a:t>‹#›</a:t>
            </a:fld>
            <a:endParaRPr sz="1200" b="0" i="0" u="none" strike="noStrike" cap="none">
              <a:solidFill>
                <a:schemeClr val="dk1"/>
              </a:solidFill>
              <a:latin typeface="Calibri"/>
              <a:ea typeface="Calibri"/>
              <a:cs typeface="Calibri"/>
              <a:sym typeface="Calibri"/>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0"/>
        <p:cNvGrpSpPr/>
        <p:nvPr/>
      </p:nvGrpSpPr>
      <p:grpSpPr>
        <a:xfrm>
          <a:off x="0" y="0"/>
          <a:ext cx="0" cy="0"/>
          <a:chOff x="0" y="0"/>
          <a:chExt cx="0" cy="0"/>
        </a:xfrm>
      </p:grpSpPr>
      <p:sp>
        <p:nvSpPr>
          <p:cNvPr id="31" name="Google Shape;31;gb846e43469_0_21:notes"/>
          <p:cNvSpPr>
            <a:spLocks noGrp="1" noRot="1" noChangeAspect="1"/>
          </p:cNvSpPr>
          <p:nvPr>
            <p:ph type="sldImg" idx="2"/>
          </p:nvPr>
        </p:nvSpPr>
        <p:spPr>
          <a:xfrm>
            <a:off x="2855913" y="514350"/>
            <a:ext cx="3432175" cy="2573338"/>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00"/>
            <a:headEnd type="none" w="sm" len="sm"/>
            <a:tailEnd type="none" w="sm" len="sm"/>
          </a:ln>
        </p:spPr>
      </p:sp>
      <p:sp>
        <p:nvSpPr>
          <p:cNvPr id="32" name="Google Shape;32;gb846e43469_0_21:notes"/>
          <p:cNvSpPr txBox="1">
            <a:spLocks noGrp="1"/>
          </p:cNvSpPr>
          <p:nvPr>
            <p:ph type="body" idx="1"/>
          </p:nvPr>
        </p:nvSpPr>
        <p:spPr>
          <a:xfrm>
            <a:off x="1218406" y="3257777"/>
            <a:ext cx="6707700" cy="3085500"/>
          </a:xfrm>
          <a:prstGeom prst="rect">
            <a:avLst/>
          </a:prstGeom>
          <a:noFill/>
          <a:ln>
            <a:noFill/>
          </a:ln>
        </p:spPr>
        <p:txBody>
          <a:bodyPr spcFirstLastPara="1" wrap="square" lIns="102550" tIns="51275" rIns="102550" bIns="51275" anchor="t" anchorCtr="0">
            <a:noAutofit/>
          </a:bodyPr>
          <a:lstStyle/>
          <a:p>
            <a:pPr marL="0" lvl="0" indent="0" algn="l" rtl="0">
              <a:spcBef>
                <a:spcPts val="0"/>
              </a:spcBef>
              <a:spcAft>
                <a:spcPts val="0"/>
              </a:spcAft>
              <a:buNone/>
            </a:pPr>
            <a:endParaRPr/>
          </a:p>
        </p:txBody>
      </p:sp>
      <p:sp>
        <p:nvSpPr>
          <p:cNvPr id="33" name="Google Shape;33;gb846e43469_0_21:notes"/>
          <p:cNvSpPr txBox="1">
            <a:spLocks noGrp="1"/>
          </p:cNvSpPr>
          <p:nvPr>
            <p:ph type="sldNum" idx="12"/>
          </p:nvPr>
        </p:nvSpPr>
        <p:spPr>
          <a:xfrm>
            <a:off x="5181204" y="6515554"/>
            <a:ext cx="3962700" cy="342300"/>
          </a:xfrm>
          <a:prstGeom prst="rect">
            <a:avLst/>
          </a:prstGeom>
          <a:noFill/>
          <a:ln>
            <a:noFill/>
          </a:ln>
        </p:spPr>
        <p:txBody>
          <a:bodyPr spcFirstLastPara="1" wrap="square" lIns="102550" tIns="51275" rIns="102550" bIns="51275" anchor="b" anchorCtr="0">
            <a:noAutofit/>
          </a:bodyPr>
          <a:lstStyle/>
          <a:p>
            <a:pPr marL="0" lvl="0" indent="0" algn="r" rtl="0">
              <a:spcBef>
                <a:spcPts val="0"/>
              </a:spcBef>
              <a:spcAft>
                <a:spcPts val="0"/>
              </a:spcAft>
              <a:buNone/>
            </a:pPr>
            <a:fld id="{00000000-1234-1234-1234-123412341234}" type="slidenum">
              <a:rPr lang="en-US"/>
              <a:t>1</a:t>
            </a:fld>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1"/>
        <p:cNvGrpSpPr/>
        <p:nvPr/>
      </p:nvGrpSpPr>
      <p:grpSpPr>
        <a:xfrm>
          <a:off x="0" y="0"/>
          <a:ext cx="0" cy="0"/>
          <a:chOff x="0" y="0"/>
          <a:chExt cx="0" cy="0"/>
        </a:xfrm>
      </p:grpSpPr>
      <p:sp>
        <p:nvSpPr>
          <p:cNvPr id="102" name="Google Shape;102;p12:notes"/>
          <p:cNvSpPr>
            <a:spLocks noGrp="1" noRot="1" noChangeAspect="1"/>
          </p:cNvSpPr>
          <p:nvPr>
            <p:ph type="sldImg" idx="2"/>
          </p:nvPr>
        </p:nvSpPr>
        <p:spPr>
          <a:xfrm>
            <a:off x="3028950" y="857250"/>
            <a:ext cx="3086100" cy="2314575"/>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
        <p:nvSpPr>
          <p:cNvPr id="103" name="Google Shape;103;p12:notes"/>
          <p:cNvSpPr txBox="1">
            <a:spLocks noGrp="1"/>
          </p:cNvSpPr>
          <p:nvPr>
            <p:ph type="body" idx="1"/>
          </p:nvPr>
        </p:nvSpPr>
        <p:spPr>
          <a:xfrm>
            <a:off x="914400" y="3300413"/>
            <a:ext cx="7315200" cy="2700337"/>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04" name="Google Shape;104;p12:notes"/>
          <p:cNvSpPr txBox="1">
            <a:spLocks noGrp="1"/>
          </p:cNvSpPr>
          <p:nvPr>
            <p:ph type="sldNum" idx="12"/>
          </p:nvPr>
        </p:nvSpPr>
        <p:spPr>
          <a:xfrm>
            <a:off x="5180013" y="6513513"/>
            <a:ext cx="3962400" cy="3444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sz="1200" b="0" i="0" u="none" strike="noStrike" cap="none">
                <a:solidFill>
                  <a:srgbClr val="000000"/>
                </a:solidFill>
                <a:latin typeface="Times"/>
                <a:ea typeface="Times"/>
                <a:cs typeface="Times"/>
                <a:sym typeface="Times"/>
              </a:rPr>
              <a:t>10</a:t>
            </a:fld>
            <a:endParaRPr sz="1200" b="0" i="0" u="none" strike="noStrike" cap="none">
              <a:solidFill>
                <a:srgbClr val="000000"/>
              </a:solidFill>
              <a:latin typeface="Times"/>
              <a:ea typeface="Times"/>
              <a:cs typeface="Times"/>
              <a:sym typeface="Times"/>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8"/>
        <p:cNvGrpSpPr/>
        <p:nvPr/>
      </p:nvGrpSpPr>
      <p:grpSpPr>
        <a:xfrm>
          <a:off x="0" y="0"/>
          <a:ext cx="0" cy="0"/>
          <a:chOff x="0" y="0"/>
          <a:chExt cx="0" cy="0"/>
        </a:xfrm>
      </p:grpSpPr>
      <p:sp>
        <p:nvSpPr>
          <p:cNvPr id="109" name="Google Shape;109;p13:notes"/>
          <p:cNvSpPr>
            <a:spLocks noGrp="1" noRot="1" noChangeAspect="1"/>
          </p:cNvSpPr>
          <p:nvPr>
            <p:ph type="sldImg" idx="2"/>
          </p:nvPr>
        </p:nvSpPr>
        <p:spPr>
          <a:xfrm>
            <a:off x="3028950" y="857250"/>
            <a:ext cx="3086100" cy="2314575"/>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
        <p:nvSpPr>
          <p:cNvPr id="110" name="Google Shape;110;p13:notes"/>
          <p:cNvSpPr txBox="1">
            <a:spLocks noGrp="1"/>
          </p:cNvSpPr>
          <p:nvPr>
            <p:ph type="body" idx="1"/>
          </p:nvPr>
        </p:nvSpPr>
        <p:spPr>
          <a:xfrm>
            <a:off x="914400" y="3300413"/>
            <a:ext cx="7315200" cy="2700337"/>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11" name="Google Shape;111;p13:notes"/>
          <p:cNvSpPr txBox="1">
            <a:spLocks noGrp="1"/>
          </p:cNvSpPr>
          <p:nvPr>
            <p:ph type="sldNum" idx="12"/>
          </p:nvPr>
        </p:nvSpPr>
        <p:spPr>
          <a:xfrm>
            <a:off x="5180013" y="6513513"/>
            <a:ext cx="3962400" cy="3444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sz="1200" b="0" i="0" u="none" strike="noStrike" cap="none">
                <a:solidFill>
                  <a:srgbClr val="000000"/>
                </a:solidFill>
                <a:latin typeface="Times"/>
                <a:ea typeface="Times"/>
                <a:cs typeface="Times"/>
                <a:sym typeface="Times"/>
              </a:rPr>
              <a:t>11</a:t>
            </a:fld>
            <a:endParaRPr sz="1200" b="0" i="0" u="none" strike="noStrike" cap="none">
              <a:solidFill>
                <a:srgbClr val="000000"/>
              </a:solidFill>
              <a:latin typeface="Times"/>
              <a:ea typeface="Times"/>
              <a:cs typeface="Times"/>
              <a:sym typeface="Times"/>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5"/>
        <p:cNvGrpSpPr/>
        <p:nvPr/>
      </p:nvGrpSpPr>
      <p:grpSpPr>
        <a:xfrm>
          <a:off x="0" y="0"/>
          <a:ext cx="0" cy="0"/>
          <a:chOff x="0" y="0"/>
          <a:chExt cx="0" cy="0"/>
        </a:xfrm>
      </p:grpSpPr>
      <p:sp>
        <p:nvSpPr>
          <p:cNvPr id="116" name="Google Shape;116;p14:notes"/>
          <p:cNvSpPr txBox="1">
            <a:spLocks noGrp="1"/>
          </p:cNvSpPr>
          <p:nvPr>
            <p:ph type="body" idx="1"/>
          </p:nvPr>
        </p:nvSpPr>
        <p:spPr>
          <a:xfrm>
            <a:off x="914400" y="3300413"/>
            <a:ext cx="7315200" cy="2700337"/>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117" name="Google Shape;117;p14:notes"/>
          <p:cNvSpPr>
            <a:spLocks noGrp="1" noRot="1" noChangeAspect="1"/>
          </p:cNvSpPr>
          <p:nvPr>
            <p:ph type="sldImg" idx="2"/>
          </p:nvPr>
        </p:nvSpPr>
        <p:spPr>
          <a:xfrm>
            <a:off x="3028950" y="857250"/>
            <a:ext cx="3086100" cy="2314575"/>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1"/>
        <p:cNvGrpSpPr/>
        <p:nvPr/>
      </p:nvGrpSpPr>
      <p:grpSpPr>
        <a:xfrm>
          <a:off x="0" y="0"/>
          <a:ext cx="0" cy="0"/>
          <a:chOff x="0" y="0"/>
          <a:chExt cx="0" cy="0"/>
        </a:xfrm>
      </p:grpSpPr>
      <p:sp>
        <p:nvSpPr>
          <p:cNvPr id="122" name="Google Shape;122;p15:notes"/>
          <p:cNvSpPr>
            <a:spLocks noGrp="1" noRot="1" noChangeAspect="1"/>
          </p:cNvSpPr>
          <p:nvPr>
            <p:ph type="sldImg" idx="2"/>
          </p:nvPr>
        </p:nvSpPr>
        <p:spPr>
          <a:xfrm>
            <a:off x="3028950" y="857250"/>
            <a:ext cx="3086100" cy="2314575"/>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
        <p:nvSpPr>
          <p:cNvPr id="123" name="Google Shape;123;p15:notes"/>
          <p:cNvSpPr txBox="1">
            <a:spLocks noGrp="1"/>
          </p:cNvSpPr>
          <p:nvPr>
            <p:ph type="body" idx="1"/>
          </p:nvPr>
        </p:nvSpPr>
        <p:spPr>
          <a:xfrm>
            <a:off x="914400" y="3300413"/>
            <a:ext cx="7315200" cy="2700337"/>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24" name="Google Shape;124;p15:notes"/>
          <p:cNvSpPr txBox="1">
            <a:spLocks noGrp="1"/>
          </p:cNvSpPr>
          <p:nvPr>
            <p:ph type="sldNum" idx="12"/>
          </p:nvPr>
        </p:nvSpPr>
        <p:spPr>
          <a:xfrm>
            <a:off x="5180013" y="6513513"/>
            <a:ext cx="3962400" cy="3444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sz="1200" b="0" i="0" u="none" strike="noStrike" cap="none">
                <a:solidFill>
                  <a:srgbClr val="000000"/>
                </a:solidFill>
                <a:latin typeface="Times"/>
                <a:ea typeface="Times"/>
                <a:cs typeface="Times"/>
                <a:sym typeface="Times"/>
              </a:rPr>
              <a:t>13</a:t>
            </a:fld>
            <a:endParaRPr sz="1200" b="0" i="0" u="none" strike="noStrike" cap="none">
              <a:solidFill>
                <a:srgbClr val="000000"/>
              </a:solidFill>
              <a:latin typeface="Times"/>
              <a:ea typeface="Times"/>
              <a:cs typeface="Times"/>
              <a:sym typeface="Times"/>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1"/>
        <p:cNvGrpSpPr/>
        <p:nvPr/>
      </p:nvGrpSpPr>
      <p:grpSpPr>
        <a:xfrm>
          <a:off x="0" y="0"/>
          <a:ext cx="0" cy="0"/>
          <a:chOff x="0" y="0"/>
          <a:chExt cx="0" cy="0"/>
        </a:xfrm>
      </p:grpSpPr>
      <p:sp>
        <p:nvSpPr>
          <p:cNvPr id="122" name="Google Shape;122;p15:notes"/>
          <p:cNvSpPr>
            <a:spLocks noGrp="1" noRot="1" noChangeAspect="1"/>
          </p:cNvSpPr>
          <p:nvPr>
            <p:ph type="sldImg" idx="2"/>
          </p:nvPr>
        </p:nvSpPr>
        <p:spPr>
          <a:xfrm>
            <a:off x="3028950" y="857250"/>
            <a:ext cx="3086100" cy="2314575"/>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
        <p:nvSpPr>
          <p:cNvPr id="123" name="Google Shape;123;p15:notes"/>
          <p:cNvSpPr txBox="1">
            <a:spLocks noGrp="1"/>
          </p:cNvSpPr>
          <p:nvPr>
            <p:ph type="body" idx="1"/>
          </p:nvPr>
        </p:nvSpPr>
        <p:spPr>
          <a:xfrm>
            <a:off x="914400" y="3300413"/>
            <a:ext cx="7315200" cy="2700337"/>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24" name="Google Shape;124;p15:notes"/>
          <p:cNvSpPr txBox="1">
            <a:spLocks noGrp="1"/>
          </p:cNvSpPr>
          <p:nvPr>
            <p:ph type="sldNum" idx="12"/>
          </p:nvPr>
        </p:nvSpPr>
        <p:spPr>
          <a:xfrm>
            <a:off x="5180013" y="6513513"/>
            <a:ext cx="3962400" cy="3444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sz="1200" b="0" i="0" u="none" strike="noStrike" cap="none">
                <a:solidFill>
                  <a:srgbClr val="000000"/>
                </a:solidFill>
                <a:latin typeface="Times"/>
                <a:ea typeface="Times"/>
                <a:cs typeface="Times"/>
                <a:sym typeface="Times"/>
              </a:rPr>
              <a:t>14</a:t>
            </a:fld>
            <a:endParaRPr sz="1200" b="0" i="0" u="none" strike="noStrike" cap="none">
              <a:solidFill>
                <a:srgbClr val="000000"/>
              </a:solidFill>
              <a:latin typeface="Times"/>
              <a:ea typeface="Times"/>
              <a:cs typeface="Times"/>
              <a:sym typeface="Times"/>
            </a:endParaRPr>
          </a:p>
        </p:txBody>
      </p:sp>
    </p:spTree>
    <p:extLst>
      <p:ext uri="{BB962C8B-B14F-4D97-AF65-F5344CB8AC3E}">
        <p14:creationId xmlns:p14="http://schemas.microsoft.com/office/powerpoint/2010/main" val="103829715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1"/>
        <p:cNvGrpSpPr/>
        <p:nvPr/>
      </p:nvGrpSpPr>
      <p:grpSpPr>
        <a:xfrm>
          <a:off x="0" y="0"/>
          <a:ext cx="0" cy="0"/>
          <a:chOff x="0" y="0"/>
          <a:chExt cx="0" cy="0"/>
        </a:xfrm>
      </p:grpSpPr>
      <p:sp>
        <p:nvSpPr>
          <p:cNvPr id="122" name="Google Shape;122;p15:notes"/>
          <p:cNvSpPr>
            <a:spLocks noGrp="1" noRot="1" noChangeAspect="1"/>
          </p:cNvSpPr>
          <p:nvPr>
            <p:ph type="sldImg" idx="2"/>
          </p:nvPr>
        </p:nvSpPr>
        <p:spPr>
          <a:xfrm>
            <a:off x="3028950" y="857250"/>
            <a:ext cx="3086100" cy="2314575"/>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
        <p:nvSpPr>
          <p:cNvPr id="123" name="Google Shape;123;p15:notes"/>
          <p:cNvSpPr txBox="1">
            <a:spLocks noGrp="1"/>
          </p:cNvSpPr>
          <p:nvPr>
            <p:ph type="body" idx="1"/>
          </p:nvPr>
        </p:nvSpPr>
        <p:spPr>
          <a:xfrm>
            <a:off x="914400" y="3300413"/>
            <a:ext cx="7315200" cy="2700337"/>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24" name="Google Shape;124;p15:notes"/>
          <p:cNvSpPr txBox="1">
            <a:spLocks noGrp="1"/>
          </p:cNvSpPr>
          <p:nvPr>
            <p:ph type="sldNum" idx="12"/>
          </p:nvPr>
        </p:nvSpPr>
        <p:spPr>
          <a:xfrm>
            <a:off x="5180013" y="6513513"/>
            <a:ext cx="3962400" cy="3444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sz="1200" b="0" i="0" u="none" strike="noStrike" cap="none">
                <a:solidFill>
                  <a:srgbClr val="000000"/>
                </a:solidFill>
                <a:latin typeface="Times"/>
                <a:ea typeface="Times"/>
                <a:cs typeface="Times"/>
                <a:sym typeface="Times"/>
              </a:rPr>
              <a:t>15</a:t>
            </a:fld>
            <a:endParaRPr sz="1200" b="0" i="0" u="none" strike="noStrike" cap="none">
              <a:solidFill>
                <a:srgbClr val="000000"/>
              </a:solidFill>
              <a:latin typeface="Times"/>
              <a:ea typeface="Times"/>
              <a:cs typeface="Times"/>
              <a:sym typeface="Times"/>
            </a:endParaRPr>
          </a:p>
        </p:txBody>
      </p:sp>
    </p:spTree>
    <p:extLst>
      <p:ext uri="{BB962C8B-B14F-4D97-AF65-F5344CB8AC3E}">
        <p14:creationId xmlns:p14="http://schemas.microsoft.com/office/powerpoint/2010/main" val="156060712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8"/>
        <p:cNvGrpSpPr/>
        <p:nvPr/>
      </p:nvGrpSpPr>
      <p:grpSpPr>
        <a:xfrm>
          <a:off x="0" y="0"/>
          <a:ext cx="0" cy="0"/>
          <a:chOff x="0" y="0"/>
          <a:chExt cx="0" cy="0"/>
        </a:xfrm>
      </p:grpSpPr>
      <p:sp>
        <p:nvSpPr>
          <p:cNvPr id="129" name="Google Shape;129;p16:notes"/>
          <p:cNvSpPr>
            <a:spLocks noGrp="1" noRot="1" noChangeAspect="1"/>
          </p:cNvSpPr>
          <p:nvPr>
            <p:ph type="sldImg" idx="2"/>
          </p:nvPr>
        </p:nvSpPr>
        <p:spPr>
          <a:xfrm>
            <a:off x="3028950" y="857250"/>
            <a:ext cx="3086100" cy="2314575"/>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
        <p:nvSpPr>
          <p:cNvPr id="130" name="Google Shape;130;p16:notes"/>
          <p:cNvSpPr txBox="1">
            <a:spLocks noGrp="1"/>
          </p:cNvSpPr>
          <p:nvPr>
            <p:ph type="body" idx="1"/>
          </p:nvPr>
        </p:nvSpPr>
        <p:spPr>
          <a:xfrm>
            <a:off x="914400" y="3300413"/>
            <a:ext cx="7315200" cy="2700337"/>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31" name="Google Shape;131;p16:notes"/>
          <p:cNvSpPr txBox="1">
            <a:spLocks noGrp="1"/>
          </p:cNvSpPr>
          <p:nvPr>
            <p:ph type="sldNum" idx="12"/>
          </p:nvPr>
        </p:nvSpPr>
        <p:spPr>
          <a:xfrm>
            <a:off x="5180013" y="6513513"/>
            <a:ext cx="3962400" cy="3444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sz="1200" b="0" i="0" u="none" strike="noStrike" cap="none">
                <a:solidFill>
                  <a:srgbClr val="000000"/>
                </a:solidFill>
                <a:latin typeface="Times"/>
                <a:ea typeface="Times"/>
                <a:cs typeface="Times"/>
                <a:sym typeface="Times"/>
              </a:rPr>
              <a:t>16</a:t>
            </a:fld>
            <a:endParaRPr sz="1200" b="0" i="0" u="none" strike="noStrike" cap="none">
              <a:solidFill>
                <a:srgbClr val="000000"/>
              </a:solidFill>
              <a:latin typeface="Times"/>
              <a:ea typeface="Times"/>
              <a:cs typeface="Times"/>
              <a:sym typeface="Times"/>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8"/>
        <p:cNvGrpSpPr/>
        <p:nvPr/>
      </p:nvGrpSpPr>
      <p:grpSpPr>
        <a:xfrm>
          <a:off x="0" y="0"/>
          <a:ext cx="0" cy="0"/>
          <a:chOff x="0" y="0"/>
          <a:chExt cx="0" cy="0"/>
        </a:xfrm>
      </p:grpSpPr>
      <p:sp>
        <p:nvSpPr>
          <p:cNvPr id="129" name="Google Shape;129;p16:notes"/>
          <p:cNvSpPr>
            <a:spLocks noGrp="1" noRot="1" noChangeAspect="1"/>
          </p:cNvSpPr>
          <p:nvPr>
            <p:ph type="sldImg" idx="2"/>
          </p:nvPr>
        </p:nvSpPr>
        <p:spPr>
          <a:xfrm>
            <a:off x="3028950" y="857250"/>
            <a:ext cx="3086100" cy="2314575"/>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
        <p:nvSpPr>
          <p:cNvPr id="130" name="Google Shape;130;p16:notes"/>
          <p:cNvSpPr txBox="1">
            <a:spLocks noGrp="1"/>
          </p:cNvSpPr>
          <p:nvPr>
            <p:ph type="body" idx="1"/>
          </p:nvPr>
        </p:nvSpPr>
        <p:spPr>
          <a:xfrm>
            <a:off x="914400" y="3300413"/>
            <a:ext cx="7315200" cy="2700337"/>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31" name="Google Shape;131;p16:notes"/>
          <p:cNvSpPr txBox="1">
            <a:spLocks noGrp="1"/>
          </p:cNvSpPr>
          <p:nvPr>
            <p:ph type="sldNum" idx="12"/>
          </p:nvPr>
        </p:nvSpPr>
        <p:spPr>
          <a:xfrm>
            <a:off x="5180013" y="6513513"/>
            <a:ext cx="3962400" cy="3444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sz="1200" b="0" i="0" u="none" strike="noStrike" cap="none">
                <a:solidFill>
                  <a:srgbClr val="000000"/>
                </a:solidFill>
                <a:latin typeface="Times"/>
                <a:ea typeface="Times"/>
                <a:cs typeface="Times"/>
                <a:sym typeface="Times"/>
              </a:rPr>
              <a:t>17</a:t>
            </a:fld>
            <a:endParaRPr sz="1200" b="0" i="0" u="none" strike="noStrike" cap="none">
              <a:solidFill>
                <a:srgbClr val="000000"/>
              </a:solidFill>
              <a:latin typeface="Times"/>
              <a:ea typeface="Times"/>
              <a:cs typeface="Times"/>
              <a:sym typeface="Times"/>
            </a:endParaRPr>
          </a:p>
        </p:txBody>
      </p:sp>
    </p:spTree>
    <p:extLst>
      <p:ext uri="{BB962C8B-B14F-4D97-AF65-F5344CB8AC3E}">
        <p14:creationId xmlns:p14="http://schemas.microsoft.com/office/powerpoint/2010/main" val="177814748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8"/>
        <p:cNvGrpSpPr/>
        <p:nvPr/>
      </p:nvGrpSpPr>
      <p:grpSpPr>
        <a:xfrm>
          <a:off x="0" y="0"/>
          <a:ext cx="0" cy="0"/>
          <a:chOff x="0" y="0"/>
          <a:chExt cx="0" cy="0"/>
        </a:xfrm>
      </p:grpSpPr>
      <p:sp>
        <p:nvSpPr>
          <p:cNvPr id="129" name="Google Shape;129;p16:notes"/>
          <p:cNvSpPr>
            <a:spLocks noGrp="1" noRot="1" noChangeAspect="1"/>
          </p:cNvSpPr>
          <p:nvPr>
            <p:ph type="sldImg" idx="2"/>
          </p:nvPr>
        </p:nvSpPr>
        <p:spPr>
          <a:xfrm>
            <a:off x="3028950" y="857250"/>
            <a:ext cx="3086100" cy="2314575"/>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
        <p:nvSpPr>
          <p:cNvPr id="130" name="Google Shape;130;p16:notes"/>
          <p:cNvSpPr txBox="1">
            <a:spLocks noGrp="1"/>
          </p:cNvSpPr>
          <p:nvPr>
            <p:ph type="body" idx="1"/>
          </p:nvPr>
        </p:nvSpPr>
        <p:spPr>
          <a:xfrm>
            <a:off x="914400" y="3300413"/>
            <a:ext cx="7315200" cy="2700337"/>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31" name="Google Shape;131;p16:notes"/>
          <p:cNvSpPr txBox="1">
            <a:spLocks noGrp="1"/>
          </p:cNvSpPr>
          <p:nvPr>
            <p:ph type="sldNum" idx="12"/>
          </p:nvPr>
        </p:nvSpPr>
        <p:spPr>
          <a:xfrm>
            <a:off x="5180013" y="6513513"/>
            <a:ext cx="3962400" cy="3444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sz="1200" b="0" i="0" u="none" strike="noStrike" cap="none">
                <a:solidFill>
                  <a:srgbClr val="000000"/>
                </a:solidFill>
                <a:latin typeface="Times"/>
                <a:ea typeface="Times"/>
                <a:cs typeface="Times"/>
                <a:sym typeface="Times"/>
              </a:rPr>
              <a:t>18</a:t>
            </a:fld>
            <a:endParaRPr sz="1200" b="0" i="0" u="none" strike="noStrike" cap="none">
              <a:solidFill>
                <a:srgbClr val="000000"/>
              </a:solidFill>
              <a:latin typeface="Times"/>
              <a:ea typeface="Times"/>
              <a:cs typeface="Times"/>
              <a:sym typeface="Times"/>
            </a:endParaRPr>
          </a:p>
        </p:txBody>
      </p:sp>
    </p:spTree>
    <p:extLst>
      <p:ext uri="{BB962C8B-B14F-4D97-AF65-F5344CB8AC3E}">
        <p14:creationId xmlns:p14="http://schemas.microsoft.com/office/powerpoint/2010/main" val="3125049244"/>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8"/>
        <p:cNvGrpSpPr/>
        <p:nvPr/>
      </p:nvGrpSpPr>
      <p:grpSpPr>
        <a:xfrm>
          <a:off x="0" y="0"/>
          <a:ext cx="0" cy="0"/>
          <a:chOff x="0" y="0"/>
          <a:chExt cx="0" cy="0"/>
        </a:xfrm>
      </p:grpSpPr>
      <p:sp>
        <p:nvSpPr>
          <p:cNvPr id="129" name="Google Shape;129;p16:notes"/>
          <p:cNvSpPr>
            <a:spLocks noGrp="1" noRot="1" noChangeAspect="1"/>
          </p:cNvSpPr>
          <p:nvPr>
            <p:ph type="sldImg" idx="2"/>
          </p:nvPr>
        </p:nvSpPr>
        <p:spPr>
          <a:xfrm>
            <a:off x="3028950" y="857250"/>
            <a:ext cx="3086100" cy="2314575"/>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
        <p:nvSpPr>
          <p:cNvPr id="130" name="Google Shape;130;p16:notes"/>
          <p:cNvSpPr txBox="1">
            <a:spLocks noGrp="1"/>
          </p:cNvSpPr>
          <p:nvPr>
            <p:ph type="body" idx="1"/>
          </p:nvPr>
        </p:nvSpPr>
        <p:spPr>
          <a:xfrm>
            <a:off x="914400" y="3300413"/>
            <a:ext cx="7315200" cy="2700337"/>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31" name="Google Shape;131;p16:notes"/>
          <p:cNvSpPr txBox="1">
            <a:spLocks noGrp="1"/>
          </p:cNvSpPr>
          <p:nvPr>
            <p:ph type="sldNum" idx="12"/>
          </p:nvPr>
        </p:nvSpPr>
        <p:spPr>
          <a:xfrm>
            <a:off x="5180013" y="6513513"/>
            <a:ext cx="3962400" cy="3444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sz="1200" b="0" i="0" u="none" strike="noStrike" cap="none">
                <a:solidFill>
                  <a:srgbClr val="000000"/>
                </a:solidFill>
                <a:latin typeface="Times"/>
                <a:ea typeface="Times"/>
                <a:cs typeface="Times"/>
                <a:sym typeface="Times"/>
              </a:rPr>
              <a:t>19</a:t>
            </a:fld>
            <a:endParaRPr sz="1200" b="0" i="0" u="none" strike="noStrike" cap="none">
              <a:solidFill>
                <a:srgbClr val="000000"/>
              </a:solidFill>
              <a:latin typeface="Times"/>
              <a:ea typeface="Times"/>
              <a:cs typeface="Times"/>
              <a:sym typeface="Times"/>
            </a:endParaRPr>
          </a:p>
        </p:txBody>
      </p:sp>
    </p:spTree>
    <p:extLst>
      <p:ext uri="{BB962C8B-B14F-4D97-AF65-F5344CB8AC3E}">
        <p14:creationId xmlns:p14="http://schemas.microsoft.com/office/powerpoint/2010/main" val="130277755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7"/>
        <p:cNvGrpSpPr/>
        <p:nvPr/>
      </p:nvGrpSpPr>
      <p:grpSpPr>
        <a:xfrm>
          <a:off x="0" y="0"/>
          <a:ext cx="0" cy="0"/>
          <a:chOff x="0" y="0"/>
          <a:chExt cx="0" cy="0"/>
        </a:xfrm>
      </p:grpSpPr>
      <p:sp>
        <p:nvSpPr>
          <p:cNvPr id="38" name="Google Shape;38;p2:notes"/>
          <p:cNvSpPr txBox="1">
            <a:spLocks noGrp="1"/>
          </p:cNvSpPr>
          <p:nvPr>
            <p:ph type="body" idx="1"/>
          </p:nvPr>
        </p:nvSpPr>
        <p:spPr>
          <a:xfrm>
            <a:off x="914400" y="3300413"/>
            <a:ext cx="7315200" cy="2700337"/>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39" name="Google Shape;39;p2:notes"/>
          <p:cNvSpPr>
            <a:spLocks noGrp="1" noRot="1" noChangeAspect="1"/>
          </p:cNvSpPr>
          <p:nvPr>
            <p:ph type="sldImg" idx="2"/>
          </p:nvPr>
        </p:nvSpPr>
        <p:spPr>
          <a:xfrm>
            <a:off x="3028950" y="857250"/>
            <a:ext cx="3086100" cy="2314575"/>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5"/>
        <p:cNvGrpSpPr/>
        <p:nvPr/>
      </p:nvGrpSpPr>
      <p:grpSpPr>
        <a:xfrm>
          <a:off x="0" y="0"/>
          <a:ext cx="0" cy="0"/>
          <a:chOff x="0" y="0"/>
          <a:chExt cx="0" cy="0"/>
        </a:xfrm>
      </p:grpSpPr>
      <p:sp>
        <p:nvSpPr>
          <p:cNvPr id="136" name="Google Shape;136;p17:notes"/>
          <p:cNvSpPr txBox="1">
            <a:spLocks noGrp="1"/>
          </p:cNvSpPr>
          <p:nvPr>
            <p:ph type="body" idx="1"/>
          </p:nvPr>
        </p:nvSpPr>
        <p:spPr>
          <a:xfrm>
            <a:off x="914400" y="3300413"/>
            <a:ext cx="7315200" cy="2700337"/>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137" name="Google Shape;137;p17:notes"/>
          <p:cNvSpPr>
            <a:spLocks noGrp="1" noRot="1" noChangeAspect="1"/>
          </p:cNvSpPr>
          <p:nvPr>
            <p:ph type="sldImg" idx="2"/>
          </p:nvPr>
        </p:nvSpPr>
        <p:spPr>
          <a:xfrm>
            <a:off x="3028950" y="857250"/>
            <a:ext cx="3086100" cy="2314575"/>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1"/>
        <p:cNvGrpSpPr/>
        <p:nvPr/>
      </p:nvGrpSpPr>
      <p:grpSpPr>
        <a:xfrm>
          <a:off x="0" y="0"/>
          <a:ext cx="0" cy="0"/>
          <a:chOff x="0" y="0"/>
          <a:chExt cx="0" cy="0"/>
        </a:xfrm>
      </p:grpSpPr>
      <p:sp>
        <p:nvSpPr>
          <p:cNvPr id="142" name="Google Shape;142;p18:notes"/>
          <p:cNvSpPr>
            <a:spLocks noGrp="1" noRot="1" noChangeAspect="1"/>
          </p:cNvSpPr>
          <p:nvPr>
            <p:ph type="sldImg" idx="2"/>
          </p:nvPr>
        </p:nvSpPr>
        <p:spPr>
          <a:xfrm>
            <a:off x="3028950" y="857250"/>
            <a:ext cx="3086100" cy="2314575"/>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
        <p:nvSpPr>
          <p:cNvPr id="143" name="Google Shape;143;p18:notes"/>
          <p:cNvSpPr txBox="1">
            <a:spLocks noGrp="1"/>
          </p:cNvSpPr>
          <p:nvPr>
            <p:ph type="body" idx="1"/>
          </p:nvPr>
        </p:nvSpPr>
        <p:spPr>
          <a:xfrm>
            <a:off x="914400" y="3300413"/>
            <a:ext cx="7315200" cy="2700337"/>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44" name="Google Shape;144;p18:notes"/>
          <p:cNvSpPr txBox="1">
            <a:spLocks noGrp="1"/>
          </p:cNvSpPr>
          <p:nvPr>
            <p:ph type="sldNum" idx="12"/>
          </p:nvPr>
        </p:nvSpPr>
        <p:spPr>
          <a:xfrm>
            <a:off x="5180013" y="6513513"/>
            <a:ext cx="3962400" cy="3444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sz="1200" b="0" i="0" u="none" strike="noStrike" cap="none">
                <a:solidFill>
                  <a:srgbClr val="000000"/>
                </a:solidFill>
                <a:latin typeface="Times"/>
                <a:ea typeface="Times"/>
                <a:cs typeface="Times"/>
                <a:sym typeface="Times"/>
              </a:rPr>
              <a:t>21</a:t>
            </a:fld>
            <a:endParaRPr sz="1200" b="0" i="0" u="none" strike="noStrike" cap="none">
              <a:solidFill>
                <a:srgbClr val="000000"/>
              </a:solidFill>
              <a:latin typeface="Times"/>
              <a:ea typeface="Times"/>
              <a:cs typeface="Times"/>
              <a:sym typeface="Times"/>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8"/>
        <p:cNvGrpSpPr/>
        <p:nvPr/>
      </p:nvGrpSpPr>
      <p:grpSpPr>
        <a:xfrm>
          <a:off x="0" y="0"/>
          <a:ext cx="0" cy="0"/>
          <a:chOff x="0" y="0"/>
          <a:chExt cx="0" cy="0"/>
        </a:xfrm>
      </p:grpSpPr>
      <p:sp>
        <p:nvSpPr>
          <p:cNvPr id="149" name="Google Shape;149;p19:notes"/>
          <p:cNvSpPr txBox="1">
            <a:spLocks noGrp="1"/>
          </p:cNvSpPr>
          <p:nvPr>
            <p:ph type="body" idx="1"/>
          </p:nvPr>
        </p:nvSpPr>
        <p:spPr>
          <a:xfrm>
            <a:off x="914400" y="3300413"/>
            <a:ext cx="7315200" cy="2700337"/>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150" name="Google Shape;150;p19:notes"/>
          <p:cNvSpPr>
            <a:spLocks noGrp="1" noRot="1" noChangeAspect="1"/>
          </p:cNvSpPr>
          <p:nvPr>
            <p:ph type="sldImg" idx="2"/>
          </p:nvPr>
        </p:nvSpPr>
        <p:spPr>
          <a:xfrm>
            <a:off x="3028950" y="857250"/>
            <a:ext cx="3086100" cy="2314575"/>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4"/>
        <p:cNvGrpSpPr/>
        <p:nvPr/>
      </p:nvGrpSpPr>
      <p:grpSpPr>
        <a:xfrm>
          <a:off x="0" y="0"/>
          <a:ext cx="0" cy="0"/>
          <a:chOff x="0" y="0"/>
          <a:chExt cx="0" cy="0"/>
        </a:xfrm>
      </p:grpSpPr>
      <p:sp>
        <p:nvSpPr>
          <p:cNvPr id="155" name="Google Shape;155;p20:notes"/>
          <p:cNvSpPr txBox="1">
            <a:spLocks noGrp="1"/>
          </p:cNvSpPr>
          <p:nvPr>
            <p:ph type="body" idx="1"/>
          </p:nvPr>
        </p:nvSpPr>
        <p:spPr>
          <a:xfrm>
            <a:off x="914400" y="3300413"/>
            <a:ext cx="7315200" cy="2700337"/>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156" name="Google Shape;156;p20:notes"/>
          <p:cNvSpPr>
            <a:spLocks noGrp="1" noRot="1" noChangeAspect="1"/>
          </p:cNvSpPr>
          <p:nvPr>
            <p:ph type="sldImg" idx="2"/>
          </p:nvPr>
        </p:nvSpPr>
        <p:spPr>
          <a:xfrm>
            <a:off x="3028950" y="857250"/>
            <a:ext cx="3086100" cy="2314575"/>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4"/>
        <p:cNvGrpSpPr/>
        <p:nvPr/>
      </p:nvGrpSpPr>
      <p:grpSpPr>
        <a:xfrm>
          <a:off x="0" y="0"/>
          <a:ext cx="0" cy="0"/>
          <a:chOff x="0" y="0"/>
          <a:chExt cx="0" cy="0"/>
        </a:xfrm>
      </p:grpSpPr>
      <p:sp>
        <p:nvSpPr>
          <p:cNvPr id="155" name="Google Shape;155;p20:notes"/>
          <p:cNvSpPr txBox="1">
            <a:spLocks noGrp="1"/>
          </p:cNvSpPr>
          <p:nvPr>
            <p:ph type="body" idx="1"/>
          </p:nvPr>
        </p:nvSpPr>
        <p:spPr>
          <a:xfrm>
            <a:off x="914400" y="3300413"/>
            <a:ext cx="7315200" cy="2700337"/>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156" name="Google Shape;156;p20:notes"/>
          <p:cNvSpPr>
            <a:spLocks noGrp="1" noRot="1" noChangeAspect="1"/>
          </p:cNvSpPr>
          <p:nvPr>
            <p:ph type="sldImg" idx="2"/>
          </p:nvPr>
        </p:nvSpPr>
        <p:spPr>
          <a:xfrm>
            <a:off x="3028950" y="857250"/>
            <a:ext cx="3086100" cy="2314575"/>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05057133"/>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4"/>
        <p:cNvGrpSpPr/>
        <p:nvPr/>
      </p:nvGrpSpPr>
      <p:grpSpPr>
        <a:xfrm>
          <a:off x="0" y="0"/>
          <a:ext cx="0" cy="0"/>
          <a:chOff x="0" y="0"/>
          <a:chExt cx="0" cy="0"/>
        </a:xfrm>
      </p:grpSpPr>
      <p:sp>
        <p:nvSpPr>
          <p:cNvPr id="155" name="Google Shape;155;p20:notes"/>
          <p:cNvSpPr txBox="1">
            <a:spLocks noGrp="1"/>
          </p:cNvSpPr>
          <p:nvPr>
            <p:ph type="body" idx="1"/>
          </p:nvPr>
        </p:nvSpPr>
        <p:spPr>
          <a:xfrm>
            <a:off x="914400" y="3300413"/>
            <a:ext cx="7315200" cy="2700337"/>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156" name="Google Shape;156;p20:notes"/>
          <p:cNvSpPr>
            <a:spLocks noGrp="1" noRot="1" noChangeAspect="1"/>
          </p:cNvSpPr>
          <p:nvPr>
            <p:ph type="sldImg" idx="2"/>
          </p:nvPr>
        </p:nvSpPr>
        <p:spPr>
          <a:xfrm>
            <a:off x="3028950" y="857250"/>
            <a:ext cx="3086100" cy="2314575"/>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024957023"/>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9"/>
        <p:cNvGrpSpPr/>
        <p:nvPr/>
      </p:nvGrpSpPr>
      <p:grpSpPr>
        <a:xfrm>
          <a:off x="0" y="0"/>
          <a:ext cx="0" cy="0"/>
          <a:chOff x="0" y="0"/>
          <a:chExt cx="0" cy="0"/>
        </a:xfrm>
      </p:grpSpPr>
      <p:sp>
        <p:nvSpPr>
          <p:cNvPr id="230" name="Google Shape;230;p32:notes"/>
          <p:cNvSpPr>
            <a:spLocks noGrp="1" noRot="1" noChangeAspect="1"/>
          </p:cNvSpPr>
          <p:nvPr>
            <p:ph type="sldImg" idx="2"/>
          </p:nvPr>
        </p:nvSpPr>
        <p:spPr>
          <a:xfrm>
            <a:off x="3028950" y="857250"/>
            <a:ext cx="3086100" cy="2314575"/>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
        <p:nvSpPr>
          <p:cNvPr id="231" name="Google Shape;231;p32:notes"/>
          <p:cNvSpPr txBox="1">
            <a:spLocks noGrp="1"/>
          </p:cNvSpPr>
          <p:nvPr>
            <p:ph type="body" idx="1"/>
          </p:nvPr>
        </p:nvSpPr>
        <p:spPr>
          <a:xfrm>
            <a:off x="914400" y="3300413"/>
            <a:ext cx="7315200" cy="2700337"/>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32" name="Google Shape;232;p32:notes"/>
          <p:cNvSpPr txBox="1">
            <a:spLocks noGrp="1"/>
          </p:cNvSpPr>
          <p:nvPr>
            <p:ph type="sldNum" idx="12"/>
          </p:nvPr>
        </p:nvSpPr>
        <p:spPr>
          <a:xfrm>
            <a:off x="5180013" y="6513513"/>
            <a:ext cx="3962400" cy="3444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sz="1200" b="0" i="0" u="none" strike="noStrike" cap="none">
                <a:solidFill>
                  <a:srgbClr val="000000"/>
                </a:solidFill>
                <a:latin typeface="Times"/>
                <a:ea typeface="Times"/>
                <a:cs typeface="Times"/>
                <a:sym typeface="Times"/>
              </a:rPr>
              <a:t>26</a:t>
            </a:fld>
            <a:endParaRPr sz="1200" b="0" i="0" u="none" strike="noStrike" cap="none">
              <a:solidFill>
                <a:srgbClr val="000000"/>
              </a:solidFill>
              <a:latin typeface="Times"/>
              <a:ea typeface="Times"/>
              <a:cs typeface="Times"/>
              <a:sym typeface="Times"/>
            </a:endParaRP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9"/>
        <p:cNvGrpSpPr/>
        <p:nvPr/>
      </p:nvGrpSpPr>
      <p:grpSpPr>
        <a:xfrm>
          <a:off x="0" y="0"/>
          <a:ext cx="0" cy="0"/>
          <a:chOff x="0" y="0"/>
          <a:chExt cx="0" cy="0"/>
        </a:xfrm>
      </p:grpSpPr>
      <p:sp>
        <p:nvSpPr>
          <p:cNvPr id="230" name="Google Shape;230;p32:notes"/>
          <p:cNvSpPr>
            <a:spLocks noGrp="1" noRot="1" noChangeAspect="1"/>
          </p:cNvSpPr>
          <p:nvPr>
            <p:ph type="sldImg" idx="2"/>
          </p:nvPr>
        </p:nvSpPr>
        <p:spPr>
          <a:xfrm>
            <a:off x="3028950" y="857250"/>
            <a:ext cx="3086100" cy="2314575"/>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
        <p:nvSpPr>
          <p:cNvPr id="231" name="Google Shape;231;p32:notes"/>
          <p:cNvSpPr txBox="1">
            <a:spLocks noGrp="1"/>
          </p:cNvSpPr>
          <p:nvPr>
            <p:ph type="body" idx="1"/>
          </p:nvPr>
        </p:nvSpPr>
        <p:spPr>
          <a:xfrm>
            <a:off x="914400" y="3300413"/>
            <a:ext cx="7315200" cy="2700337"/>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32" name="Google Shape;232;p32:notes"/>
          <p:cNvSpPr txBox="1">
            <a:spLocks noGrp="1"/>
          </p:cNvSpPr>
          <p:nvPr>
            <p:ph type="sldNum" idx="12"/>
          </p:nvPr>
        </p:nvSpPr>
        <p:spPr>
          <a:xfrm>
            <a:off x="5180013" y="6513513"/>
            <a:ext cx="3962400" cy="3444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sz="1200" b="0" i="0" u="none" strike="noStrike" cap="none">
                <a:solidFill>
                  <a:srgbClr val="000000"/>
                </a:solidFill>
                <a:latin typeface="Times"/>
                <a:ea typeface="Times"/>
                <a:cs typeface="Times"/>
                <a:sym typeface="Times"/>
              </a:rPr>
              <a:t>27</a:t>
            </a:fld>
            <a:endParaRPr sz="1200" b="0" i="0" u="none" strike="noStrike" cap="none">
              <a:solidFill>
                <a:srgbClr val="000000"/>
              </a:solidFill>
              <a:latin typeface="Times"/>
              <a:ea typeface="Times"/>
              <a:cs typeface="Times"/>
              <a:sym typeface="Times"/>
            </a:endParaRPr>
          </a:p>
        </p:txBody>
      </p:sp>
    </p:spTree>
    <p:extLst>
      <p:ext uri="{BB962C8B-B14F-4D97-AF65-F5344CB8AC3E}">
        <p14:creationId xmlns:p14="http://schemas.microsoft.com/office/powerpoint/2010/main" val="1719261904"/>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1"/>
        <p:cNvGrpSpPr/>
        <p:nvPr/>
      </p:nvGrpSpPr>
      <p:grpSpPr>
        <a:xfrm>
          <a:off x="0" y="0"/>
          <a:ext cx="0" cy="0"/>
          <a:chOff x="0" y="0"/>
          <a:chExt cx="0" cy="0"/>
        </a:xfrm>
      </p:grpSpPr>
      <p:sp>
        <p:nvSpPr>
          <p:cNvPr id="142" name="Google Shape;142;p18:notes"/>
          <p:cNvSpPr>
            <a:spLocks noGrp="1" noRot="1" noChangeAspect="1"/>
          </p:cNvSpPr>
          <p:nvPr>
            <p:ph type="sldImg" idx="2"/>
          </p:nvPr>
        </p:nvSpPr>
        <p:spPr>
          <a:xfrm>
            <a:off x="3028950" y="857250"/>
            <a:ext cx="3086100" cy="2314575"/>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
        <p:nvSpPr>
          <p:cNvPr id="143" name="Google Shape;143;p18:notes"/>
          <p:cNvSpPr txBox="1">
            <a:spLocks noGrp="1"/>
          </p:cNvSpPr>
          <p:nvPr>
            <p:ph type="body" idx="1"/>
          </p:nvPr>
        </p:nvSpPr>
        <p:spPr>
          <a:xfrm>
            <a:off x="914400" y="3300413"/>
            <a:ext cx="7315200" cy="2700337"/>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44" name="Google Shape;144;p18:notes"/>
          <p:cNvSpPr txBox="1">
            <a:spLocks noGrp="1"/>
          </p:cNvSpPr>
          <p:nvPr>
            <p:ph type="sldNum" idx="12"/>
          </p:nvPr>
        </p:nvSpPr>
        <p:spPr>
          <a:xfrm>
            <a:off x="5180013" y="6513513"/>
            <a:ext cx="3962400" cy="3444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sz="1200" b="0" i="0" u="none" strike="noStrike" cap="none">
                <a:solidFill>
                  <a:srgbClr val="000000"/>
                </a:solidFill>
                <a:latin typeface="Times"/>
                <a:ea typeface="Times"/>
                <a:cs typeface="Times"/>
                <a:sym typeface="Times"/>
              </a:rPr>
              <a:t>28</a:t>
            </a:fld>
            <a:endParaRPr sz="1200" b="0" i="0" u="none" strike="noStrike" cap="none">
              <a:solidFill>
                <a:srgbClr val="000000"/>
              </a:solidFill>
              <a:latin typeface="Times"/>
              <a:ea typeface="Times"/>
              <a:cs typeface="Times"/>
              <a:sym typeface="Times"/>
            </a:endParaRPr>
          </a:p>
        </p:txBody>
      </p:sp>
    </p:spTree>
    <p:extLst>
      <p:ext uri="{BB962C8B-B14F-4D97-AF65-F5344CB8AC3E}">
        <p14:creationId xmlns:p14="http://schemas.microsoft.com/office/powerpoint/2010/main" val="1715495403"/>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5"/>
        <p:cNvGrpSpPr/>
        <p:nvPr/>
      </p:nvGrpSpPr>
      <p:grpSpPr>
        <a:xfrm>
          <a:off x="0" y="0"/>
          <a:ext cx="0" cy="0"/>
          <a:chOff x="0" y="0"/>
          <a:chExt cx="0" cy="0"/>
        </a:xfrm>
      </p:grpSpPr>
      <p:sp>
        <p:nvSpPr>
          <p:cNvPr id="256" name="Google Shape;256;p36:notes"/>
          <p:cNvSpPr txBox="1">
            <a:spLocks noGrp="1"/>
          </p:cNvSpPr>
          <p:nvPr>
            <p:ph type="body" idx="1"/>
          </p:nvPr>
        </p:nvSpPr>
        <p:spPr>
          <a:xfrm>
            <a:off x="914400" y="3300413"/>
            <a:ext cx="7315200" cy="2700337"/>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257" name="Google Shape;257;p36:notes"/>
          <p:cNvSpPr>
            <a:spLocks noGrp="1" noRot="1" noChangeAspect="1"/>
          </p:cNvSpPr>
          <p:nvPr>
            <p:ph type="sldImg" idx="2"/>
          </p:nvPr>
        </p:nvSpPr>
        <p:spPr>
          <a:xfrm>
            <a:off x="3028950" y="857250"/>
            <a:ext cx="3086100" cy="2314575"/>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3"/>
        <p:cNvGrpSpPr/>
        <p:nvPr/>
      </p:nvGrpSpPr>
      <p:grpSpPr>
        <a:xfrm>
          <a:off x="0" y="0"/>
          <a:ext cx="0" cy="0"/>
          <a:chOff x="0" y="0"/>
          <a:chExt cx="0" cy="0"/>
        </a:xfrm>
      </p:grpSpPr>
      <p:sp>
        <p:nvSpPr>
          <p:cNvPr id="44" name="Google Shape;44;p3:notes"/>
          <p:cNvSpPr>
            <a:spLocks noGrp="1" noRot="1" noChangeAspect="1"/>
          </p:cNvSpPr>
          <p:nvPr>
            <p:ph type="sldImg" idx="2"/>
          </p:nvPr>
        </p:nvSpPr>
        <p:spPr>
          <a:xfrm>
            <a:off x="3028950" y="857250"/>
            <a:ext cx="3086100" cy="2314575"/>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
        <p:nvSpPr>
          <p:cNvPr id="45" name="Google Shape;45;p3:notes"/>
          <p:cNvSpPr txBox="1">
            <a:spLocks noGrp="1"/>
          </p:cNvSpPr>
          <p:nvPr>
            <p:ph type="body" idx="1"/>
          </p:nvPr>
        </p:nvSpPr>
        <p:spPr>
          <a:xfrm>
            <a:off x="914400" y="3300413"/>
            <a:ext cx="7315200" cy="2700337"/>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46" name="Google Shape;46;p3:notes"/>
          <p:cNvSpPr txBox="1">
            <a:spLocks noGrp="1"/>
          </p:cNvSpPr>
          <p:nvPr>
            <p:ph type="sldNum" idx="12"/>
          </p:nvPr>
        </p:nvSpPr>
        <p:spPr>
          <a:xfrm>
            <a:off x="5180013" y="6513513"/>
            <a:ext cx="3962400" cy="3444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sz="1200" b="0" i="0" u="none" strike="noStrike" cap="none">
                <a:solidFill>
                  <a:srgbClr val="000000"/>
                </a:solidFill>
                <a:latin typeface="Times"/>
                <a:ea typeface="Times"/>
                <a:cs typeface="Times"/>
                <a:sym typeface="Times"/>
              </a:rPr>
              <a:t>3</a:t>
            </a:fld>
            <a:endParaRPr sz="1200" b="0" i="0" u="none" strike="noStrike" cap="none">
              <a:solidFill>
                <a:srgbClr val="000000"/>
              </a:solidFill>
              <a:latin typeface="Times"/>
              <a:ea typeface="Times"/>
              <a:cs typeface="Times"/>
              <a:sym typeface="Times"/>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4:notes"/>
          <p:cNvSpPr txBox="1">
            <a:spLocks noGrp="1"/>
          </p:cNvSpPr>
          <p:nvPr>
            <p:ph type="body" idx="1"/>
          </p:nvPr>
        </p:nvSpPr>
        <p:spPr>
          <a:xfrm>
            <a:off x="914400" y="3300413"/>
            <a:ext cx="7315200" cy="2700337"/>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52" name="Google Shape;52;p4:notes"/>
          <p:cNvSpPr>
            <a:spLocks noGrp="1" noRot="1" noChangeAspect="1"/>
          </p:cNvSpPr>
          <p:nvPr>
            <p:ph type="sldImg" idx="2"/>
          </p:nvPr>
        </p:nvSpPr>
        <p:spPr>
          <a:xfrm>
            <a:off x="3028950" y="857250"/>
            <a:ext cx="3086100" cy="2314575"/>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4:notes"/>
          <p:cNvSpPr txBox="1">
            <a:spLocks noGrp="1"/>
          </p:cNvSpPr>
          <p:nvPr>
            <p:ph type="body" idx="1"/>
          </p:nvPr>
        </p:nvSpPr>
        <p:spPr>
          <a:xfrm>
            <a:off x="914400" y="3300413"/>
            <a:ext cx="7315200" cy="2700337"/>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52" name="Google Shape;52;p4:notes"/>
          <p:cNvSpPr>
            <a:spLocks noGrp="1" noRot="1" noChangeAspect="1"/>
          </p:cNvSpPr>
          <p:nvPr>
            <p:ph type="sldImg" idx="2"/>
          </p:nvPr>
        </p:nvSpPr>
        <p:spPr>
          <a:xfrm>
            <a:off x="3028950" y="857250"/>
            <a:ext cx="3086100" cy="2314575"/>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95447243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2"/>
        <p:cNvGrpSpPr/>
        <p:nvPr/>
      </p:nvGrpSpPr>
      <p:grpSpPr>
        <a:xfrm>
          <a:off x="0" y="0"/>
          <a:ext cx="0" cy="0"/>
          <a:chOff x="0" y="0"/>
          <a:chExt cx="0" cy="0"/>
        </a:xfrm>
      </p:grpSpPr>
      <p:sp>
        <p:nvSpPr>
          <p:cNvPr id="63" name="Google Shape;63;p6:notes"/>
          <p:cNvSpPr txBox="1">
            <a:spLocks noGrp="1"/>
          </p:cNvSpPr>
          <p:nvPr>
            <p:ph type="body" idx="1"/>
          </p:nvPr>
        </p:nvSpPr>
        <p:spPr>
          <a:xfrm>
            <a:off x="914400" y="3300413"/>
            <a:ext cx="7315200" cy="2700337"/>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64" name="Google Shape;64;p6:notes"/>
          <p:cNvSpPr>
            <a:spLocks noGrp="1" noRot="1" noChangeAspect="1"/>
          </p:cNvSpPr>
          <p:nvPr>
            <p:ph type="sldImg" idx="2"/>
          </p:nvPr>
        </p:nvSpPr>
        <p:spPr>
          <a:xfrm>
            <a:off x="3028950" y="857250"/>
            <a:ext cx="3086100" cy="2314575"/>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2"/>
        <p:cNvGrpSpPr/>
        <p:nvPr/>
      </p:nvGrpSpPr>
      <p:grpSpPr>
        <a:xfrm>
          <a:off x="0" y="0"/>
          <a:ext cx="0" cy="0"/>
          <a:chOff x="0" y="0"/>
          <a:chExt cx="0" cy="0"/>
        </a:xfrm>
      </p:grpSpPr>
      <p:sp>
        <p:nvSpPr>
          <p:cNvPr id="63" name="Google Shape;63;p6:notes"/>
          <p:cNvSpPr txBox="1">
            <a:spLocks noGrp="1"/>
          </p:cNvSpPr>
          <p:nvPr>
            <p:ph type="body" idx="1"/>
          </p:nvPr>
        </p:nvSpPr>
        <p:spPr>
          <a:xfrm>
            <a:off x="914400" y="3300413"/>
            <a:ext cx="7315200" cy="2700337"/>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64" name="Google Shape;64;p6:notes"/>
          <p:cNvSpPr>
            <a:spLocks noGrp="1" noRot="1" noChangeAspect="1"/>
          </p:cNvSpPr>
          <p:nvPr>
            <p:ph type="sldImg" idx="2"/>
          </p:nvPr>
        </p:nvSpPr>
        <p:spPr>
          <a:xfrm>
            <a:off x="3028950" y="857250"/>
            <a:ext cx="3086100" cy="2314575"/>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60612461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4"/>
        <p:cNvGrpSpPr/>
        <p:nvPr/>
      </p:nvGrpSpPr>
      <p:grpSpPr>
        <a:xfrm>
          <a:off x="0" y="0"/>
          <a:ext cx="0" cy="0"/>
          <a:chOff x="0" y="0"/>
          <a:chExt cx="0" cy="0"/>
        </a:xfrm>
      </p:grpSpPr>
      <p:sp>
        <p:nvSpPr>
          <p:cNvPr id="75" name="Google Shape;75;p8:notes"/>
          <p:cNvSpPr txBox="1">
            <a:spLocks noGrp="1"/>
          </p:cNvSpPr>
          <p:nvPr>
            <p:ph type="body" idx="1"/>
          </p:nvPr>
        </p:nvSpPr>
        <p:spPr>
          <a:xfrm>
            <a:off x="914400" y="3300413"/>
            <a:ext cx="7315200" cy="2700337"/>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76" name="Google Shape;76;p8:notes"/>
          <p:cNvSpPr>
            <a:spLocks noGrp="1" noRot="1" noChangeAspect="1"/>
          </p:cNvSpPr>
          <p:nvPr>
            <p:ph type="sldImg" idx="2"/>
          </p:nvPr>
        </p:nvSpPr>
        <p:spPr>
          <a:xfrm>
            <a:off x="3028950" y="857250"/>
            <a:ext cx="3086100" cy="2314575"/>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0"/>
        <p:cNvGrpSpPr/>
        <p:nvPr/>
      </p:nvGrpSpPr>
      <p:grpSpPr>
        <a:xfrm>
          <a:off x="0" y="0"/>
          <a:ext cx="0" cy="0"/>
          <a:chOff x="0" y="0"/>
          <a:chExt cx="0" cy="0"/>
        </a:xfrm>
      </p:grpSpPr>
      <p:sp>
        <p:nvSpPr>
          <p:cNvPr id="81" name="Google Shape;81;p9:notes"/>
          <p:cNvSpPr txBox="1">
            <a:spLocks noGrp="1"/>
          </p:cNvSpPr>
          <p:nvPr>
            <p:ph type="body" idx="1"/>
          </p:nvPr>
        </p:nvSpPr>
        <p:spPr>
          <a:xfrm>
            <a:off x="914400" y="3300413"/>
            <a:ext cx="7315200" cy="2700337"/>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82" name="Google Shape;82;p9:notes"/>
          <p:cNvSpPr>
            <a:spLocks noGrp="1" noRot="1" noChangeAspect="1"/>
          </p:cNvSpPr>
          <p:nvPr>
            <p:ph type="sldImg" idx="2"/>
          </p:nvPr>
        </p:nvSpPr>
        <p:spPr>
          <a:xfrm>
            <a:off x="3028950" y="857250"/>
            <a:ext cx="3086100" cy="2314575"/>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15"/>
        <p:cNvGrpSpPr/>
        <p:nvPr/>
      </p:nvGrpSpPr>
      <p:grpSpPr>
        <a:xfrm>
          <a:off x="0" y="0"/>
          <a:ext cx="0" cy="0"/>
          <a:chOff x="0" y="0"/>
          <a:chExt cx="0" cy="0"/>
        </a:xfrm>
      </p:grpSpPr>
      <p:sp>
        <p:nvSpPr>
          <p:cNvPr id="16" name="Google Shape;16;p2"/>
          <p:cNvSpPr txBox="1">
            <a:spLocks noGrp="1"/>
          </p:cNvSpPr>
          <p:nvPr>
            <p:ph type="ctrTitle"/>
          </p:nvPr>
        </p:nvSpPr>
        <p:spPr>
          <a:xfrm>
            <a:off x="1143000" y="1122363"/>
            <a:ext cx="6858000" cy="2387700"/>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dk1"/>
              </a:buClr>
              <a:buSzPts val="4500"/>
              <a:buFont typeface="Arial"/>
              <a:buNone/>
              <a:defRPr sz="45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7" name="Google Shape;17;p2"/>
          <p:cNvSpPr txBox="1">
            <a:spLocks noGrp="1"/>
          </p:cNvSpPr>
          <p:nvPr>
            <p:ph type="subTitle" idx="1"/>
          </p:nvPr>
        </p:nvSpPr>
        <p:spPr>
          <a:xfrm>
            <a:off x="1143000" y="3602037"/>
            <a:ext cx="6858000" cy="1655700"/>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750"/>
              </a:spcBef>
              <a:spcAft>
                <a:spcPts val="0"/>
              </a:spcAft>
              <a:buClr>
                <a:schemeClr val="dk1"/>
              </a:buClr>
              <a:buSzPts val="1800"/>
              <a:buNone/>
              <a:defRPr sz="1800"/>
            </a:lvl1pPr>
            <a:lvl2pPr lvl="1" algn="ctr">
              <a:lnSpc>
                <a:spcPct val="90000"/>
              </a:lnSpc>
              <a:spcBef>
                <a:spcPts val="375"/>
              </a:spcBef>
              <a:spcAft>
                <a:spcPts val="0"/>
              </a:spcAft>
              <a:buClr>
                <a:schemeClr val="dk1"/>
              </a:buClr>
              <a:buSzPts val="1500"/>
              <a:buNone/>
              <a:defRPr sz="1500"/>
            </a:lvl2pPr>
            <a:lvl3pPr lvl="2" algn="ctr">
              <a:lnSpc>
                <a:spcPct val="90000"/>
              </a:lnSpc>
              <a:spcBef>
                <a:spcPts val="375"/>
              </a:spcBef>
              <a:spcAft>
                <a:spcPts val="0"/>
              </a:spcAft>
              <a:buClr>
                <a:schemeClr val="dk1"/>
              </a:buClr>
              <a:buSzPts val="1350"/>
              <a:buNone/>
              <a:defRPr sz="1350"/>
            </a:lvl3pPr>
            <a:lvl4pPr lvl="3" algn="ctr">
              <a:lnSpc>
                <a:spcPct val="90000"/>
              </a:lnSpc>
              <a:spcBef>
                <a:spcPts val="375"/>
              </a:spcBef>
              <a:spcAft>
                <a:spcPts val="0"/>
              </a:spcAft>
              <a:buClr>
                <a:schemeClr val="dk1"/>
              </a:buClr>
              <a:buSzPts val="1200"/>
              <a:buNone/>
              <a:defRPr sz="1200"/>
            </a:lvl4pPr>
            <a:lvl5pPr lvl="4" algn="ctr">
              <a:lnSpc>
                <a:spcPct val="90000"/>
              </a:lnSpc>
              <a:spcBef>
                <a:spcPts val="375"/>
              </a:spcBef>
              <a:spcAft>
                <a:spcPts val="0"/>
              </a:spcAft>
              <a:buClr>
                <a:schemeClr val="dk1"/>
              </a:buClr>
              <a:buSzPts val="1200"/>
              <a:buNone/>
              <a:defRPr sz="1200"/>
            </a:lvl5pPr>
            <a:lvl6pPr lvl="5" algn="ctr">
              <a:lnSpc>
                <a:spcPct val="90000"/>
              </a:lnSpc>
              <a:spcBef>
                <a:spcPts val="375"/>
              </a:spcBef>
              <a:spcAft>
                <a:spcPts val="0"/>
              </a:spcAft>
              <a:buClr>
                <a:schemeClr val="dk1"/>
              </a:buClr>
              <a:buSzPts val="1200"/>
              <a:buNone/>
              <a:defRPr sz="1200"/>
            </a:lvl6pPr>
            <a:lvl7pPr lvl="6" algn="ctr">
              <a:lnSpc>
                <a:spcPct val="90000"/>
              </a:lnSpc>
              <a:spcBef>
                <a:spcPts val="375"/>
              </a:spcBef>
              <a:spcAft>
                <a:spcPts val="0"/>
              </a:spcAft>
              <a:buClr>
                <a:schemeClr val="dk1"/>
              </a:buClr>
              <a:buSzPts val="1200"/>
              <a:buNone/>
              <a:defRPr sz="1200"/>
            </a:lvl7pPr>
            <a:lvl8pPr lvl="7" algn="ctr">
              <a:lnSpc>
                <a:spcPct val="90000"/>
              </a:lnSpc>
              <a:spcBef>
                <a:spcPts val="375"/>
              </a:spcBef>
              <a:spcAft>
                <a:spcPts val="0"/>
              </a:spcAft>
              <a:buClr>
                <a:schemeClr val="dk1"/>
              </a:buClr>
              <a:buSzPts val="1200"/>
              <a:buNone/>
              <a:defRPr sz="1200"/>
            </a:lvl8pPr>
            <a:lvl9pPr lvl="8" algn="ctr">
              <a:lnSpc>
                <a:spcPct val="90000"/>
              </a:lnSpc>
              <a:spcBef>
                <a:spcPts val="375"/>
              </a:spcBef>
              <a:spcAft>
                <a:spcPts val="0"/>
              </a:spcAft>
              <a:buClr>
                <a:schemeClr val="dk1"/>
              </a:buClr>
              <a:buSzPts val="1200"/>
              <a:buNone/>
              <a:defRPr sz="1200"/>
            </a:lvl9pPr>
          </a:lstStyle>
          <a:p>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18"/>
        <p:cNvGrpSpPr/>
        <p:nvPr/>
      </p:nvGrpSpPr>
      <p:grpSpPr>
        <a:xfrm>
          <a:off x="0" y="0"/>
          <a:ext cx="0" cy="0"/>
          <a:chOff x="0" y="0"/>
          <a:chExt cx="0" cy="0"/>
        </a:xfrm>
      </p:grpSpPr>
      <p:sp>
        <p:nvSpPr>
          <p:cNvPr id="19" name="Google Shape;19;p3"/>
          <p:cNvSpPr txBox="1">
            <a:spLocks noGrp="1"/>
          </p:cNvSpPr>
          <p:nvPr>
            <p:ph type="title"/>
          </p:nvPr>
        </p:nvSpPr>
        <p:spPr>
          <a:xfrm>
            <a:off x="369875" y="508933"/>
            <a:ext cx="8418300" cy="7707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b="1"/>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0" name="Google Shape;20;p3"/>
          <p:cNvSpPr txBox="1">
            <a:spLocks noGrp="1"/>
          </p:cNvSpPr>
          <p:nvPr>
            <p:ph type="body" idx="1"/>
          </p:nvPr>
        </p:nvSpPr>
        <p:spPr>
          <a:xfrm>
            <a:off x="369875" y="1253335"/>
            <a:ext cx="8418300" cy="5015100"/>
          </a:xfrm>
          <a:prstGeom prst="rect">
            <a:avLst/>
          </a:prstGeom>
          <a:noFill/>
          <a:ln>
            <a:noFill/>
          </a:ln>
        </p:spPr>
        <p:txBody>
          <a:bodyPr spcFirstLastPara="1" wrap="square" lIns="91425" tIns="45700" rIns="91425" bIns="45700" anchor="t" anchorCtr="0">
            <a:normAutofit/>
          </a:bodyPr>
          <a:lstStyle>
            <a:lvl1pPr marL="457200" lvl="0" indent="-374650" algn="l">
              <a:lnSpc>
                <a:spcPct val="90000"/>
              </a:lnSpc>
              <a:spcBef>
                <a:spcPts val="750"/>
              </a:spcBef>
              <a:spcAft>
                <a:spcPts val="0"/>
              </a:spcAft>
              <a:buClr>
                <a:schemeClr val="dk1"/>
              </a:buClr>
              <a:buSzPts val="2300"/>
              <a:buChar char="•"/>
              <a:defRPr sz="2600"/>
            </a:lvl1pPr>
            <a:lvl2pPr marL="914400" lvl="1" indent="-381000" algn="l">
              <a:lnSpc>
                <a:spcPct val="90000"/>
              </a:lnSpc>
              <a:spcBef>
                <a:spcPts val="375"/>
              </a:spcBef>
              <a:spcAft>
                <a:spcPts val="0"/>
              </a:spcAft>
              <a:buClr>
                <a:schemeClr val="dk1"/>
              </a:buClr>
              <a:buSzPts val="2400"/>
              <a:buChar char="•"/>
              <a:defRPr sz="2400"/>
            </a:lvl2pPr>
            <a:lvl3pPr marL="1371600" lvl="2" indent="-387350" algn="l">
              <a:lnSpc>
                <a:spcPct val="90000"/>
              </a:lnSpc>
              <a:spcBef>
                <a:spcPts val="375"/>
              </a:spcBef>
              <a:spcAft>
                <a:spcPts val="0"/>
              </a:spcAft>
              <a:buClr>
                <a:schemeClr val="dk1"/>
              </a:buClr>
              <a:buSzPts val="2500"/>
              <a:buChar char="•"/>
              <a:defRPr sz="2200"/>
            </a:lvl3pPr>
            <a:lvl4pPr marL="1828800" lvl="3" indent="-355600" algn="l">
              <a:lnSpc>
                <a:spcPct val="90000"/>
              </a:lnSpc>
              <a:spcBef>
                <a:spcPts val="375"/>
              </a:spcBef>
              <a:spcAft>
                <a:spcPts val="0"/>
              </a:spcAft>
              <a:buClr>
                <a:schemeClr val="dk1"/>
              </a:buClr>
              <a:buSzPts val="2000"/>
              <a:buChar char="•"/>
              <a:defRPr sz="2000"/>
            </a:lvl4pPr>
            <a:lvl5pPr marL="2286000" lvl="4" indent="-342900" algn="l">
              <a:lnSpc>
                <a:spcPct val="90000"/>
              </a:lnSpc>
              <a:spcBef>
                <a:spcPts val="375"/>
              </a:spcBef>
              <a:spcAft>
                <a:spcPts val="0"/>
              </a:spcAft>
              <a:buClr>
                <a:schemeClr val="dk1"/>
              </a:buClr>
              <a:buSzPts val="1800"/>
              <a:buChar char="•"/>
              <a:defRPr sz="1800"/>
            </a:lvl5pPr>
            <a:lvl6pPr marL="2743200" lvl="5" indent="-330200" algn="l">
              <a:lnSpc>
                <a:spcPct val="90000"/>
              </a:lnSpc>
              <a:spcBef>
                <a:spcPts val="375"/>
              </a:spcBef>
              <a:spcAft>
                <a:spcPts val="0"/>
              </a:spcAft>
              <a:buClr>
                <a:schemeClr val="dk1"/>
              </a:buClr>
              <a:buSzPts val="1600"/>
              <a:buChar char="•"/>
              <a:defRPr sz="1600"/>
            </a:lvl6pPr>
            <a:lvl7pPr marL="3200400" lvl="6" indent="-317500" algn="l">
              <a:lnSpc>
                <a:spcPct val="90000"/>
              </a:lnSpc>
              <a:spcBef>
                <a:spcPts val="375"/>
              </a:spcBef>
              <a:spcAft>
                <a:spcPts val="0"/>
              </a:spcAft>
              <a:buClr>
                <a:schemeClr val="dk1"/>
              </a:buClr>
              <a:buSzPts val="1400"/>
              <a:buChar char="•"/>
              <a:defRPr sz="1400"/>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1"/>
        <p:cNvGrpSpPr/>
        <p:nvPr/>
      </p:nvGrpSpPr>
      <p:grpSpPr>
        <a:xfrm>
          <a:off x="0" y="0"/>
          <a:ext cx="0" cy="0"/>
          <a:chOff x="0" y="0"/>
          <a:chExt cx="0" cy="0"/>
        </a:xfrm>
      </p:grpSpPr>
      <p:sp>
        <p:nvSpPr>
          <p:cNvPr id="22" name="Google Shape;22;p4"/>
          <p:cNvSpPr txBox="1">
            <a:spLocks noGrp="1"/>
          </p:cNvSpPr>
          <p:nvPr>
            <p:ph type="title"/>
          </p:nvPr>
        </p:nvSpPr>
        <p:spPr>
          <a:xfrm>
            <a:off x="388200" y="488833"/>
            <a:ext cx="8400000" cy="7620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b="1"/>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23"/>
        <p:cNvGrpSpPr/>
        <p:nvPr/>
      </p:nvGrpSpPr>
      <p:grpSpPr>
        <a:xfrm>
          <a:off x="0" y="0"/>
          <a:ext cx="0" cy="0"/>
          <a:chOff x="0" y="0"/>
          <a:chExt cx="0" cy="0"/>
        </a:xfrm>
      </p:grpSpPr>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24"/>
        <p:cNvGrpSpPr/>
        <p:nvPr/>
      </p:nvGrpSpPr>
      <p:grpSpPr>
        <a:xfrm>
          <a:off x="0" y="0"/>
          <a:ext cx="0" cy="0"/>
          <a:chOff x="0" y="0"/>
          <a:chExt cx="0" cy="0"/>
        </a:xfrm>
      </p:grpSpPr>
      <p:sp>
        <p:nvSpPr>
          <p:cNvPr id="25" name="Google Shape;25;p6"/>
          <p:cNvSpPr txBox="1">
            <a:spLocks noGrp="1"/>
          </p:cNvSpPr>
          <p:nvPr>
            <p:ph type="title"/>
          </p:nvPr>
        </p:nvSpPr>
        <p:spPr>
          <a:xfrm>
            <a:off x="623888" y="1709740"/>
            <a:ext cx="7886700" cy="2852700"/>
          </a:xfrm>
          <a:prstGeom prst="rect">
            <a:avLst/>
          </a:prstGeom>
          <a:noFill/>
          <a:ln>
            <a:noFill/>
          </a:ln>
        </p:spPr>
        <p:txBody>
          <a:bodyPr spcFirstLastPara="1" wrap="square" lIns="91425" tIns="45700" rIns="91425" bIns="45700" anchor="b" anchorCtr="0">
            <a:normAutofit/>
          </a:bodyPr>
          <a:lstStyle>
            <a:lvl1pPr lvl="0" algn="l" rtl="0">
              <a:lnSpc>
                <a:spcPct val="90000"/>
              </a:lnSpc>
              <a:spcBef>
                <a:spcPts val="0"/>
              </a:spcBef>
              <a:spcAft>
                <a:spcPts val="0"/>
              </a:spcAft>
              <a:buClr>
                <a:schemeClr val="dk1"/>
              </a:buClr>
              <a:buSzPts val="4500"/>
              <a:buFont typeface="Calibri"/>
              <a:buNone/>
              <a:defRPr sz="4500"/>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a:endParaRPr/>
          </a:p>
        </p:txBody>
      </p:sp>
      <p:sp>
        <p:nvSpPr>
          <p:cNvPr id="26" name="Google Shape;26;p6"/>
          <p:cNvSpPr txBox="1">
            <a:spLocks noGrp="1"/>
          </p:cNvSpPr>
          <p:nvPr>
            <p:ph type="body" idx="1"/>
          </p:nvPr>
        </p:nvSpPr>
        <p:spPr>
          <a:xfrm>
            <a:off x="623888" y="4589464"/>
            <a:ext cx="7886700" cy="1500300"/>
          </a:xfrm>
          <a:prstGeom prst="rect">
            <a:avLst/>
          </a:prstGeom>
          <a:noFill/>
          <a:ln>
            <a:noFill/>
          </a:ln>
        </p:spPr>
        <p:txBody>
          <a:bodyPr spcFirstLastPara="1" wrap="square" lIns="91425" tIns="45700" rIns="91425" bIns="45700" anchor="t" anchorCtr="0">
            <a:normAutofit/>
          </a:bodyPr>
          <a:lstStyle>
            <a:lvl1pPr marL="457200" lvl="0" indent="-228600" algn="l" rtl="0">
              <a:lnSpc>
                <a:spcPct val="90000"/>
              </a:lnSpc>
              <a:spcBef>
                <a:spcPts val="750"/>
              </a:spcBef>
              <a:spcAft>
                <a:spcPts val="0"/>
              </a:spcAft>
              <a:buClr>
                <a:srgbClr val="888888"/>
              </a:buClr>
              <a:buSzPts val="1800"/>
              <a:buNone/>
              <a:defRPr sz="1800">
                <a:solidFill>
                  <a:srgbClr val="888888"/>
                </a:solidFill>
              </a:defRPr>
            </a:lvl1pPr>
            <a:lvl2pPr marL="914400" lvl="1" indent="-228600" algn="l" rtl="0">
              <a:lnSpc>
                <a:spcPct val="90000"/>
              </a:lnSpc>
              <a:spcBef>
                <a:spcPts val="375"/>
              </a:spcBef>
              <a:spcAft>
                <a:spcPts val="0"/>
              </a:spcAft>
              <a:buClr>
                <a:srgbClr val="888888"/>
              </a:buClr>
              <a:buSzPts val="1500"/>
              <a:buNone/>
              <a:defRPr sz="1500">
                <a:solidFill>
                  <a:srgbClr val="888888"/>
                </a:solidFill>
              </a:defRPr>
            </a:lvl2pPr>
            <a:lvl3pPr marL="1371600" lvl="2" indent="-228600" algn="l" rtl="0">
              <a:lnSpc>
                <a:spcPct val="90000"/>
              </a:lnSpc>
              <a:spcBef>
                <a:spcPts val="375"/>
              </a:spcBef>
              <a:spcAft>
                <a:spcPts val="0"/>
              </a:spcAft>
              <a:buClr>
                <a:srgbClr val="888888"/>
              </a:buClr>
              <a:buSzPts val="1350"/>
              <a:buNone/>
              <a:defRPr sz="1350">
                <a:solidFill>
                  <a:srgbClr val="888888"/>
                </a:solidFill>
              </a:defRPr>
            </a:lvl3pPr>
            <a:lvl4pPr marL="1828800" lvl="3" indent="-228600" algn="l" rtl="0">
              <a:lnSpc>
                <a:spcPct val="90000"/>
              </a:lnSpc>
              <a:spcBef>
                <a:spcPts val="375"/>
              </a:spcBef>
              <a:spcAft>
                <a:spcPts val="0"/>
              </a:spcAft>
              <a:buClr>
                <a:srgbClr val="888888"/>
              </a:buClr>
              <a:buSzPts val="1200"/>
              <a:buNone/>
              <a:defRPr sz="1200">
                <a:solidFill>
                  <a:srgbClr val="888888"/>
                </a:solidFill>
              </a:defRPr>
            </a:lvl4pPr>
            <a:lvl5pPr marL="2286000" lvl="4" indent="-228600" algn="l" rtl="0">
              <a:lnSpc>
                <a:spcPct val="90000"/>
              </a:lnSpc>
              <a:spcBef>
                <a:spcPts val="375"/>
              </a:spcBef>
              <a:spcAft>
                <a:spcPts val="0"/>
              </a:spcAft>
              <a:buClr>
                <a:srgbClr val="888888"/>
              </a:buClr>
              <a:buSzPts val="1200"/>
              <a:buNone/>
              <a:defRPr sz="1200">
                <a:solidFill>
                  <a:srgbClr val="888888"/>
                </a:solidFill>
              </a:defRPr>
            </a:lvl5pPr>
            <a:lvl6pPr marL="2743200" lvl="5" indent="-228600" algn="l" rtl="0">
              <a:lnSpc>
                <a:spcPct val="90000"/>
              </a:lnSpc>
              <a:spcBef>
                <a:spcPts val="375"/>
              </a:spcBef>
              <a:spcAft>
                <a:spcPts val="0"/>
              </a:spcAft>
              <a:buClr>
                <a:srgbClr val="888888"/>
              </a:buClr>
              <a:buSzPts val="1200"/>
              <a:buNone/>
              <a:defRPr sz="1200">
                <a:solidFill>
                  <a:srgbClr val="888888"/>
                </a:solidFill>
              </a:defRPr>
            </a:lvl6pPr>
            <a:lvl7pPr marL="3200400" lvl="6" indent="-228600" algn="l" rtl="0">
              <a:lnSpc>
                <a:spcPct val="90000"/>
              </a:lnSpc>
              <a:spcBef>
                <a:spcPts val="375"/>
              </a:spcBef>
              <a:spcAft>
                <a:spcPts val="0"/>
              </a:spcAft>
              <a:buClr>
                <a:srgbClr val="888888"/>
              </a:buClr>
              <a:buSzPts val="1200"/>
              <a:buNone/>
              <a:defRPr sz="1200">
                <a:solidFill>
                  <a:srgbClr val="888888"/>
                </a:solidFill>
              </a:defRPr>
            </a:lvl7pPr>
            <a:lvl8pPr marL="3657600" lvl="7" indent="-228600" algn="l" rtl="0">
              <a:lnSpc>
                <a:spcPct val="90000"/>
              </a:lnSpc>
              <a:spcBef>
                <a:spcPts val="375"/>
              </a:spcBef>
              <a:spcAft>
                <a:spcPts val="0"/>
              </a:spcAft>
              <a:buClr>
                <a:srgbClr val="888888"/>
              </a:buClr>
              <a:buSzPts val="1200"/>
              <a:buNone/>
              <a:defRPr sz="1200">
                <a:solidFill>
                  <a:srgbClr val="888888"/>
                </a:solidFill>
              </a:defRPr>
            </a:lvl8pPr>
            <a:lvl9pPr marL="4114800" lvl="8" indent="-228600" algn="l" rtl="0">
              <a:lnSpc>
                <a:spcPct val="90000"/>
              </a:lnSpc>
              <a:spcBef>
                <a:spcPts val="375"/>
              </a:spcBef>
              <a:spcAft>
                <a:spcPts val="0"/>
              </a:spcAft>
              <a:buClr>
                <a:srgbClr val="888888"/>
              </a:buClr>
              <a:buSzPts val="1200"/>
              <a:buNone/>
              <a:defRPr sz="1200">
                <a:solidFill>
                  <a:srgbClr val="888888"/>
                </a:solidFill>
              </a:defRPr>
            </a:lvl9pPr>
          </a:lstStyle>
          <a:p>
            <a:endParaRPr/>
          </a:p>
        </p:txBody>
      </p:sp>
      <p:sp>
        <p:nvSpPr>
          <p:cNvPr id="27" name="Google Shape;27;p6"/>
          <p:cNvSpPr txBox="1">
            <a:spLocks noGrp="1"/>
          </p:cNvSpPr>
          <p:nvPr>
            <p:ph type="dt" idx="10"/>
          </p:nvPr>
        </p:nvSpPr>
        <p:spPr>
          <a:xfrm>
            <a:off x="628650" y="6356351"/>
            <a:ext cx="2057400" cy="365100"/>
          </a:xfrm>
          <a:prstGeom prst="rect">
            <a:avLst/>
          </a:prstGeom>
          <a:noFill/>
          <a:ln>
            <a:noFill/>
          </a:ln>
        </p:spPr>
        <p:txBody>
          <a:bodyPr spcFirstLastPara="1" wrap="square" lIns="91425" tIns="45700" rIns="91425" bIns="45700" anchor="ctr" anchorCtr="0">
            <a:noAutofit/>
          </a:bodyPr>
          <a:lstStyle>
            <a:lvl1pPr lvl="0" algn="l" rtl="0">
              <a:spcBef>
                <a:spcPts val="0"/>
              </a:spcBef>
              <a:spcAft>
                <a:spcPts val="0"/>
              </a:spcAft>
              <a:buSzPts val="1400"/>
              <a:buNone/>
              <a:defRPr/>
            </a:lvl1pPr>
            <a:lvl2pPr lvl="1" algn="l" rtl="0">
              <a:spcBef>
                <a:spcPts val="0"/>
              </a:spcBef>
              <a:spcAft>
                <a:spcPts val="0"/>
              </a:spcAft>
              <a:buSzPts val="1400"/>
              <a:buNone/>
              <a:defRPr/>
            </a:lvl2pPr>
            <a:lvl3pPr lvl="2" algn="l" rtl="0">
              <a:spcBef>
                <a:spcPts val="0"/>
              </a:spcBef>
              <a:spcAft>
                <a:spcPts val="0"/>
              </a:spcAft>
              <a:buSzPts val="1400"/>
              <a:buNone/>
              <a:defRPr/>
            </a:lvl3pPr>
            <a:lvl4pPr lvl="3" algn="l" rtl="0">
              <a:spcBef>
                <a:spcPts val="0"/>
              </a:spcBef>
              <a:spcAft>
                <a:spcPts val="0"/>
              </a:spcAft>
              <a:buSzPts val="1400"/>
              <a:buNone/>
              <a:defRPr/>
            </a:lvl4pPr>
            <a:lvl5pPr lvl="4" algn="l" rtl="0">
              <a:spcBef>
                <a:spcPts val="0"/>
              </a:spcBef>
              <a:spcAft>
                <a:spcPts val="0"/>
              </a:spcAft>
              <a:buSzPts val="1400"/>
              <a:buNone/>
              <a:defRPr/>
            </a:lvl5pPr>
            <a:lvl6pPr lvl="5" algn="l" rtl="0">
              <a:spcBef>
                <a:spcPts val="0"/>
              </a:spcBef>
              <a:spcAft>
                <a:spcPts val="0"/>
              </a:spcAft>
              <a:buSzPts val="1400"/>
              <a:buNone/>
              <a:defRPr/>
            </a:lvl6pPr>
            <a:lvl7pPr lvl="6" algn="l" rtl="0">
              <a:spcBef>
                <a:spcPts val="0"/>
              </a:spcBef>
              <a:spcAft>
                <a:spcPts val="0"/>
              </a:spcAft>
              <a:buSzPts val="1400"/>
              <a:buNone/>
              <a:defRPr/>
            </a:lvl7pPr>
            <a:lvl8pPr lvl="7" algn="l" rtl="0">
              <a:spcBef>
                <a:spcPts val="0"/>
              </a:spcBef>
              <a:spcAft>
                <a:spcPts val="0"/>
              </a:spcAft>
              <a:buSzPts val="1400"/>
              <a:buNone/>
              <a:defRPr/>
            </a:lvl8pPr>
            <a:lvl9pPr lvl="8" algn="l" rtl="0">
              <a:spcBef>
                <a:spcPts val="0"/>
              </a:spcBef>
              <a:spcAft>
                <a:spcPts val="0"/>
              </a:spcAft>
              <a:buSzPts val="1400"/>
              <a:buNone/>
              <a:defRPr/>
            </a:lvl9pPr>
          </a:lstStyle>
          <a:p>
            <a:endParaRPr/>
          </a:p>
        </p:txBody>
      </p:sp>
      <p:sp>
        <p:nvSpPr>
          <p:cNvPr id="28" name="Google Shape;28;p6"/>
          <p:cNvSpPr txBox="1">
            <a:spLocks noGrp="1"/>
          </p:cNvSpPr>
          <p:nvPr>
            <p:ph type="ftr" idx="11"/>
          </p:nvPr>
        </p:nvSpPr>
        <p:spPr>
          <a:xfrm>
            <a:off x="3028950" y="6356351"/>
            <a:ext cx="3086100" cy="365100"/>
          </a:xfrm>
          <a:prstGeom prst="rect">
            <a:avLst/>
          </a:prstGeom>
          <a:noFill/>
          <a:ln>
            <a:noFill/>
          </a:ln>
        </p:spPr>
        <p:txBody>
          <a:bodyPr spcFirstLastPara="1" wrap="square" lIns="91425" tIns="45700" rIns="91425" bIns="45700" anchor="ctr" anchorCtr="0">
            <a:noAutofit/>
          </a:bodyPr>
          <a:lstStyle>
            <a:lvl1pPr lvl="0" algn="ctr" rtl="0">
              <a:spcBef>
                <a:spcPts val="0"/>
              </a:spcBef>
              <a:spcAft>
                <a:spcPts val="0"/>
              </a:spcAft>
              <a:buSzPts val="1400"/>
              <a:buNone/>
              <a:defRPr/>
            </a:lvl1pPr>
            <a:lvl2pPr lvl="1" algn="l" rtl="0">
              <a:spcBef>
                <a:spcPts val="0"/>
              </a:spcBef>
              <a:spcAft>
                <a:spcPts val="0"/>
              </a:spcAft>
              <a:buSzPts val="1400"/>
              <a:buNone/>
              <a:defRPr/>
            </a:lvl2pPr>
            <a:lvl3pPr lvl="2" algn="l" rtl="0">
              <a:spcBef>
                <a:spcPts val="0"/>
              </a:spcBef>
              <a:spcAft>
                <a:spcPts val="0"/>
              </a:spcAft>
              <a:buSzPts val="1400"/>
              <a:buNone/>
              <a:defRPr/>
            </a:lvl3pPr>
            <a:lvl4pPr lvl="3" algn="l" rtl="0">
              <a:spcBef>
                <a:spcPts val="0"/>
              </a:spcBef>
              <a:spcAft>
                <a:spcPts val="0"/>
              </a:spcAft>
              <a:buSzPts val="1400"/>
              <a:buNone/>
              <a:defRPr/>
            </a:lvl4pPr>
            <a:lvl5pPr lvl="4" algn="l" rtl="0">
              <a:spcBef>
                <a:spcPts val="0"/>
              </a:spcBef>
              <a:spcAft>
                <a:spcPts val="0"/>
              </a:spcAft>
              <a:buSzPts val="1400"/>
              <a:buNone/>
              <a:defRPr/>
            </a:lvl5pPr>
            <a:lvl6pPr lvl="5" algn="l" rtl="0">
              <a:spcBef>
                <a:spcPts val="0"/>
              </a:spcBef>
              <a:spcAft>
                <a:spcPts val="0"/>
              </a:spcAft>
              <a:buSzPts val="1400"/>
              <a:buNone/>
              <a:defRPr/>
            </a:lvl6pPr>
            <a:lvl7pPr lvl="6" algn="l" rtl="0">
              <a:spcBef>
                <a:spcPts val="0"/>
              </a:spcBef>
              <a:spcAft>
                <a:spcPts val="0"/>
              </a:spcAft>
              <a:buSzPts val="1400"/>
              <a:buNone/>
              <a:defRPr/>
            </a:lvl7pPr>
            <a:lvl8pPr lvl="7" algn="l" rtl="0">
              <a:spcBef>
                <a:spcPts val="0"/>
              </a:spcBef>
              <a:spcAft>
                <a:spcPts val="0"/>
              </a:spcAft>
              <a:buSzPts val="1400"/>
              <a:buNone/>
              <a:defRPr/>
            </a:lvl8pPr>
            <a:lvl9pPr lvl="8" algn="l" rtl="0">
              <a:spcBef>
                <a:spcPts val="0"/>
              </a:spcBef>
              <a:spcAft>
                <a:spcPts val="0"/>
              </a:spcAft>
              <a:buSzPts val="1400"/>
              <a:buNone/>
              <a:defRPr/>
            </a:lvl9pPr>
          </a:lstStyle>
          <a:p>
            <a:endParaRPr/>
          </a:p>
        </p:txBody>
      </p:sp>
      <p:sp>
        <p:nvSpPr>
          <p:cNvPr id="29" name="Google Shape;29;p6"/>
          <p:cNvSpPr txBox="1">
            <a:spLocks noGrp="1"/>
          </p:cNvSpPr>
          <p:nvPr>
            <p:ph type="sldNum" idx="12"/>
          </p:nvPr>
        </p:nvSpPr>
        <p:spPr>
          <a:xfrm>
            <a:off x="6457950" y="6356351"/>
            <a:ext cx="2057400" cy="365100"/>
          </a:xfrm>
          <a:prstGeom prst="rect">
            <a:avLst/>
          </a:prstGeom>
          <a:noFill/>
          <a:ln>
            <a:noFill/>
          </a:ln>
        </p:spPr>
        <p:txBody>
          <a:bodyPr spcFirstLastPara="1" wrap="square" lIns="91425" tIns="45700" rIns="91425" bIns="45700" anchor="ctr" anchorCtr="0">
            <a:noAutofit/>
          </a:bodyPr>
          <a:lstStyle>
            <a:lvl1pPr marL="0" lvl="0" indent="0" algn="r" rtl="0">
              <a:spcBef>
                <a:spcPts val="0"/>
              </a:spcBef>
              <a:buNone/>
              <a:defRPr/>
            </a:lvl1pPr>
            <a:lvl2pPr marL="0" lvl="1" indent="0" algn="r" rtl="0">
              <a:spcBef>
                <a:spcPts val="0"/>
              </a:spcBef>
              <a:buNone/>
              <a:defRPr/>
            </a:lvl2pPr>
            <a:lvl3pPr marL="0" lvl="2" indent="0" algn="r" rtl="0">
              <a:spcBef>
                <a:spcPts val="0"/>
              </a:spcBef>
              <a:buNone/>
              <a:defRPr/>
            </a:lvl3pPr>
            <a:lvl4pPr marL="0" lvl="3" indent="0" algn="r" rtl="0">
              <a:spcBef>
                <a:spcPts val="0"/>
              </a:spcBef>
              <a:buNone/>
              <a:defRPr/>
            </a:lvl4pPr>
            <a:lvl5pPr marL="0" lvl="4" indent="0" algn="r" rtl="0">
              <a:spcBef>
                <a:spcPts val="0"/>
              </a:spcBef>
              <a:buNone/>
              <a:defRPr/>
            </a:lvl5pPr>
            <a:lvl6pPr marL="0" lvl="5" indent="0" algn="r" rtl="0">
              <a:spcBef>
                <a:spcPts val="0"/>
              </a:spcBef>
              <a:buNone/>
              <a:defRPr/>
            </a:lvl6pPr>
            <a:lvl7pPr marL="0" lvl="6" indent="0" algn="r" rtl="0">
              <a:spcBef>
                <a:spcPts val="0"/>
              </a:spcBef>
              <a:buNone/>
              <a:defRPr/>
            </a:lvl7pPr>
            <a:lvl8pPr marL="0" lvl="7" indent="0" algn="r" rtl="0">
              <a:spcBef>
                <a:spcPts val="0"/>
              </a:spcBef>
              <a:buNone/>
              <a:defRPr/>
            </a:lvl8pPr>
            <a:lvl9pPr marL="0" lvl="8" indent="0" algn="r" rtl="0">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1.jp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a:blip r:embed="rId7">
            <a:alphaModFix/>
          </a:blip>
          <a:stretch>
            <a:fillRect/>
          </a:stretch>
        </a:blipFill>
        <a:effectLst/>
      </p:bgPr>
    </p:bg>
    <p:spTree>
      <p:nvGrpSpPr>
        <p:cNvPr id="1" name="Shape 9"/>
        <p:cNvGrpSpPr/>
        <p:nvPr/>
      </p:nvGrpSpPr>
      <p:grpSpPr>
        <a:xfrm>
          <a:off x="0" y="0"/>
          <a:ext cx="0" cy="0"/>
          <a:chOff x="0" y="0"/>
          <a:chExt cx="0" cy="0"/>
        </a:xfrm>
      </p:grpSpPr>
      <p:sp>
        <p:nvSpPr>
          <p:cNvPr id="10" name="Google Shape;10;p1"/>
          <p:cNvSpPr txBox="1">
            <a:spLocks noGrp="1"/>
          </p:cNvSpPr>
          <p:nvPr>
            <p:ph type="title"/>
          </p:nvPr>
        </p:nvSpPr>
        <p:spPr>
          <a:xfrm>
            <a:off x="628650" y="365125"/>
            <a:ext cx="7886700" cy="1325700"/>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3300"/>
              <a:buFont typeface="Arial"/>
              <a:buNone/>
              <a:defRPr sz="3300" b="0" i="0" u="none" strike="noStrike" cap="none">
                <a:solidFill>
                  <a:schemeClr val="dk1"/>
                </a:solidFill>
                <a:latin typeface="Arial"/>
                <a:ea typeface="Arial"/>
                <a:cs typeface="Arial"/>
                <a:sym typeface="Arial"/>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1" name="Google Shape;11;p1"/>
          <p:cNvSpPr txBox="1">
            <a:spLocks noGrp="1"/>
          </p:cNvSpPr>
          <p:nvPr>
            <p:ph type="body" idx="1"/>
          </p:nvPr>
        </p:nvSpPr>
        <p:spPr>
          <a:xfrm>
            <a:off x="628650" y="1825625"/>
            <a:ext cx="7886700" cy="4351200"/>
          </a:xfrm>
          <a:prstGeom prst="rect">
            <a:avLst/>
          </a:prstGeom>
          <a:noFill/>
          <a:ln>
            <a:noFill/>
          </a:ln>
        </p:spPr>
        <p:txBody>
          <a:bodyPr spcFirstLastPara="1" wrap="square" lIns="91425" tIns="45700" rIns="91425" bIns="45700" anchor="t" anchorCtr="0">
            <a:normAutofit/>
          </a:bodyPr>
          <a:lstStyle>
            <a:lvl1pPr marL="457200" marR="0" lvl="0" indent="-361950" algn="l" rtl="0">
              <a:lnSpc>
                <a:spcPct val="90000"/>
              </a:lnSpc>
              <a:spcBef>
                <a:spcPts val="750"/>
              </a:spcBef>
              <a:spcAft>
                <a:spcPts val="0"/>
              </a:spcAft>
              <a:buClr>
                <a:schemeClr val="dk1"/>
              </a:buClr>
              <a:buSzPts val="2100"/>
              <a:buFont typeface="Arial"/>
              <a:buChar char="•"/>
              <a:defRPr sz="2100" b="0" i="0" u="none" strike="noStrike" cap="none">
                <a:solidFill>
                  <a:schemeClr val="dk1"/>
                </a:solidFill>
                <a:latin typeface="Arial"/>
                <a:ea typeface="Arial"/>
                <a:cs typeface="Arial"/>
                <a:sym typeface="Arial"/>
              </a:defRPr>
            </a:lvl1pPr>
            <a:lvl2pPr marL="914400" marR="0" lvl="1" indent="-342900" algn="l" rtl="0">
              <a:lnSpc>
                <a:spcPct val="90000"/>
              </a:lnSpc>
              <a:spcBef>
                <a:spcPts val="375"/>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2pPr>
            <a:lvl3pPr marL="1371600" marR="0" lvl="2" indent="-323850" algn="l" rtl="0">
              <a:lnSpc>
                <a:spcPct val="90000"/>
              </a:lnSpc>
              <a:spcBef>
                <a:spcPts val="375"/>
              </a:spcBef>
              <a:spcAft>
                <a:spcPts val="0"/>
              </a:spcAft>
              <a:buClr>
                <a:schemeClr val="dk1"/>
              </a:buClr>
              <a:buSzPts val="1500"/>
              <a:buFont typeface="Arial"/>
              <a:buChar char="•"/>
              <a:defRPr sz="1500" b="0" i="0" u="none" strike="noStrike" cap="none">
                <a:solidFill>
                  <a:schemeClr val="dk1"/>
                </a:solidFill>
                <a:latin typeface="Arial"/>
                <a:ea typeface="Arial"/>
                <a:cs typeface="Arial"/>
                <a:sym typeface="Arial"/>
              </a:defRPr>
            </a:lvl3pPr>
            <a:lvl4pPr marL="1828800" marR="0" lvl="3"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Arial"/>
                <a:ea typeface="Arial"/>
                <a:cs typeface="Arial"/>
                <a:sym typeface="Arial"/>
              </a:defRPr>
            </a:lvl4pPr>
            <a:lvl5pPr marL="2286000" marR="0" lvl="4"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Arial"/>
                <a:ea typeface="Arial"/>
                <a:cs typeface="Arial"/>
                <a:sym typeface="Arial"/>
              </a:defRPr>
            </a:lvl5pPr>
            <a:lvl6pPr marL="2743200" marR="0" lvl="5"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Arial"/>
                <a:ea typeface="Arial"/>
                <a:cs typeface="Arial"/>
                <a:sym typeface="Arial"/>
              </a:defRPr>
            </a:lvl6pPr>
            <a:lvl7pPr marL="3200400" marR="0" lvl="6"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Arial"/>
                <a:ea typeface="Arial"/>
                <a:cs typeface="Arial"/>
                <a:sym typeface="Arial"/>
              </a:defRPr>
            </a:lvl7pPr>
            <a:lvl8pPr marL="3657600" marR="0" lvl="7"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Arial"/>
                <a:ea typeface="Arial"/>
                <a:cs typeface="Arial"/>
                <a:sym typeface="Arial"/>
              </a:defRPr>
            </a:lvl8pPr>
            <a:lvl9pPr marL="4114800" marR="0" lvl="8"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Arial"/>
                <a:ea typeface="Arial"/>
                <a:cs typeface="Arial"/>
                <a:sym typeface="Arial"/>
              </a:defRPr>
            </a:lvl9pPr>
          </a:lstStyle>
          <a:p>
            <a:endParaRPr/>
          </a:p>
        </p:txBody>
      </p:sp>
      <p:sp>
        <p:nvSpPr>
          <p:cNvPr id="12" name="Google Shape;12;p1"/>
          <p:cNvSpPr txBox="1">
            <a:spLocks noGrp="1"/>
          </p:cNvSpPr>
          <p:nvPr>
            <p:ph type="dt" idx="10"/>
          </p:nvPr>
        </p:nvSpPr>
        <p:spPr>
          <a:xfrm>
            <a:off x="628650" y="6581748"/>
            <a:ext cx="2057400" cy="190500"/>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800" b="0" i="0" u="none" strike="noStrike" cap="none">
                <a:solidFill>
                  <a:srgbClr val="888888"/>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13" name="Google Shape;13;p1"/>
          <p:cNvSpPr txBox="1">
            <a:spLocks noGrp="1"/>
          </p:cNvSpPr>
          <p:nvPr>
            <p:ph type="ftr" idx="11"/>
          </p:nvPr>
        </p:nvSpPr>
        <p:spPr>
          <a:xfrm>
            <a:off x="3028950" y="6581748"/>
            <a:ext cx="3086100" cy="190500"/>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800" b="0" i="0" u="none" strike="noStrike" cap="none">
                <a:solidFill>
                  <a:srgbClr val="888888"/>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14" name="Google Shape;14;p1"/>
          <p:cNvSpPr txBox="1">
            <a:spLocks noGrp="1"/>
          </p:cNvSpPr>
          <p:nvPr>
            <p:ph type="sldNum" idx="12"/>
          </p:nvPr>
        </p:nvSpPr>
        <p:spPr>
          <a:xfrm>
            <a:off x="6457950" y="6581748"/>
            <a:ext cx="2057400" cy="190500"/>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800" b="0" i="0" u="none" strike="noStrike" cap="none">
                <a:solidFill>
                  <a:srgbClr val="888888"/>
                </a:solidFill>
                <a:latin typeface="Arial"/>
                <a:ea typeface="Arial"/>
                <a:cs typeface="Arial"/>
                <a:sym typeface="Arial"/>
              </a:defRPr>
            </a:lvl1pPr>
            <a:lvl2pPr marL="0" marR="0" lvl="1" indent="0" algn="r" rtl="0">
              <a:spcBef>
                <a:spcPts val="0"/>
              </a:spcBef>
              <a:buNone/>
              <a:defRPr sz="800" b="0" i="0" u="none" strike="noStrike" cap="none">
                <a:solidFill>
                  <a:srgbClr val="888888"/>
                </a:solidFill>
                <a:latin typeface="Arial"/>
                <a:ea typeface="Arial"/>
                <a:cs typeface="Arial"/>
                <a:sym typeface="Arial"/>
              </a:defRPr>
            </a:lvl2pPr>
            <a:lvl3pPr marL="0" marR="0" lvl="2" indent="0" algn="r" rtl="0">
              <a:spcBef>
                <a:spcPts val="0"/>
              </a:spcBef>
              <a:buNone/>
              <a:defRPr sz="800" b="0" i="0" u="none" strike="noStrike" cap="none">
                <a:solidFill>
                  <a:srgbClr val="888888"/>
                </a:solidFill>
                <a:latin typeface="Arial"/>
                <a:ea typeface="Arial"/>
                <a:cs typeface="Arial"/>
                <a:sym typeface="Arial"/>
              </a:defRPr>
            </a:lvl3pPr>
            <a:lvl4pPr marL="0" marR="0" lvl="3" indent="0" algn="r" rtl="0">
              <a:spcBef>
                <a:spcPts val="0"/>
              </a:spcBef>
              <a:buNone/>
              <a:defRPr sz="800" b="0" i="0" u="none" strike="noStrike" cap="none">
                <a:solidFill>
                  <a:srgbClr val="888888"/>
                </a:solidFill>
                <a:latin typeface="Arial"/>
                <a:ea typeface="Arial"/>
                <a:cs typeface="Arial"/>
                <a:sym typeface="Arial"/>
              </a:defRPr>
            </a:lvl4pPr>
            <a:lvl5pPr marL="0" marR="0" lvl="4" indent="0" algn="r" rtl="0">
              <a:spcBef>
                <a:spcPts val="0"/>
              </a:spcBef>
              <a:buNone/>
              <a:defRPr sz="800" b="0" i="0" u="none" strike="noStrike" cap="none">
                <a:solidFill>
                  <a:srgbClr val="888888"/>
                </a:solidFill>
                <a:latin typeface="Arial"/>
                <a:ea typeface="Arial"/>
                <a:cs typeface="Arial"/>
                <a:sym typeface="Arial"/>
              </a:defRPr>
            </a:lvl5pPr>
            <a:lvl6pPr marL="0" marR="0" lvl="5" indent="0" algn="r" rtl="0">
              <a:spcBef>
                <a:spcPts val="0"/>
              </a:spcBef>
              <a:buNone/>
              <a:defRPr sz="800" b="0" i="0" u="none" strike="noStrike" cap="none">
                <a:solidFill>
                  <a:srgbClr val="888888"/>
                </a:solidFill>
                <a:latin typeface="Arial"/>
                <a:ea typeface="Arial"/>
                <a:cs typeface="Arial"/>
                <a:sym typeface="Arial"/>
              </a:defRPr>
            </a:lvl6pPr>
            <a:lvl7pPr marL="0" marR="0" lvl="6" indent="0" algn="r" rtl="0">
              <a:spcBef>
                <a:spcPts val="0"/>
              </a:spcBef>
              <a:buNone/>
              <a:defRPr sz="800" b="0" i="0" u="none" strike="noStrike" cap="none">
                <a:solidFill>
                  <a:srgbClr val="888888"/>
                </a:solidFill>
                <a:latin typeface="Arial"/>
                <a:ea typeface="Arial"/>
                <a:cs typeface="Arial"/>
                <a:sym typeface="Arial"/>
              </a:defRPr>
            </a:lvl7pPr>
            <a:lvl8pPr marL="0" marR="0" lvl="7" indent="0" algn="r" rtl="0">
              <a:spcBef>
                <a:spcPts val="0"/>
              </a:spcBef>
              <a:buNone/>
              <a:defRPr sz="800" b="0" i="0" u="none" strike="noStrike" cap="none">
                <a:solidFill>
                  <a:srgbClr val="888888"/>
                </a:solidFill>
                <a:latin typeface="Arial"/>
                <a:ea typeface="Arial"/>
                <a:cs typeface="Arial"/>
                <a:sym typeface="Arial"/>
              </a:defRPr>
            </a:lvl8pPr>
            <a:lvl9pPr marL="0" marR="0" lvl="8" indent="0" algn="r" rtl="0">
              <a:spcBef>
                <a:spcPts val="0"/>
              </a:spcBef>
              <a:buNone/>
              <a:defRPr sz="800" b="0" i="0" u="none" strike="noStrike" cap="none">
                <a:solidFill>
                  <a:srgbClr val="888888"/>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Ls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5.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5.xml"/></Relationships>
</file>

<file path=ppt/slides/_rels/slide28.xml.rels><?xml version="1.0" encoding="UTF-8" standalone="yes"?>
<Relationships xmlns="http://schemas.openxmlformats.org/package/2006/relationships"><Relationship Id="rId3" Type="http://schemas.openxmlformats.org/officeDocument/2006/relationships/hyperlink" Target="https://docs.python.org/3/library/exceptions.html#exception-hierarchy" TargetMode="External"/><Relationship Id="rId2" Type="http://schemas.openxmlformats.org/officeDocument/2006/relationships/notesSlide" Target="../notesSlides/notesSlide28.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34"/>
        <p:cNvGrpSpPr/>
        <p:nvPr/>
      </p:nvGrpSpPr>
      <p:grpSpPr>
        <a:xfrm>
          <a:off x="0" y="0"/>
          <a:ext cx="0" cy="0"/>
          <a:chOff x="0" y="0"/>
          <a:chExt cx="0" cy="0"/>
        </a:xfrm>
      </p:grpSpPr>
      <p:sp>
        <p:nvSpPr>
          <p:cNvPr id="35" name="Google Shape;35;p7"/>
          <p:cNvSpPr txBox="1">
            <a:spLocks noGrp="1"/>
          </p:cNvSpPr>
          <p:nvPr>
            <p:ph type="ctrTitle"/>
          </p:nvPr>
        </p:nvSpPr>
        <p:spPr>
          <a:xfrm>
            <a:off x="3826225" y="1905000"/>
            <a:ext cx="5241600" cy="823800"/>
          </a:xfrm>
          <a:prstGeom prst="rect">
            <a:avLst/>
          </a:prstGeom>
          <a:noFill/>
          <a:ln>
            <a:noFill/>
          </a:ln>
        </p:spPr>
        <p:txBody>
          <a:bodyPr spcFirstLastPara="1" wrap="square" lIns="91425" tIns="45700" rIns="91425" bIns="45700" anchor="b" anchorCtr="0">
            <a:normAutofit/>
          </a:bodyPr>
          <a:lstStyle/>
          <a:p>
            <a:pPr marL="0" lvl="0" indent="0" algn="ctr" rtl="0">
              <a:lnSpc>
                <a:spcPct val="90000"/>
              </a:lnSpc>
              <a:spcBef>
                <a:spcPts val="0"/>
              </a:spcBef>
              <a:spcAft>
                <a:spcPts val="0"/>
              </a:spcAft>
              <a:buClr>
                <a:schemeClr val="dk1"/>
              </a:buClr>
              <a:buSzPts val="4500"/>
              <a:buFont typeface="Calibri"/>
              <a:buNone/>
            </a:pPr>
            <a:r>
              <a:rPr lang="en-US"/>
              <a:t>Module 7</a:t>
            </a:r>
            <a:endParaRPr dirty="0"/>
          </a:p>
        </p:txBody>
      </p:sp>
      <p:sp>
        <p:nvSpPr>
          <p:cNvPr id="36" name="Google Shape;36;p7"/>
          <p:cNvSpPr txBox="1">
            <a:spLocks noGrp="1"/>
          </p:cNvSpPr>
          <p:nvPr>
            <p:ph type="subTitle" idx="1"/>
          </p:nvPr>
        </p:nvSpPr>
        <p:spPr>
          <a:xfrm>
            <a:off x="3206994" y="3478425"/>
            <a:ext cx="5468700" cy="1427100"/>
          </a:xfrm>
          <a:prstGeom prst="rect">
            <a:avLst/>
          </a:prstGeom>
          <a:noFill/>
          <a:ln>
            <a:noFill/>
          </a:ln>
        </p:spPr>
        <p:txBody>
          <a:bodyPr spcFirstLastPara="1" wrap="square" lIns="91425" tIns="45700" rIns="91425" bIns="45700" anchor="t" anchorCtr="0">
            <a:normAutofit/>
          </a:bodyPr>
          <a:lstStyle/>
          <a:p>
            <a:pPr marL="0" lvl="0" indent="0" algn="ctr" rtl="0">
              <a:spcBef>
                <a:spcPts val="0"/>
              </a:spcBef>
              <a:spcAft>
                <a:spcPts val="0"/>
              </a:spcAft>
              <a:buClr>
                <a:srgbClr val="898989"/>
              </a:buClr>
              <a:buSzPts val="3200"/>
              <a:buNone/>
            </a:pPr>
            <a:r>
              <a:rPr lang="en-US" sz="3200">
                <a:solidFill>
                  <a:srgbClr val="898989"/>
                </a:solidFill>
                <a:latin typeface="Calibri"/>
                <a:ea typeface="Calibri"/>
                <a:cs typeface="Calibri"/>
                <a:sym typeface="Calibri"/>
              </a:rPr>
              <a:t>Exception and </a:t>
            </a:r>
            <a:br>
              <a:rPr lang="en-US" sz="3200">
                <a:solidFill>
                  <a:srgbClr val="898989"/>
                </a:solidFill>
                <a:latin typeface="Calibri"/>
                <a:ea typeface="Calibri"/>
                <a:cs typeface="Calibri"/>
                <a:sym typeface="Calibri"/>
              </a:rPr>
            </a:br>
            <a:r>
              <a:rPr lang="en-US" sz="3200">
                <a:solidFill>
                  <a:srgbClr val="898989"/>
                </a:solidFill>
                <a:latin typeface="Calibri"/>
                <a:ea typeface="Calibri"/>
                <a:cs typeface="Calibri"/>
                <a:sym typeface="Calibri"/>
              </a:rPr>
              <a:t>Exception Handling</a:t>
            </a:r>
            <a:endParaRPr sz="2800">
              <a:solidFill>
                <a:srgbClr val="898989"/>
              </a:solidFill>
            </a:endParaRPr>
          </a:p>
        </p:txBody>
      </p:sp>
    </p:spTree>
  </p:cSld>
  <p:clrMapOvr>
    <a:masterClrMapping/>
  </p:clrMapOvr>
  <p:transition>
    <p:fad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05"/>
        <p:cNvGrpSpPr/>
        <p:nvPr/>
      </p:nvGrpSpPr>
      <p:grpSpPr>
        <a:xfrm>
          <a:off x="0" y="0"/>
          <a:ext cx="0" cy="0"/>
          <a:chOff x="0" y="0"/>
          <a:chExt cx="0" cy="0"/>
        </a:xfrm>
      </p:grpSpPr>
      <p:sp>
        <p:nvSpPr>
          <p:cNvPr id="106" name="Google Shape;106;p18"/>
          <p:cNvSpPr txBox="1">
            <a:spLocks noGrp="1"/>
          </p:cNvSpPr>
          <p:nvPr>
            <p:ph type="title"/>
          </p:nvPr>
        </p:nvSpPr>
        <p:spPr>
          <a:xfrm>
            <a:off x="369875" y="508933"/>
            <a:ext cx="8418300" cy="770700"/>
          </a:xfrm>
          <a:prstGeom prst="rect">
            <a:avLst/>
          </a:prstGeom>
          <a:noFill/>
          <a:ln>
            <a:noFill/>
          </a:ln>
        </p:spPr>
        <p:txBody>
          <a:bodyPr spcFirstLastPara="1" wrap="square" lIns="91425" tIns="45700" rIns="91425" bIns="45700" anchor="b" anchorCtr="0">
            <a:normAutofit/>
          </a:bodyPr>
          <a:lstStyle/>
          <a:p>
            <a:pPr marL="0" lvl="0" indent="0" algn="l" rtl="0">
              <a:lnSpc>
                <a:spcPct val="90000"/>
              </a:lnSpc>
              <a:spcBef>
                <a:spcPts val="0"/>
              </a:spcBef>
              <a:spcAft>
                <a:spcPts val="0"/>
              </a:spcAft>
              <a:buClr>
                <a:schemeClr val="dk1"/>
              </a:buClr>
              <a:buSzPts val="3600"/>
              <a:buFont typeface="Calibri"/>
              <a:buNone/>
            </a:pPr>
            <a:r>
              <a:rPr lang="en-US" sz="3600" cap="none"/>
              <a:t>The Flow of Exception Handling</a:t>
            </a:r>
            <a:endParaRPr sz="3600" cap="none">
              <a:latin typeface="Calibri"/>
              <a:ea typeface="Calibri"/>
              <a:cs typeface="Calibri"/>
              <a:sym typeface="Calibri"/>
            </a:endParaRPr>
          </a:p>
        </p:txBody>
      </p:sp>
      <p:sp>
        <p:nvSpPr>
          <p:cNvPr id="107" name="Google Shape;107;p18"/>
          <p:cNvSpPr txBox="1">
            <a:spLocks noGrp="1"/>
          </p:cNvSpPr>
          <p:nvPr>
            <p:ph type="body" idx="1"/>
          </p:nvPr>
        </p:nvSpPr>
        <p:spPr>
          <a:xfrm>
            <a:off x="369875" y="1242584"/>
            <a:ext cx="8418300" cy="3872302"/>
          </a:xfrm>
          <a:prstGeom prst="rect">
            <a:avLst/>
          </a:prstGeom>
          <a:noFill/>
          <a:ln>
            <a:noFill/>
          </a:ln>
        </p:spPr>
        <p:txBody>
          <a:bodyPr spcFirstLastPara="1" wrap="square" lIns="91425" tIns="45700" rIns="91425" bIns="45700" anchor="ctr" anchorCtr="0">
            <a:spAutoFit/>
          </a:bodyPr>
          <a:lstStyle/>
          <a:p>
            <a:pPr marL="0" lvl="0" indent="0" algn="l" rtl="0">
              <a:lnSpc>
                <a:spcPct val="95000"/>
              </a:lnSpc>
              <a:spcBef>
                <a:spcPts val="0"/>
              </a:spcBef>
              <a:spcAft>
                <a:spcPts val="0"/>
              </a:spcAft>
              <a:buClr>
                <a:schemeClr val="dk1"/>
              </a:buClr>
              <a:buSzPts val="2800"/>
              <a:buNone/>
            </a:pPr>
            <a:r>
              <a:rPr lang="en-US" sz="2800" dirty="0">
                <a:solidFill>
                  <a:schemeClr val="dk1"/>
                </a:solidFill>
              </a:rPr>
              <a:t>When a “problem” occurs in a try block: </a:t>
            </a:r>
            <a:endParaRPr dirty="0"/>
          </a:p>
          <a:p>
            <a:pPr marL="800100" lvl="1" indent="-457200" algn="l" rtl="0">
              <a:lnSpc>
                <a:spcPct val="95000"/>
              </a:lnSpc>
              <a:spcBef>
                <a:spcPts val="375"/>
              </a:spcBef>
              <a:spcAft>
                <a:spcPts val="0"/>
              </a:spcAft>
              <a:buClr>
                <a:schemeClr val="dk1"/>
              </a:buClr>
              <a:buSzPts val="2500"/>
              <a:buFont typeface="Calibri"/>
              <a:buAutoNum type="arabicPeriod"/>
            </a:pPr>
            <a:r>
              <a:rPr lang="en-US" sz="2500" dirty="0"/>
              <a:t>A</a:t>
            </a:r>
            <a:r>
              <a:rPr lang="en-US" sz="2500" dirty="0">
                <a:solidFill>
                  <a:schemeClr val="dk1"/>
                </a:solidFill>
              </a:rPr>
              <a:t>n exception is raised</a:t>
            </a:r>
            <a:endParaRPr dirty="0"/>
          </a:p>
          <a:p>
            <a:pPr marL="800100" lvl="1" indent="-457200" algn="l" rtl="0">
              <a:lnSpc>
                <a:spcPct val="95000"/>
              </a:lnSpc>
              <a:spcBef>
                <a:spcPts val="375"/>
              </a:spcBef>
              <a:spcAft>
                <a:spcPts val="0"/>
              </a:spcAft>
              <a:buClr>
                <a:schemeClr val="dk1"/>
              </a:buClr>
              <a:buSzPts val="2500"/>
              <a:buFont typeface="Calibri"/>
              <a:buAutoNum type="arabicPeriod"/>
            </a:pPr>
            <a:r>
              <a:rPr lang="en-US" sz="2500" dirty="0">
                <a:solidFill>
                  <a:schemeClr val="dk1"/>
                </a:solidFill>
              </a:rPr>
              <a:t>Program control </a:t>
            </a:r>
            <a:r>
              <a:rPr lang="en-US" sz="2500" u="sng" dirty="0">
                <a:solidFill>
                  <a:schemeClr val="dk1"/>
                </a:solidFill>
              </a:rPr>
              <a:t>immediately transfers</a:t>
            </a:r>
            <a:r>
              <a:rPr lang="en-US" sz="2500" dirty="0">
                <a:solidFill>
                  <a:schemeClr val="dk1"/>
                </a:solidFill>
              </a:rPr>
              <a:t> to the first </a:t>
            </a:r>
            <a:r>
              <a:rPr lang="en-US" sz="2500" dirty="0"/>
              <a:t>except</a:t>
            </a:r>
            <a:r>
              <a:rPr lang="en-US" sz="2500" dirty="0">
                <a:solidFill>
                  <a:schemeClr val="dk1"/>
                </a:solidFill>
              </a:rPr>
              <a:t> block matching the type of the raised exception.</a:t>
            </a:r>
            <a:endParaRPr dirty="0"/>
          </a:p>
          <a:p>
            <a:pPr marL="800100" lvl="1" indent="-457200" algn="l" rtl="0">
              <a:lnSpc>
                <a:spcPct val="95000"/>
              </a:lnSpc>
              <a:spcBef>
                <a:spcPts val="375"/>
              </a:spcBef>
              <a:spcAft>
                <a:spcPts val="0"/>
              </a:spcAft>
              <a:buClr>
                <a:schemeClr val="dk1"/>
              </a:buClr>
              <a:buSzPts val="2500"/>
              <a:buFont typeface="Calibri"/>
              <a:buAutoNum type="arabicPeriod"/>
            </a:pPr>
            <a:r>
              <a:rPr lang="en-US" sz="2500" dirty="0">
                <a:solidFill>
                  <a:schemeClr val="dk1"/>
                </a:solidFill>
              </a:rPr>
              <a:t>After the exception is handled, program control resumes after the last except block.</a:t>
            </a:r>
            <a:endParaRPr dirty="0"/>
          </a:p>
          <a:p>
            <a:pPr marL="457200" lvl="0" indent="-279400" algn="l" rtl="0">
              <a:lnSpc>
                <a:spcPct val="95000"/>
              </a:lnSpc>
              <a:spcBef>
                <a:spcPts val="750"/>
              </a:spcBef>
              <a:spcAft>
                <a:spcPts val="0"/>
              </a:spcAft>
              <a:buClr>
                <a:srgbClr val="888888"/>
              </a:buClr>
              <a:buSzPts val="2800"/>
              <a:buFont typeface="Arial"/>
              <a:buNone/>
            </a:pPr>
            <a:endParaRPr sz="2800" dirty="0">
              <a:solidFill>
                <a:schemeClr val="dk1"/>
              </a:solidFill>
            </a:endParaRPr>
          </a:p>
          <a:p>
            <a:pPr marL="457200" lvl="0" indent="-279400" algn="l" rtl="0">
              <a:lnSpc>
                <a:spcPct val="95000"/>
              </a:lnSpc>
              <a:spcBef>
                <a:spcPts val="750"/>
              </a:spcBef>
              <a:spcAft>
                <a:spcPts val="0"/>
              </a:spcAft>
              <a:buClr>
                <a:srgbClr val="888888"/>
              </a:buClr>
              <a:buSzPts val="2800"/>
              <a:buFont typeface="Arial"/>
              <a:buNone/>
            </a:pPr>
            <a:endParaRPr sz="2800" dirty="0">
              <a:solidFill>
                <a:schemeClr val="dk1"/>
              </a:solidFill>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12"/>
        <p:cNvGrpSpPr/>
        <p:nvPr/>
      </p:nvGrpSpPr>
      <p:grpSpPr>
        <a:xfrm>
          <a:off x="0" y="0"/>
          <a:ext cx="0" cy="0"/>
          <a:chOff x="0" y="0"/>
          <a:chExt cx="0" cy="0"/>
        </a:xfrm>
      </p:grpSpPr>
      <p:sp>
        <p:nvSpPr>
          <p:cNvPr id="113" name="Google Shape;113;p19"/>
          <p:cNvSpPr txBox="1">
            <a:spLocks noGrp="1"/>
          </p:cNvSpPr>
          <p:nvPr>
            <p:ph type="title"/>
          </p:nvPr>
        </p:nvSpPr>
        <p:spPr>
          <a:xfrm>
            <a:off x="369875" y="508933"/>
            <a:ext cx="8418300" cy="770700"/>
          </a:xfrm>
          <a:prstGeom prst="rect">
            <a:avLst/>
          </a:prstGeom>
          <a:noFill/>
          <a:ln>
            <a:noFill/>
          </a:ln>
        </p:spPr>
        <p:txBody>
          <a:bodyPr spcFirstLastPara="1" wrap="square" lIns="91425" tIns="45700" rIns="91425" bIns="45700" anchor="b" anchorCtr="0">
            <a:normAutofit/>
          </a:bodyPr>
          <a:lstStyle/>
          <a:p>
            <a:pPr marL="0" lvl="0" indent="0" algn="l" rtl="0">
              <a:lnSpc>
                <a:spcPct val="90000"/>
              </a:lnSpc>
              <a:spcBef>
                <a:spcPts val="0"/>
              </a:spcBef>
              <a:spcAft>
                <a:spcPts val="0"/>
              </a:spcAft>
              <a:buClr>
                <a:schemeClr val="dk1"/>
              </a:buClr>
              <a:buSzPts val="3600"/>
              <a:buFont typeface="Calibri"/>
              <a:buNone/>
            </a:pPr>
            <a:r>
              <a:rPr lang="en-US" sz="3600" cap="none"/>
              <a:t>The Flow of Exception Handling</a:t>
            </a:r>
            <a:endParaRPr sz="3600" cap="none">
              <a:latin typeface="Calibri"/>
              <a:ea typeface="Calibri"/>
              <a:cs typeface="Calibri"/>
              <a:sym typeface="Calibri"/>
            </a:endParaRPr>
          </a:p>
        </p:txBody>
      </p:sp>
      <p:sp>
        <p:nvSpPr>
          <p:cNvPr id="114" name="Google Shape;114;p19"/>
          <p:cNvSpPr txBox="1">
            <a:spLocks noGrp="1"/>
          </p:cNvSpPr>
          <p:nvPr>
            <p:ph type="body" idx="1"/>
          </p:nvPr>
        </p:nvSpPr>
        <p:spPr>
          <a:xfrm>
            <a:off x="369875" y="1253335"/>
            <a:ext cx="8418300" cy="3119700"/>
          </a:xfrm>
          <a:prstGeom prst="rect">
            <a:avLst/>
          </a:prstGeom>
          <a:noFill/>
          <a:ln>
            <a:noFill/>
          </a:ln>
        </p:spPr>
        <p:txBody>
          <a:bodyPr spcFirstLastPara="1" wrap="square" lIns="91425" tIns="45700" rIns="91425" bIns="45700" anchor="ctr" anchorCtr="0">
            <a:spAutoFit/>
          </a:bodyPr>
          <a:lstStyle/>
          <a:p>
            <a:pPr marL="0" lvl="0" indent="0" algn="l" rtl="0">
              <a:lnSpc>
                <a:spcPct val="95000"/>
              </a:lnSpc>
              <a:spcBef>
                <a:spcPts val="0"/>
              </a:spcBef>
              <a:spcAft>
                <a:spcPts val="0"/>
              </a:spcAft>
              <a:buClr>
                <a:schemeClr val="dk1"/>
              </a:buClr>
              <a:buSzPts val="2800"/>
              <a:buNone/>
            </a:pPr>
            <a:r>
              <a:rPr lang="en-US" sz="2800" dirty="0">
                <a:solidFill>
                  <a:schemeClr val="dk1"/>
                </a:solidFill>
              </a:rPr>
              <a:t>When a problem DOES NOT occur in a try block: </a:t>
            </a:r>
            <a:endParaRPr dirty="0"/>
          </a:p>
          <a:p>
            <a:pPr marL="800100" lvl="1" indent="-457200" algn="l" rtl="0">
              <a:lnSpc>
                <a:spcPct val="95000"/>
              </a:lnSpc>
              <a:spcBef>
                <a:spcPts val="375"/>
              </a:spcBef>
              <a:spcAft>
                <a:spcPts val="0"/>
              </a:spcAft>
              <a:buClr>
                <a:schemeClr val="dk1"/>
              </a:buClr>
              <a:buSzPts val="2500"/>
              <a:buFont typeface="Calibri"/>
              <a:buAutoNum type="arabicPeriod"/>
            </a:pPr>
            <a:r>
              <a:rPr lang="en-US" sz="2500" dirty="0"/>
              <a:t>A</a:t>
            </a:r>
            <a:r>
              <a:rPr lang="en-US" sz="2500" dirty="0">
                <a:solidFill>
                  <a:schemeClr val="dk1"/>
                </a:solidFill>
              </a:rPr>
              <a:t>n exception is NOT raised</a:t>
            </a:r>
            <a:endParaRPr dirty="0"/>
          </a:p>
          <a:p>
            <a:pPr marL="800100" lvl="1" indent="-457200" algn="l" rtl="0">
              <a:lnSpc>
                <a:spcPct val="95000"/>
              </a:lnSpc>
              <a:spcBef>
                <a:spcPts val="375"/>
              </a:spcBef>
              <a:spcAft>
                <a:spcPts val="0"/>
              </a:spcAft>
              <a:buClr>
                <a:schemeClr val="dk1"/>
              </a:buClr>
              <a:buSzPts val="2500"/>
              <a:buFont typeface="Calibri"/>
              <a:buAutoNum type="arabicPeriod"/>
            </a:pPr>
            <a:r>
              <a:rPr lang="en-US" sz="2500" dirty="0">
                <a:solidFill>
                  <a:schemeClr val="dk1"/>
                </a:solidFill>
              </a:rPr>
              <a:t>The except block(s) do NOT execute at all</a:t>
            </a:r>
            <a:endParaRPr dirty="0"/>
          </a:p>
          <a:p>
            <a:pPr marL="800100" lvl="1" indent="-457200" algn="l" rtl="0">
              <a:lnSpc>
                <a:spcPct val="95000"/>
              </a:lnSpc>
              <a:spcBef>
                <a:spcPts val="375"/>
              </a:spcBef>
              <a:spcAft>
                <a:spcPts val="0"/>
              </a:spcAft>
              <a:buClr>
                <a:schemeClr val="dk1"/>
              </a:buClr>
              <a:buSzPts val="2500"/>
              <a:buFont typeface="Calibri"/>
              <a:buAutoNum type="arabicPeriod"/>
            </a:pPr>
            <a:r>
              <a:rPr lang="en-US" sz="2500" dirty="0"/>
              <a:t>Execution continues through the “try” block, then continues after the except/finally block</a:t>
            </a:r>
            <a:endParaRPr dirty="0"/>
          </a:p>
          <a:p>
            <a:pPr marL="457200" lvl="0" indent="-279400" algn="l" rtl="0">
              <a:lnSpc>
                <a:spcPct val="95000"/>
              </a:lnSpc>
              <a:spcBef>
                <a:spcPts val="750"/>
              </a:spcBef>
              <a:spcAft>
                <a:spcPts val="0"/>
              </a:spcAft>
              <a:buClr>
                <a:srgbClr val="888888"/>
              </a:buClr>
              <a:buSzPts val="2800"/>
              <a:buFont typeface="Arial"/>
              <a:buNone/>
            </a:pPr>
            <a:endParaRPr sz="2800" dirty="0">
              <a:solidFill>
                <a:schemeClr val="dk1"/>
              </a:solidFill>
            </a:endParaRPr>
          </a:p>
          <a:p>
            <a:pPr marL="457200" lvl="0" indent="-279400" algn="l" rtl="0">
              <a:lnSpc>
                <a:spcPct val="95000"/>
              </a:lnSpc>
              <a:spcBef>
                <a:spcPts val="750"/>
              </a:spcBef>
              <a:spcAft>
                <a:spcPts val="0"/>
              </a:spcAft>
              <a:buClr>
                <a:srgbClr val="888888"/>
              </a:buClr>
              <a:buSzPts val="2800"/>
              <a:buFont typeface="Arial"/>
              <a:buNone/>
            </a:pPr>
            <a:endParaRPr sz="2800" dirty="0">
              <a:solidFill>
                <a:schemeClr val="dk1"/>
              </a:solidFill>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18"/>
        <p:cNvGrpSpPr/>
        <p:nvPr/>
      </p:nvGrpSpPr>
      <p:grpSpPr>
        <a:xfrm>
          <a:off x="0" y="0"/>
          <a:ext cx="0" cy="0"/>
          <a:chOff x="0" y="0"/>
          <a:chExt cx="0" cy="0"/>
        </a:xfrm>
      </p:grpSpPr>
      <p:sp>
        <p:nvSpPr>
          <p:cNvPr id="2" name="Rectangle 1">
            <a:extLst>
              <a:ext uri="{FF2B5EF4-FFF2-40B4-BE49-F238E27FC236}">
                <a16:creationId xmlns:a16="http://schemas.microsoft.com/office/drawing/2014/main" id="{39D67921-5E47-1584-6E47-377A765E7829}"/>
              </a:ext>
            </a:extLst>
          </p:cNvPr>
          <p:cNvSpPr/>
          <p:nvPr/>
        </p:nvSpPr>
        <p:spPr>
          <a:xfrm>
            <a:off x="6523348" y="5439266"/>
            <a:ext cx="2158739" cy="770700"/>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9" name="Google Shape;119;p20"/>
          <p:cNvSpPr txBox="1">
            <a:spLocks noGrp="1"/>
          </p:cNvSpPr>
          <p:nvPr>
            <p:ph type="title"/>
          </p:nvPr>
        </p:nvSpPr>
        <p:spPr>
          <a:xfrm>
            <a:off x="369875" y="508933"/>
            <a:ext cx="8418300" cy="770700"/>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dk1"/>
              </a:buClr>
              <a:buSzPts val="3300"/>
              <a:buFont typeface="Calibri"/>
              <a:buNone/>
            </a:pPr>
            <a:r>
              <a:rPr lang="en-US" dirty="0"/>
              <a:t>Rules on the except block</a:t>
            </a:r>
            <a:endParaRPr dirty="0"/>
          </a:p>
        </p:txBody>
      </p:sp>
      <p:sp>
        <p:nvSpPr>
          <p:cNvPr id="120" name="Google Shape;120;p20"/>
          <p:cNvSpPr txBox="1">
            <a:spLocks noGrp="1"/>
          </p:cNvSpPr>
          <p:nvPr>
            <p:ph type="body" idx="1"/>
          </p:nvPr>
        </p:nvSpPr>
        <p:spPr>
          <a:xfrm>
            <a:off x="369875" y="1253335"/>
            <a:ext cx="8418300" cy="5015100"/>
          </a:xfrm>
          <a:prstGeom prst="rect">
            <a:avLst/>
          </a:prstGeom>
          <a:noFill/>
          <a:ln>
            <a:noFill/>
          </a:ln>
        </p:spPr>
        <p:txBody>
          <a:bodyPr spcFirstLastPara="1" wrap="square" lIns="91425" tIns="45700" rIns="91425" bIns="45700" anchor="t" anchorCtr="0">
            <a:normAutofit/>
          </a:bodyPr>
          <a:lstStyle/>
          <a:p>
            <a:pPr marL="171450" lvl="0" indent="-184150" algn="l" rtl="0">
              <a:lnSpc>
                <a:spcPct val="90000"/>
              </a:lnSpc>
              <a:spcBef>
                <a:spcPts val="0"/>
              </a:spcBef>
              <a:spcAft>
                <a:spcPts val="0"/>
              </a:spcAft>
              <a:buClr>
                <a:schemeClr val="dk1"/>
              </a:buClr>
              <a:buSzPts val="2600"/>
              <a:buChar char="•"/>
            </a:pPr>
            <a:r>
              <a:rPr lang="en-US" dirty="0"/>
              <a:t>Must have one or more excepts immediately after the try block</a:t>
            </a:r>
            <a:endParaRPr sz="2800" dirty="0"/>
          </a:p>
          <a:p>
            <a:pPr marL="171450" lvl="0" indent="-184150" algn="l" rtl="0">
              <a:lnSpc>
                <a:spcPct val="90000"/>
              </a:lnSpc>
              <a:spcBef>
                <a:spcPts val="750"/>
              </a:spcBef>
              <a:spcAft>
                <a:spcPts val="0"/>
              </a:spcAft>
              <a:buClr>
                <a:schemeClr val="dk1"/>
              </a:buClr>
              <a:buSzPts val="2600"/>
              <a:buChar char="•"/>
            </a:pPr>
            <a:r>
              <a:rPr lang="en-US" dirty="0"/>
              <a:t>Yes, you can have more than one except block</a:t>
            </a:r>
          </a:p>
          <a:p>
            <a:pPr marL="171450" lvl="0" indent="-184150" algn="l" rtl="0">
              <a:lnSpc>
                <a:spcPct val="90000"/>
              </a:lnSpc>
              <a:spcBef>
                <a:spcPts val="750"/>
              </a:spcBef>
              <a:spcAft>
                <a:spcPts val="0"/>
              </a:spcAft>
              <a:buClr>
                <a:schemeClr val="dk1"/>
              </a:buClr>
              <a:buSzPts val="2600"/>
              <a:buChar char="•"/>
            </a:pPr>
            <a:r>
              <a:rPr lang="en-US" dirty="0"/>
              <a:t>You can have the except keyword by itself or you can specify the type of exception you are trying to handle</a:t>
            </a:r>
          </a:p>
          <a:p>
            <a:pPr marL="171450" lvl="0" indent="-184150" algn="l" rtl="0">
              <a:lnSpc>
                <a:spcPct val="90000"/>
              </a:lnSpc>
              <a:spcBef>
                <a:spcPts val="750"/>
              </a:spcBef>
              <a:spcAft>
                <a:spcPts val="0"/>
              </a:spcAft>
              <a:buClr>
                <a:schemeClr val="dk1"/>
              </a:buClr>
              <a:buSzPts val="2600"/>
              <a:buChar char="•"/>
            </a:pPr>
            <a:r>
              <a:rPr lang="en-US" dirty="0"/>
              <a:t>You can specify several different exception types in a single except block, using a tuple</a:t>
            </a:r>
          </a:p>
          <a:p>
            <a:pPr marL="171450" lvl="0" indent="-184150" algn="l" rtl="0">
              <a:lnSpc>
                <a:spcPct val="90000"/>
              </a:lnSpc>
              <a:spcBef>
                <a:spcPts val="750"/>
              </a:spcBef>
              <a:spcAft>
                <a:spcPts val="0"/>
              </a:spcAft>
              <a:buClr>
                <a:schemeClr val="dk1"/>
              </a:buClr>
              <a:buSzPts val="2600"/>
              <a:buChar char="•"/>
            </a:pPr>
            <a:r>
              <a:rPr lang="en-US" dirty="0"/>
              <a:t>You can give an alias to the exception being handled to print its error message</a:t>
            </a:r>
            <a:endParaRPr dirty="0"/>
          </a:p>
          <a:p>
            <a:pPr marL="171450" lvl="0" indent="-184150" algn="l" rtl="0">
              <a:lnSpc>
                <a:spcPct val="90000"/>
              </a:lnSpc>
              <a:spcBef>
                <a:spcPts val="750"/>
              </a:spcBef>
              <a:spcAft>
                <a:spcPts val="0"/>
              </a:spcAft>
              <a:buClr>
                <a:schemeClr val="dk1"/>
              </a:buClr>
              <a:buSzPts val="2600"/>
              <a:buChar char="•"/>
            </a:pPr>
            <a:r>
              <a:rPr lang="en-US" dirty="0"/>
              <a:t>Only one except block executes – </a:t>
            </a:r>
            <a:r>
              <a:rPr lang="en-US" u="sng" dirty="0"/>
              <a:t>the first matching one</a:t>
            </a:r>
            <a:endParaRPr sz="2800" dirty="0"/>
          </a:p>
          <a:p>
            <a:pPr marL="171450" lvl="0" indent="-184150" algn="l" rtl="0">
              <a:lnSpc>
                <a:spcPct val="90000"/>
              </a:lnSpc>
              <a:spcBef>
                <a:spcPts val="750"/>
              </a:spcBef>
              <a:spcAft>
                <a:spcPts val="0"/>
              </a:spcAft>
              <a:buClr>
                <a:schemeClr val="dk1"/>
              </a:buClr>
              <a:buSzPts val="2600"/>
              <a:buChar char="•"/>
            </a:pPr>
            <a:r>
              <a:rPr lang="en-US" dirty="0"/>
              <a:t>Usually have the generic Exception as the last block</a:t>
            </a:r>
            <a:endParaRPr sz="28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25"/>
        <p:cNvGrpSpPr/>
        <p:nvPr/>
      </p:nvGrpSpPr>
      <p:grpSpPr>
        <a:xfrm>
          <a:off x="0" y="0"/>
          <a:ext cx="0" cy="0"/>
          <a:chOff x="0" y="0"/>
          <a:chExt cx="0" cy="0"/>
        </a:xfrm>
      </p:grpSpPr>
      <p:sp>
        <p:nvSpPr>
          <p:cNvPr id="126" name="Google Shape;126;p21"/>
          <p:cNvSpPr txBox="1">
            <a:spLocks noGrp="1"/>
          </p:cNvSpPr>
          <p:nvPr>
            <p:ph type="title"/>
          </p:nvPr>
        </p:nvSpPr>
        <p:spPr>
          <a:xfrm>
            <a:off x="369875" y="508933"/>
            <a:ext cx="8418300" cy="770700"/>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dk1"/>
              </a:buClr>
              <a:buSzPts val="3600"/>
              <a:buFont typeface="Calibri"/>
              <a:buNone/>
            </a:pPr>
            <a:r>
              <a:rPr lang="en-US" sz="3600" dirty="0"/>
              <a:t>except</a:t>
            </a:r>
            <a:r>
              <a:rPr lang="en-US" sz="3600" cap="none" dirty="0"/>
              <a:t> Block</a:t>
            </a:r>
            <a:endParaRPr sz="3600" cap="none" dirty="0">
              <a:latin typeface="Calibri"/>
              <a:ea typeface="Calibri"/>
              <a:cs typeface="Calibri"/>
              <a:sym typeface="Calibri"/>
            </a:endParaRPr>
          </a:p>
        </p:txBody>
      </p:sp>
      <p:sp>
        <p:nvSpPr>
          <p:cNvPr id="127" name="Google Shape;127;p21"/>
          <p:cNvSpPr txBox="1">
            <a:spLocks noGrp="1"/>
          </p:cNvSpPr>
          <p:nvPr>
            <p:ph type="body" idx="1"/>
          </p:nvPr>
        </p:nvSpPr>
        <p:spPr>
          <a:xfrm>
            <a:off x="369875" y="1606554"/>
            <a:ext cx="8418300" cy="3970277"/>
          </a:xfrm>
          <a:prstGeom prst="rect">
            <a:avLst/>
          </a:prstGeom>
          <a:noFill/>
          <a:ln>
            <a:noFill/>
          </a:ln>
        </p:spPr>
        <p:txBody>
          <a:bodyPr spcFirstLastPara="1" wrap="square" lIns="91425" tIns="45700" rIns="91425" bIns="45700" anchor="ctr" anchorCtr="0">
            <a:spAutoFit/>
          </a:bodyPr>
          <a:lstStyle/>
          <a:p>
            <a:pPr marL="0" lvl="0" indent="0" algn="l" rtl="0">
              <a:lnSpc>
                <a:spcPct val="90000"/>
              </a:lnSpc>
              <a:spcBef>
                <a:spcPts val="0"/>
              </a:spcBef>
              <a:spcAft>
                <a:spcPts val="0"/>
              </a:spcAft>
              <a:buClr>
                <a:srgbClr val="0432FF"/>
              </a:buClr>
              <a:buSzPts val="2800"/>
              <a:buNone/>
            </a:pPr>
            <a:r>
              <a:rPr lang="en-US" sz="2800" dirty="0">
                <a:solidFill>
                  <a:srgbClr val="0432FF"/>
                </a:solidFill>
              </a:rPr>
              <a:t>except </a:t>
            </a:r>
            <a:r>
              <a:rPr lang="en-US" sz="2800" dirty="0" err="1">
                <a:solidFill>
                  <a:schemeClr val="dk1"/>
                </a:solidFill>
              </a:rPr>
              <a:t>ZeroDivisionError</a:t>
            </a:r>
            <a:r>
              <a:rPr lang="en-US" sz="2800" dirty="0"/>
              <a:t>:</a:t>
            </a:r>
            <a:br>
              <a:rPr lang="en-US" sz="2800" dirty="0">
                <a:solidFill>
                  <a:schemeClr val="dk1"/>
                </a:solidFill>
              </a:rPr>
            </a:br>
            <a:r>
              <a:rPr lang="en-US" sz="2800" dirty="0">
                <a:solidFill>
                  <a:schemeClr val="dk1"/>
                </a:solidFill>
              </a:rPr>
              <a:t>    # handles division by 0</a:t>
            </a:r>
          </a:p>
          <a:p>
            <a:pPr marL="0" lvl="0" indent="0" algn="l" rtl="0">
              <a:lnSpc>
                <a:spcPct val="90000"/>
              </a:lnSpc>
              <a:spcBef>
                <a:spcPts val="0"/>
              </a:spcBef>
              <a:spcAft>
                <a:spcPts val="0"/>
              </a:spcAft>
              <a:buClr>
                <a:srgbClr val="0432FF"/>
              </a:buClr>
              <a:buSzPts val="2800"/>
              <a:buNone/>
            </a:pPr>
            <a:r>
              <a:rPr lang="en-US" sz="2800" dirty="0"/>
              <a:t>    print(</a:t>
            </a:r>
            <a:r>
              <a:rPr lang="en-US" sz="2800" dirty="0">
                <a:solidFill>
                  <a:srgbClr val="C00000"/>
                </a:solidFill>
              </a:rPr>
              <a:t>“Cannot divide by zero: ”</a:t>
            </a:r>
            <a:r>
              <a:rPr lang="en-US" sz="2800" dirty="0"/>
              <a:t>)</a:t>
            </a:r>
          </a:p>
          <a:p>
            <a:pPr marL="0" lvl="0" indent="0" algn="l" rtl="0">
              <a:lnSpc>
                <a:spcPct val="90000"/>
              </a:lnSpc>
              <a:spcBef>
                <a:spcPts val="0"/>
              </a:spcBef>
              <a:spcAft>
                <a:spcPts val="0"/>
              </a:spcAft>
              <a:buClr>
                <a:srgbClr val="0432FF"/>
              </a:buClr>
              <a:buSzPts val="2800"/>
              <a:buNone/>
            </a:pPr>
            <a:r>
              <a:rPr lang="en-US" sz="2800" dirty="0">
                <a:solidFill>
                  <a:srgbClr val="0432FF"/>
                </a:solidFill>
              </a:rPr>
              <a:t>except </a:t>
            </a:r>
            <a:r>
              <a:rPr lang="en-US" sz="2800" dirty="0">
                <a:solidFill>
                  <a:schemeClr val="dk1"/>
                </a:solidFill>
              </a:rPr>
              <a:t>(</a:t>
            </a:r>
            <a:r>
              <a:rPr lang="en-US" sz="2800" dirty="0" err="1">
                <a:solidFill>
                  <a:schemeClr val="dk1"/>
                </a:solidFill>
              </a:rPr>
              <a:t>TypeError</a:t>
            </a:r>
            <a:r>
              <a:rPr lang="en-US" sz="2800" dirty="0">
                <a:solidFill>
                  <a:schemeClr val="dk1"/>
                </a:solidFill>
              </a:rPr>
              <a:t>, </a:t>
            </a:r>
            <a:r>
              <a:rPr lang="en-US" sz="2800" dirty="0" err="1">
                <a:solidFill>
                  <a:schemeClr val="dk1"/>
                </a:solidFill>
              </a:rPr>
              <a:t>ValueError</a:t>
            </a:r>
            <a:r>
              <a:rPr lang="en-US" sz="2800" dirty="0">
                <a:solidFill>
                  <a:schemeClr val="dk1"/>
                </a:solidFill>
              </a:rPr>
              <a:t>)</a:t>
            </a:r>
            <a:r>
              <a:rPr lang="en-US" sz="2800" dirty="0"/>
              <a:t>:</a:t>
            </a:r>
          </a:p>
          <a:p>
            <a:pPr marL="0" lvl="0" indent="0" algn="l" rtl="0">
              <a:lnSpc>
                <a:spcPct val="90000"/>
              </a:lnSpc>
              <a:spcBef>
                <a:spcPts val="0"/>
              </a:spcBef>
              <a:spcAft>
                <a:spcPts val="0"/>
              </a:spcAft>
              <a:buClr>
                <a:srgbClr val="0432FF"/>
              </a:buClr>
              <a:buSzPts val="2800"/>
              <a:buNone/>
            </a:pPr>
            <a:r>
              <a:rPr lang="en-US" sz="2800" dirty="0">
                <a:solidFill>
                  <a:schemeClr val="dk1"/>
                </a:solidFill>
              </a:rPr>
              <a:t>    # handles both </a:t>
            </a:r>
            <a:r>
              <a:rPr lang="en-US" sz="2800" dirty="0" err="1">
                <a:solidFill>
                  <a:schemeClr val="dk1"/>
                </a:solidFill>
              </a:rPr>
              <a:t>TypeError</a:t>
            </a:r>
            <a:r>
              <a:rPr lang="en-US" sz="2800" dirty="0">
                <a:solidFill>
                  <a:schemeClr val="dk1"/>
                </a:solidFill>
              </a:rPr>
              <a:t> and </a:t>
            </a:r>
            <a:r>
              <a:rPr lang="en-US" sz="2800" dirty="0" err="1">
                <a:solidFill>
                  <a:schemeClr val="dk1"/>
                </a:solidFill>
              </a:rPr>
              <a:t>ValueError</a:t>
            </a:r>
            <a:endParaRPr lang="en-US" sz="2800" dirty="0">
              <a:solidFill>
                <a:schemeClr val="dk1"/>
              </a:solidFill>
            </a:endParaRPr>
          </a:p>
          <a:p>
            <a:pPr marL="0" lvl="0" indent="0" algn="l" rtl="0">
              <a:lnSpc>
                <a:spcPct val="90000"/>
              </a:lnSpc>
              <a:spcBef>
                <a:spcPts val="0"/>
              </a:spcBef>
              <a:spcAft>
                <a:spcPts val="0"/>
              </a:spcAft>
              <a:buClr>
                <a:srgbClr val="0432FF"/>
              </a:buClr>
              <a:buSzPts val="2800"/>
              <a:buNone/>
            </a:pPr>
            <a:r>
              <a:rPr lang="en-US" sz="2800" dirty="0">
                <a:solidFill>
                  <a:schemeClr val="dk1"/>
                </a:solidFill>
              </a:rPr>
              <a:t>    print(</a:t>
            </a:r>
            <a:r>
              <a:rPr lang="en-US" sz="2800" dirty="0">
                <a:solidFill>
                  <a:srgbClr val="C00000"/>
                </a:solidFill>
              </a:rPr>
              <a:t>“Value or Type error!”</a:t>
            </a:r>
            <a:r>
              <a:rPr lang="en-US" sz="2800" dirty="0">
                <a:solidFill>
                  <a:schemeClr val="dk1"/>
                </a:solidFill>
              </a:rPr>
              <a:t>)</a:t>
            </a:r>
            <a:br>
              <a:rPr lang="en-US" sz="2800" dirty="0">
                <a:solidFill>
                  <a:schemeClr val="dk1"/>
                </a:solidFill>
              </a:rPr>
            </a:br>
            <a:r>
              <a:rPr lang="en-US" sz="2800" dirty="0">
                <a:solidFill>
                  <a:srgbClr val="0432FF"/>
                </a:solidFill>
              </a:rPr>
              <a:t>except </a:t>
            </a:r>
            <a:r>
              <a:rPr lang="en-US" sz="2800" dirty="0">
                <a:solidFill>
                  <a:schemeClr val="dk1"/>
                </a:solidFill>
              </a:rPr>
              <a:t>Exception as error</a:t>
            </a:r>
            <a:r>
              <a:rPr lang="en-US" sz="2800" dirty="0"/>
              <a:t>:</a:t>
            </a:r>
            <a:br>
              <a:rPr lang="en-US" sz="2800" dirty="0">
                <a:solidFill>
                  <a:schemeClr val="dk1"/>
                </a:solidFill>
              </a:rPr>
            </a:br>
            <a:r>
              <a:rPr lang="en-US" sz="2800" dirty="0">
                <a:solidFill>
                  <a:schemeClr val="dk1"/>
                </a:solidFill>
              </a:rPr>
              <a:t>    # handles any type of exception</a:t>
            </a:r>
          </a:p>
          <a:p>
            <a:pPr marL="0" lvl="0" indent="0" algn="l" rtl="0">
              <a:lnSpc>
                <a:spcPct val="90000"/>
              </a:lnSpc>
              <a:spcBef>
                <a:spcPts val="0"/>
              </a:spcBef>
              <a:spcAft>
                <a:spcPts val="0"/>
              </a:spcAft>
              <a:buClr>
                <a:srgbClr val="0432FF"/>
              </a:buClr>
              <a:buSzPts val="2800"/>
              <a:buNone/>
            </a:pPr>
            <a:r>
              <a:rPr lang="en-US" sz="2800" dirty="0"/>
              <a:t>    print(</a:t>
            </a:r>
            <a:r>
              <a:rPr lang="en-US" sz="2800" dirty="0">
                <a:solidFill>
                  <a:srgbClr val="C00000"/>
                </a:solidFill>
              </a:rPr>
              <a:t>“An unknown error has occurred”</a:t>
            </a:r>
            <a:r>
              <a:rPr lang="en-US" sz="2800" dirty="0"/>
              <a:t>)</a:t>
            </a:r>
          </a:p>
          <a:p>
            <a:pPr marL="0" lvl="0" indent="0" algn="l" rtl="0">
              <a:lnSpc>
                <a:spcPct val="90000"/>
              </a:lnSpc>
              <a:spcBef>
                <a:spcPts val="0"/>
              </a:spcBef>
              <a:spcAft>
                <a:spcPts val="0"/>
              </a:spcAft>
              <a:buClr>
                <a:srgbClr val="0432FF"/>
              </a:buClr>
              <a:buSzPts val="2800"/>
              <a:buNone/>
            </a:pPr>
            <a:r>
              <a:rPr lang="en-US" sz="2800" dirty="0"/>
              <a:t>    print(error)</a:t>
            </a:r>
            <a:endParaRPr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125"/>
        <p:cNvGrpSpPr/>
        <p:nvPr/>
      </p:nvGrpSpPr>
      <p:grpSpPr>
        <a:xfrm>
          <a:off x="0" y="0"/>
          <a:ext cx="0" cy="0"/>
          <a:chOff x="0" y="0"/>
          <a:chExt cx="0" cy="0"/>
        </a:xfrm>
      </p:grpSpPr>
      <p:sp>
        <p:nvSpPr>
          <p:cNvPr id="126" name="Google Shape;126;p21"/>
          <p:cNvSpPr txBox="1">
            <a:spLocks noGrp="1"/>
          </p:cNvSpPr>
          <p:nvPr>
            <p:ph type="title"/>
          </p:nvPr>
        </p:nvSpPr>
        <p:spPr>
          <a:xfrm>
            <a:off x="369875" y="508933"/>
            <a:ext cx="8418300" cy="770700"/>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dk1"/>
              </a:buClr>
              <a:buSzPts val="3600"/>
              <a:buFont typeface="Calibri"/>
              <a:buNone/>
            </a:pPr>
            <a:r>
              <a:rPr lang="en-US" sz="3600" dirty="0"/>
              <a:t>except</a:t>
            </a:r>
            <a:r>
              <a:rPr lang="en-US" sz="3600" cap="none" dirty="0"/>
              <a:t> Block</a:t>
            </a:r>
            <a:endParaRPr sz="3600" cap="none" dirty="0">
              <a:latin typeface="Calibri"/>
              <a:ea typeface="Calibri"/>
              <a:cs typeface="Calibri"/>
              <a:sym typeface="Calibri"/>
            </a:endParaRPr>
          </a:p>
        </p:txBody>
      </p:sp>
      <p:sp>
        <p:nvSpPr>
          <p:cNvPr id="127" name="Google Shape;127;p21"/>
          <p:cNvSpPr txBox="1">
            <a:spLocks noGrp="1"/>
          </p:cNvSpPr>
          <p:nvPr>
            <p:ph type="body" idx="1"/>
          </p:nvPr>
        </p:nvSpPr>
        <p:spPr>
          <a:xfrm>
            <a:off x="362850" y="2234447"/>
            <a:ext cx="8418300" cy="3166980"/>
          </a:xfrm>
          <a:prstGeom prst="rect">
            <a:avLst/>
          </a:prstGeom>
          <a:noFill/>
          <a:ln>
            <a:noFill/>
          </a:ln>
        </p:spPr>
        <p:txBody>
          <a:bodyPr spcFirstLastPara="1" wrap="square" lIns="91425" tIns="45700" rIns="91425" bIns="45700" anchor="ctr" anchorCtr="0">
            <a:spAutoFit/>
          </a:bodyPr>
          <a:lstStyle/>
          <a:p>
            <a:pPr indent="-457200">
              <a:spcBef>
                <a:spcPts val="0"/>
              </a:spcBef>
              <a:buClr>
                <a:schemeClr val="tx1"/>
              </a:buClr>
              <a:buSzPts val="2800"/>
            </a:pPr>
            <a:r>
              <a:rPr lang="en-US" sz="2800" dirty="0">
                <a:solidFill>
                  <a:schemeClr val="tx1"/>
                </a:solidFill>
              </a:rPr>
              <a:t>What happens if a function raises an exception it cannot handle?</a:t>
            </a:r>
          </a:p>
          <a:p>
            <a:pPr indent="-457200">
              <a:spcBef>
                <a:spcPts val="0"/>
              </a:spcBef>
              <a:buClr>
                <a:schemeClr val="tx1"/>
              </a:buClr>
              <a:buSzPts val="2800"/>
              <a:buFont typeface="Arial" panose="020B0604020202020204" pitchFamily="34" charset="0"/>
              <a:buChar char="•"/>
            </a:pPr>
            <a:r>
              <a:rPr lang="en-US" sz="2800" dirty="0">
                <a:solidFill>
                  <a:schemeClr val="tx1"/>
                </a:solidFill>
              </a:rPr>
              <a:t>The function will stop executing immediately (unless a finally block is present). The exception will then be re-raised in the function that called the current function</a:t>
            </a:r>
          </a:p>
          <a:p>
            <a:pPr marL="0" lvl="0" indent="0" algn="l" rtl="0">
              <a:lnSpc>
                <a:spcPct val="90000"/>
              </a:lnSpc>
              <a:spcBef>
                <a:spcPts val="0"/>
              </a:spcBef>
              <a:spcAft>
                <a:spcPts val="0"/>
              </a:spcAft>
              <a:buClr>
                <a:srgbClr val="0432FF"/>
              </a:buClr>
              <a:buSzPts val="2800"/>
              <a:buNone/>
            </a:pPr>
            <a:endParaRPr lang="en-US" sz="2800" dirty="0">
              <a:solidFill>
                <a:schemeClr val="tx1"/>
              </a:solidFill>
            </a:endParaRPr>
          </a:p>
          <a:p>
            <a:pPr marL="0" lvl="0" indent="0" algn="l" rtl="0">
              <a:lnSpc>
                <a:spcPct val="90000"/>
              </a:lnSpc>
              <a:spcBef>
                <a:spcPts val="0"/>
              </a:spcBef>
              <a:spcAft>
                <a:spcPts val="0"/>
              </a:spcAft>
              <a:buClr>
                <a:srgbClr val="0432FF"/>
              </a:buClr>
              <a:buSzPts val="2800"/>
              <a:buNone/>
            </a:pPr>
            <a:endParaRPr dirty="0">
              <a:solidFill>
                <a:schemeClr val="tx1"/>
              </a:solidFill>
            </a:endParaRPr>
          </a:p>
        </p:txBody>
      </p:sp>
    </p:spTree>
    <p:extLst>
      <p:ext uri="{BB962C8B-B14F-4D97-AF65-F5344CB8AC3E}">
        <p14:creationId xmlns:p14="http://schemas.microsoft.com/office/powerpoint/2010/main" val="291724288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125"/>
        <p:cNvGrpSpPr/>
        <p:nvPr/>
      </p:nvGrpSpPr>
      <p:grpSpPr>
        <a:xfrm>
          <a:off x="0" y="0"/>
          <a:ext cx="0" cy="0"/>
          <a:chOff x="0" y="0"/>
          <a:chExt cx="0" cy="0"/>
        </a:xfrm>
      </p:grpSpPr>
      <p:sp>
        <p:nvSpPr>
          <p:cNvPr id="126" name="Google Shape;126;p21"/>
          <p:cNvSpPr txBox="1">
            <a:spLocks noGrp="1"/>
          </p:cNvSpPr>
          <p:nvPr>
            <p:ph type="title"/>
          </p:nvPr>
        </p:nvSpPr>
        <p:spPr>
          <a:xfrm>
            <a:off x="369875" y="508933"/>
            <a:ext cx="8418300" cy="770700"/>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dk1"/>
              </a:buClr>
              <a:buSzPts val="3600"/>
              <a:buFont typeface="Calibri"/>
              <a:buNone/>
            </a:pPr>
            <a:r>
              <a:rPr lang="en-US" sz="3600" dirty="0"/>
              <a:t>except</a:t>
            </a:r>
            <a:r>
              <a:rPr lang="en-US" sz="3600" cap="none" dirty="0"/>
              <a:t> Block</a:t>
            </a:r>
            <a:endParaRPr sz="3600" cap="none" dirty="0">
              <a:latin typeface="Calibri"/>
              <a:ea typeface="Calibri"/>
              <a:cs typeface="Calibri"/>
              <a:sym typeface="Calibri"/>
            </a:endParaRPr>
          </a:p>
        </p:txBody>
      </p:sp>
      <p:sp>
        <p:nvSpPr>
          <p:cNvPr id="127" name="Google Shape;127;p21"/>
          <p:cNvSpPr txBox="1">
            <a:spLocks noGrp="1"/>
          </p:cNvSpPr>
          <p:nvPr>
            <p:ph type="body" idx="1"/>
          </p:nvPr>
        </p:nvSpPr>
        <p:spPr>
          <a:xfrm>
            <a:off x="362850" y="1222063"/>
            <a:ext cx="8418300" cy="5286022"/>
          </a:xfrm>
          <a:prstGeom prst="rect">
            <a:avLst/>
          </a:prstGeom>
          <a:noFill/>
          <a:ln>
            <a:noFill/>
          </a:ln>
        </p:spPr>
        <p:txBody>
          <a:bodyPr spcFirstLastPara="1" wrap="square" lIns="91425" tIns="45700" rIns="91425" bIns="45700" anchor="ctr" anchorCtr="0">
            <a:spAutoFit/>
          </a:bodyPr>
          <a:lstStyle/>
          <a:p>
            <a:pPr marL="0" indent="0">
              <a:spcBef>
                <a:spcPts val="0"/>
              </a:spcBef>
              <a:buClr>
                <a:schemeClr val="tx1"/>
              </a:buClr>
              <a:buSzPts val="2800"/>
              <a:buNone/>
            </a:pPr>
            <a:r>
              <a:rPr lang="en-US" sz="1500" dirty="0">
                <a:solidFill>
                  <a:schemeClr val="tx1"/>
                </a:solidFill>
              </a:rPr>
              <a:t>def </a:t>
            </a:r>
            <a:r>
              <a:rPr lang="en-US" sz="1500" dirty="0" err="1">
                <a:solidFill>
                  <a:schemeClr val="tx1"/>
                </a:solidFill>
              </a:rPr>
              <a:t>readsNames</a:t>
            </a:r>
            <a:r>
              <a:rPr lang="en-US" sz="1500" dirty="0">
                <a:solidFill>
                  <a:schemeClr val="tx1"/>
                </a:solidFill>
              </a:rPr>
              <a:t>(index, names):</a:t>
            </a:r>
          </a:p>
          <a:p>
            <a:pPr marL="0" indent="0">
              <a:spcBef>
                <a:spcPts val="0"/>
              </a:spcBef>
              <a:buClr>
                <a:schemeClr val="tx1"/>
              </a:buClr>
              <a:buSzPts val="2800"/>
              <a:buNone/>
            </a:pPr>
            <a:r>
              <a:rPr lang="en-US" sz="1500" dirty="0">
                <a:solidFill>
                  <a:schemeClr val="tx1"/>
                </a:solidFill>
              </a:rPr>
              <a:t>    print(names[int(index)])</a:t>
            </a:r>
          </a:p>
          <a:p>
            <a:pPr marL="0" indent="0">
              <a:spcBef>
                <a:spcPts val="0"/>
              </a:spcBef>
              <a:buClr>
                <a:schemeClr val="tx1"/>
              </a:buClr>
              <a:buSzPts val="2800"/>
              <a:buNone/>
            </a:pPr>
            <a:r>
              <a:rPr lang="en-US" sz="1500" dirty="0">
                <a:solidFill>
                  <a:schemeClr val="tx1"/>
                </a:solidFill>
              </a:rPr>
              <a:t>    print(</a:t>
            </a:r>
            <a:r>
              <a:rPr lang="en-US" sz="1500" dirty="0">
                <a:solidFill>
                  <a:srgbClr val="C00000"/>
                </a:solidFill>
              </a:rPr>
              <a:t>"Reads names is done executing"</a:t>
            </a:r>
            <a:r>
              <a:rPr lang="en-US" sz="1500" dirty="0">
                <a:solidFill>
                  <a:schemeClr val="tx1"/>
                </a:solidFill>
              </a:rPr>
              <a:t>)</a:t>
            </a:r>
          </a:p>
          <a:p>
            <a:pPr marL="0" indent="0">
              <a:spcBef>
                <a:spcPts val="0"/>
              </a:spcBef>
              <a:buClr>
                <a:schemeClr val="tx1"/>
              </a:buClr>
              <a:buSzPts val="2800"/>
              <a:buNone/>
            </a:pPr>
            <a:endParaRPr lang="en-US" sz="1500" dirty="0">
              <a:solidFill>
                <a:schemeClr val="tx1"/>
              </a:solidFill>
            </a:endParaRPr>
          </a:p>
          <a:p>
            <a:pPr marL="0" indent="0">
              <a:spcBef>
                <a:spcPts val="0"/>
              </a:spcBef>
              <a:buClr>
                <a:schemeClr val="tx1"/>
              </a:buClr>
              <a:buSzPts val="2800"/>
              <a:buNone/>
            </a:pPr>
            <a:r>
              <a:rPr lang="en-US" sz="1500" dirty="0">
                <a:solidFill>
                  <a:schemeClr val="tx1"/>
                </a:solidFill>
              </a:rPr>
              <a:t>def </a:t>
            </a:r>
            <a:r>
              <a:rPr lang="en-US" sz="1500" dirty="0" err="1">
                <a:solidFill>
                  <a:schemeClr val="tx1"/>
                </a:solidFill>
              </a:rPr>
              <a:t>handlesIndexErrors</a:t>
            </a:r>
            <a:r>
              <a:rPr lang="en-US" sz="1500" dirty="0">
                <a:solidFill>
                  <a:schemeClr val="tx1"/>
                </a:solidFill>
              </a:rPr>
              <a:t>(index, number):</a:t>
            </a:r>
          </a:p>
          <a:p>
            <a:pPr marL="0" indent="0">
              <a:spcBef>
                <a:spcPts val="0"/>
              </a:spcBef>
              <a:buClr>
                <a:schemeClr val="tx1"/>
              </a:buClr>
              <a:buSzPts val="2800"/>
              <a:buNone/>
            </a:pPr>
            <a:r>
              <a:rPr lang="en-US" sz="1500" dirty="0">
                <a:solidFill>
                  <a:schemeClr val="tx1"/>
                </a:solidFill>
              </a:rPr>
              <a:t>    try:</a:t>
            </a:r>
          </a:p>
          <a:p>
            <a:pPr marL="0" indent="0">
              <a:spcBef>
                <a:spcPts val="0"/>
              </a:spcBef>
              <a:buClr>
                <a:schemeClr val="tx1"/>
              </a:buClr>
              <a:buSzPts val="2800"/>
              <a:buNone/>
            </a:pPr>
            <a:r>
              <a:rPr lang="en-US" sz="1500" dirty="0">
                <a:solidFill>
                  <a:schemeClr val="tx1"/>
                </a:solidFill>
              </a:rPr>
              <a:t>        </a:t>
            </a:r>
            <a:r>
              <a:rPr lang="en-US" sz="1500" dirty="0" err="1">
                <a:solidFill>
                  <a:schemeClr val="tx1"/>
                </a:solidFill>
              </a:rPr>
              <a:t>readsNames</a:t>
            </a:r>
            <a:r>
              <a:rPr lang="en-US" sz="1500" dirty="0">
                <a:solidFill>
                  <a:schemeClr val="tx1"/>
                </a:solidFill>
              </a:rPr>
              <a:t>(index, number)</a:t>
            </a:r>
          </a:p>
          <a:p>
            <a:pPr marL="0" indent="0">
              <a:spcBef>
                <a:spcPts val="0"/>
              </a:spcBef>
              <a:buClr>
                <a:schemeClr val="tx1"/>
              </a:buClr>
              <a:buSzPts val="2800"/>
              <a:buNone/>
            </a:pPr>
            <a:r>
              <a:rPr lang="en-US" sz="1500" dirty="0">
                <a:solidFill>
                  <a:schemeClr val="tx1"/>
                </a:solidFill>
              </a:rPr>
              <a:t>    except </a:t>
            </a:r>
            <a:r>
              <a:rPr lang="en-US" sz="1500" dirty="0" err="1">
                <a:solidFill>
                  <a:schemeClr val="tx1"/>
                </a:solidFill>
              </a:rPr>
              <a:t>IndexError</a:t>
            </a:r>
            <a:r>
              <a:rPr lang="en-US" sz="1500" dirty="0">
                <a:solidFill>
                  <a:schemeClr val="tx1"/>
                </a:solidFill>
              </a:rPr>
              <a:t> as error:</a:t>
            </a:r>
          </a:p>
          <a:p>
            <a:pPr marL="0" indent="0">
              <a:spcBef>
                <a:spcPts val="0"/>
              </a:spcBef>
              <a:buClr>
                <a:schemeClr val="tx1"/>
              </a:buClr>
              <a:buSzPts val="2800"/>
              <a:buNone/>
            </a:pPr>
            <a:r>
              <a:rPr lang="en-US" sz="1500" dirty="0">
                <a:solidFill>
                  <a:schemeClr val="tx1"/>
                </a:solidFill>
              </a:rPr>
              <a:t>        print(</a:t>
            </a:r>
            <a:r>
              <a:rPr lang="en-US" sz="1500" dirty="0">
                <a:solidFill>
                  <a:srgbClr val="C00000"/>
                </a:solidFill>
              </a:rPr>
              <a:t>"</a:t>
            </a:r>
            <a:r>
              <a:rPr lang="en-US" sz="1500" dirty="0" err="1">
                <a:solidFill>
                  <a:srgbClr val="C00000"/>
                </a:solidFill>
              </a:rPr>
              <a:t>handlesIndexErrors</a:t>
            </a:r>
            <a:r>
              <a:rPr lang="en-US" sz="1500" dirty="0">
                <a:solidFill>
                  <a:srgbClr val="C00000"/>
                </a:solidFill>
              </a:rPr>
              <a:t>() can handle invalid indexes"</a:t>
            </a:r>
            <a:r>
              <a:rPr lang="en-US" sz="1500" dirty="0">
                <a:solidFill>
                  <a:schemeClr val="tx1"/>
                </a:solidFill>
              </a:rPr>
              <a:t>)</a:t>
            </a:r>
          </a:p>
          <a:p>
            <a:pPr marL="0" indent="0">
              <a:spcBef>
                <a:spcPts val="0"/>
              </a:spcBef>
              <a:buClr>
                <a:schemeClr val="tx1"/>
              </a:buClr>
              <a:buSzPts val="2800"/>
              <a:buNone/>
            </a:pPr>
            <a:r>
              <a:rPr lang="en-US" sz="1500" dirty="0">
                <a:solidFill>
                  <a:schemeClr val="tx1"/>
                </a:solidFill>
              </a:rPr>
              <a:t>        print(error)</a:t>
            </a:r>
          </a:p>
          <a:p>
            <a:pPr marL="0" indent="0">
              <a:spcBef>
                <a:spcPts val="0"/>
              </a:spcBef>
              <a:buClr>
                <a:schemeClr val="tx1"/>
              </a:buClr>
              <a:buSzPts val="2800"/>
              <a:buNone/>
            </a:pPr>
            <a:r>
              <a:rPr lang="en-US" sz="1500" dirty="0">
                <a:solidFill>
                  <a:schemeClr val="tx1"/>
                </a:solidFill>
              </a:rPr>
              <a:t>    finally:</a:t>
            </a:r>
          </a:p>
          <a:p>
            <a:pPr marL="0" indent="0">
              <a:spcBef>
                <a:spcPts val="0"/>
              </a:spcBef>
              <a:buClr>
                <a:schemeClr val="tx1"/>
              </a:buClr>
              <a:buSzPts val="2800"/>
              <a:buNone/>
            </a:pPr>
            <a:r>
              <a:rPr lang="en-US" sz="1500" dirty="0">
                <a:solidFill>
                  <a:schemeClr val="tx1"/>
                </a:solidFill>
              </a:rPr>
              <a:t>        print(</a:t>
            </a:r>
            <a:r>
              <a:rPr lang="en-US" sz="1500" dirty="0">
                <a:solidFill>
                  <a:srgbClr val="C00000"/>
                </a:solidFill>
              </a:rPr>
              <a:t>"</a:t>
            </a:r>
            <a:r>
              <a:rPr lang="en-US" sz="1500" dirty="0" err="1">
                <a:solidFill>
                  <a:srgbClr val="C00000"/>
                </a:solidFill>
              </a:rPr>
              <a:t>handlesIndexErrors</a:t>
            </a:r>
            <a:r>
              <a:rPr lang="en-US" sz="1500" dirty="0">
                <a:solidFill>
                  <a:srgbClr val="C00000"/>
                </a:solidFill>
              </a:rPr>
              <a:t>() is done executing"</a:t>
            </a:r>
            <a:r>
              <a:rPr lang="en-US" sz="1500" dirty="0">
                <a:solidFill>
                  <a:schemeClr val="tx1"/>
                </a:solidFill>
              </a:rPr>
              <a:t>)</a:t>
            </a:r>
          </a:p>
          <a:p>
            <a:pPr marL="0" indent="0">
              <a:spcBef>
                <a:spcPts val="0"/>
              </a:spcBef>
              <a:buClr>
                <a:schemeClr val="tx1"/>
              </a:buClr>
              <a:buSzPts val="2800"/>
              <a:buNone/>
            </a:pPr>
            <a:endParaRPr lang="en-US" sz="1500" dirty="0">
              <a:solidFill>
                <a:schemeClr val="tx1"/>
              </a:solidFill>
            </a:endParaRPr>
          </a:p>
          <a:p>
            <a:pPr marL="0" indent="0">
              <a:spcBef>
                <a:spcPts val="0"/>
              </a:spcBef>
              <a:buClr>
                <a:schemeClr val="tx1"/>
              </a:buClr>
              <a:buSzPts val="2800"/>
              <a:buNone/>
            </a:pPr>
            <a:r>
              <a:rPr lang="en-US" sz="1500" dirty="0">
                <a:solidFill>
                  <a:schemeClr val="tx1"/>
                </a:solidFill>
              </a:rPr>
              <a:t>if __name__ == </a:t>
            </a:r>
            <a:r>
              <a:rPr lang="en-US" sz="1500" dirty="0">
                <a:solidFill>
                  <a:srgbClr val="C00000"/>
                </a:solidFill>
              </a:rPr>
              <a:t>"__main__"</a:t>
            </a:r>
            <a:r>
              <a:rPr lang="en-US" sz="1500" dirty="0">
                <a:solidFill>
                  <a:schemeClr val="tx1"/>
                </a:solidFill>
              </a:rPr>
              <a:t>:</a:t>
            </a:r>
          </a:p>
          <a:p>
            <a:pPr marL="0" indent="0">
              <a:spcBef>
                <a:spcPts val="0"/>
              </a:spcBef>
              <a:buClr>
                <a:schemeClr val="tx1"/>
              </a:buClr>
              <a:buSzPts val="2800"/>
              <a:buNone/>
            </a:pPr>
            <a:r>
              <a:rPr lang="en-US" sz="1500" dirty="0">
                <a:solidFill>
                  <a:schemeClr val="tx1"/>
                </a:solidFill>
              </a:rPr>
              <a:t>    names = [</a:t>
            </a:r>
            <a:r>
              <a:rPr lang="en-US" sz="1500" dirty="0">
                <a:solidFill>
                  <a:srgbClr val="C00000"/>
                </a:solidFill>
              </a:rPr>
              <a:t>'Alice'</a:t>
            </a:r>
            <a:r>
              <a:rPr lang="en-US" sz="1500" dirty="0">
                <a:solidFill>
                  <a:schemeClr val="tx1"/>
                </a:solidFill>
              </a:rPr>
              <a:t>, </a:t>
            </a:r>
            <a:r>
              <a:rPr lang="en-US" sz="1500" dirty="0">
                <a:solidFill>
                  <a:srgbClr val="C00000"/>
                </a:solidFill>
              </a:rPr>
              <a:t>'Bob'</a:t>
            </a:r>
            <a:r>
              <a:rPr lang="en-US" sz="1500" dirty="0">
                <a:solidFill>
                  <a:schemeClr val="tx1"/>
                </a:solidFill>
              </a:rPr>
              <a:t>, </a:t>
            </a:r>
            <a:r>
              <a:rPr lang="en-US" sz="1500" dirty="0">
                <a:solidFill>
                  <a:srgbClr val="C00000"/>
                </a:solidFill>
              </a:rPr>
              <a:t>'Charlie'</a:t>
            </a:r>
            <a:r>
              <a:rPr lang="en-US" sz="1500" dirty="0">
                <a:solidFill>
                  <a:schemeClr val="tx1"/>
                </a:solidFill>
              </a:rPr>
              <a:t>, </a:t>
            </a:r>
            <a:r>
              <a:rPr lang="en-US" sz="1500" dirty="0">
                <a:solidFill>
                  <a:srgbClr val="C00000"/>
                </a:solidFill>
              </a:rPr>
              <a:t>'David'</a:t>
            </a:r>
            <a:r>
              <a:rPr lang="en-US" sz="1500" dirty="0">
                <a:solidFill>
                  <a:schemeClr val="tx1"/>
                </a:solidFill>
              </a:rPr>
              <a:t>, </a:t>
            </a:r>
            <a:r>
              <a:rPr lang="en-US" sz="1500" dirty="0">
                <a:solidFill>
                  <a:srgbClr val="C00000"/>
                </a:solidFill>
              </a:rPr>
              <a:t>'Edward'</a:t>
            </a:r>
            <a:r>
              <a:rPr lang="en-US" sz="1500" dirty="0">
                <a:solidFill>
                  <a:schemeClr val="tx1"/>
                </a:solidFill>
              </a:rPr>
              <a:t>]</a:t>
            </a:r>
          </a:p>
          <a:p>
            <a:pPr marL="0" indent="0">
              <a:spcBef>
                <a:spcPts val="0"/>
              </a:spcBef>
              <a:buClr>
                <a:schemeClr val="tx1"/>
              </a:buClr>
              <a:buSzPts val="2800"/>
              <a:buNone/>
            </a:pPr>
            <a:r>
              <a:rPr lang="en-US" sz="1500" dirty="0">
                <a:solidFill>
                  <a:schemeClr val="tx1"/>
                </a:solidFill>
              </a:rPr>
              <a:t>    try:</a:t>
            </a:r>
          </a:p>
          <a:p>
            <a:pPr marL="0" indent="0">
              <a:spcBef>
                <a:spcPts val="0"/>
              </a:spcBef>
              <a:buClr>
                <a:schemeClr val="tx1"/>
              </a:buClr>
              <a:buSzPts val="2800"/>
              <a:buNone/>
            </a:pPr>
            <a:r>
              <a:rPr lang="en-US" sz="1500" dirty="0">
                <a:solidFill>
                  <a:schemeClr val="tx1"/>
                </a:solidFill>
              </a:rPr>
              <a:t>        index = input(</a:t>
            </a:r>
            <a:r>
              <a:rPr lang="en-US" sz="1500" dirty="0">
                <a:solidFill>
                  <a:srgbClr val="C00000"/>
                </a:solidFill>
              </a:rPr>
              <a:t>"Enter a index: "</a:t>
            </a:r>
            <a:r>
              <a:rPr lang="en-US" sz="1500" dirty="0">
                <a:solidFill>
                  <a:schemeClr val="tx1"/>
                </a:solidFill>
              </a:rPr>
              <a:t>)</a:t>
            </a:r>
          </a:p>
          <a:p>
            <a:pPr marL="0" indent="0">
              <a:spcBef>
                <a:spcPts val="0"/>
              </a:spcBef>
              <a:buClr>
                <a:schemeClr val="tx1"/>
              </a:buClr>
              <a:buSzPts val="2800"/>
              <a:buNone/>
            </a:pPr>
            <a:r>
              <a:rPr lang="en-US" sz="1500" dirty="0">
                <a:solidFill>
                  <a:schemeClr val="tx1"/>
                </a:solidFill>
              </a:rPr>
              <a:t>        </a:t>
            </a:r>
            <a:r>
              <a:rPr lang="en-US" sz="1500" dirty="0" err="1">
                <a:solidFill>
                  <a:schemeClr val="tx1"/>
                </a:solidFill>
              </a:rPr>
              <a:t>handlesIndexErrors</a:t>
            </a:r>
            <a:r>
              <a:rPr lang="en-US" sz="1500" dirty="0">
                <a:solidFill>
                  <a:schemeClr val="tx1"/>
                </a:solidFill>
              </a:rPr>
              <a:t>(index, names)</a:t>
            </a:r>
          </a:p>
          <a:p>
            <a:pPr marL="0" indent="0">
              <a:spcBef>
                <a:spcPts val="0"/>
              </a:spcBef>
              <a:buClr>
                <a:schemeClr val="tx1"/>
              </a:buClr>
              <a:buSzPts val="2800"/>
              <a:buNone/>
            </a:pPr>
            <a:r>
              <a:rPr lang="en-US" sz="1500" dirty="0">
                <a:solidFill>
                  <a:schemeClr val="tx1"/>
                </a:solidFill>
              </a:rPr>
              <a:t>    except </a:t>
            </a:r>
            <a:r>
              <a:rPr lang="en-US" sz="1500" dirty="0" err="1">
                <a:solidFill>
                  <a:schemeClr val="tx1"/>
                </a:solidFill>
              </a:rPr>
              <a:t>ValueError</a:t>
            </a:r>
            <a:r>
              <a:rPr lang="en-US" sz="1500" dirty="0">
                <a:solidFill>
                  <a:schemeClr val="tx1"/>
                </a:solidFill>
              </a:rPr>
              <a:t> as error:</a:t>
            </a:r>
          </a:p>
          <a:p>
            <a:pPr marL="0" indent="0">
              <a:spcBef>
                <a:spcPts val="0"/>
              </a:spcBef>
              <a:buClr>
                <a:schemeClr val="tx1"/>
              </a:buClr>
              <a:buSzPts val="2800"/>
              <a:buNone/>
            </a:pPr>
            <a:r>
              <a:rPr lang="en-US" sz="1500" dirty="0">
                <a:solidFill>
                  <a:schemeClr val="tx1"/>
                </a:solidFill>
              </a:rPr>
              <a:t>        print(</a:t>
            </a:r>
            <a:r>
              <a:rPr lang="en-US" sz="1500" dirty="0">
                <a:solidFill>
                  <a:srgbClr val="C00000"/>
                </a:solidFill>
              </a:rPr>
              <a:t>"This try block handles non-numeric inputs"</a:t>
            </a:r>
            <a:r>
              <a:rPr lang="en-US" sz="1500" dirty="0">
                <a:solidFill>
                  <a:schemeClr val="tx1"/>
                </a:solidFill>
              </a:rPr>
              <a:t>)</a:t>
            </a:r>
          </a:p>
          <a:p>
            <a:pPr marL="0" indent="0">
              <a:spcBef>
                <a:spcPts val="0"/>
              </a:spcBef>
              <a:buClr>
                <a:schemeClr val="tx1"/>
              </a:buClr>
              <a:buSzPts val="2800"/>
              <a:buNone/>
            </a:pPr>
            <a:r>
              <a:rPr lang="en-US" sz="1500" dirty="0">
                <a:solidFill>
                  <a:schemeClr val="tx1"/>
                </a:solidFill>
              </a:rPr>
              <a:t>        print(error)</a:t>
            </a:r>
          </a:p>
          <a:p>
            <a:pPr marL="0" indent="0">
              <a:spcBef>
                <a:spcPts val="0"/>
              </a:spcBef>
              <a:buClr>
                <a:schemeClr val="tx1"/>
              </a:buClr>
              <a:buSzPts val="2800"/>
              <a:buNone/>
            </a:pPr>
            <a:r>
              <a:rPr lang="en-US" sz="1500" dirty="0">
                <a:solidFill>
                  <a:schemeClr val="tx1"/>
                </a:solidFill>
              </a:rPr>
              <a:t>    finally:</a:t>
            </a:r>
          </a:p>
          <a:p>
            <a:pPr marL="0" indent="0">
              <a:spcBef>
                <a:spcPts val="0"/>
              </a:spcBef>
              <a:buClr>
                <a:schemeClr val="tx1"/>
              </a:buClr>
              <a:buSzPts val="2800"/>
              <a:buNone/>
            </a:pPr>
            <a:r>
              <a:rPr lang="en-US" sz="1500" dirty="0">
                <a:solidFill>
                  <a:schemeClr val="tx1"/>
                </a:solidFill>
              </a:rPr>
              <a:t>        print(</a:t>
            </a:r>
            <a:r>
              <a:rPr lang="en-US" sz="1500" dirty="0">
                <a:solidFill>
                  <a:srgbClr val="C00000"/>
                </a:solidFill>
              </a:rPr>
              <a:t>"Program is done"</a:t>
            </a:r>
            <a:r>
              <a:rPr lang="en-US" sz="1500" dirty="0">
                <a:solidFill>
                  <a:schemeClr val="tx1"/>
                </a:solidFill>
              </a:rPr>
              <a:t>)</a:t>
            </a:r>
          </a:p>
          <a:p>
            <a:pPr marL="0" lvl="0" indent="0" algn="l" rtl="0">
              <a:lnSpc>
                <a:spcPct val="90000"/>
              </a:lnSpc>
              <a:spcBef>
                <a:spcPts val="0"/>
              </a:spcBef>
              <a:spcAft>
                <a:spcPts val="0"/>
              </a:spcAft>
              <a:buClr>
                <a:srgbClr val="0432FF"/>
              </a:buClr>
              <a:buSzPts val="2800"/>
              <a:buNone/>
            </a:pPr>
            <a:endParaRPr lang="en-US" sz="1500" dirty="0">
              <a:solidFill>
                <a:schemeClr val="tx1"/>
              </a:solidFill>
            </a:endParaRPr>
          </a:p>
          <a:p>
            <a:pPr marL="0" lvl="0" indent="0" algn="l" rtl="0">
              <a:lnSpc>
                <a:spcPct val="90000"/>
              </a:lnSpc>
              <a:spcBef>
                <a:spcPts val="0"/>
              </a:spcBef>
              <a:spcAft>
                <a:spcPts val="0"/>
              </a:spcAft>
              <a:buClr>
                <a:srgbClr val="0432FF"/>
              </a:buClr>
              <a:buSzPts val="2800"/>
              <a:buNone/>
            </a:pPr>
            <a:endParaRPr sz="1500" dirty="0">
              <a:solidFill>
                <a:schemeClr val="tx1"/>
              </a:solidFill>
            </a:endParaRPr>
          </a:p>
        </p:txBody>
      </p:sp>
    </p:spTree>
    <p:extLst>
      <p:ext uri="{BB962C8B-B14F-4D97-AF65-F5344CB8AC3E}">
        <p14:creationId xmlns:p14="http://schemas.microsoft.com/office/powerpoint/2010/main" val="173552087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132"/>
        <p:cNvGrpSpPr/>
        <p:nvPr/>
      </p:nvGrpSpPr>
      <p:grpSpPr>
        <a:xfrm>
          <a:off x="0" y="0"/>
          <a:ext cx="0" cy="0"/>
          <a:chOff x="0" y="0"/>
          <a:chExt cx="0" cy="0"/>
        </a:xfrm>
      </p:grpSpPr>
      <p:sp>
        <p:nvSpPr>
          <p:cNvPr id="133" name="Google Shape;133;p22"/>
          <p:cNvSpPr txBox="1">
            <a:spLocks noGrp="1"/>
          </p:cNvSpPr>
          <p:nvPr>
            <p:ph type="title"/>
          </p:nvPr>
        </p:nvSpPr>
        <p:spPr>
          <a:xfrm>
            <a:off x="369875" y="508933"/>
            <a:ext cx="8418300" cy="770700"/>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dk1"/>
              </a:buClr>
              <a:buSzPts val="3600"/>
              <a:buFont typeface="Calibri"/>
              <a:buNone/>
            </a:pPr>
            <a:r>
              <a:rPr lang="en-US" sz="3600" cap="none">
                <a:latin typeface="Calibri"/>
                <a:ea typeface="Calibri"/>
                <a:cs typeface="Calibri"/>
                <a:sym typeface="Calibri"/>
              </a:rPr>
              <a:t>finally Block</a:t>
            </a:r>
            <a:endParaRPr sz="3600" cap="none">
              <a:latin typeface="Calibri"/>
              <a:ea typeface="Calibri"/>
              <a:cs typeface="Calibri"/>
              <a:sym typeface="Calibri"/>
            </a:endParaRPr>
          </a:p>
        </p:txBody>
      </p:sp>
      <p:sp>
        <p:nvSpPr>
          <p:cNvPr id="134" name="Google Shape;134;p22"/>
          <p:cNvSpPr txBox="1">
            <a:spLocks noGrp="1"/>
          </p:cNvSpPr>
          <p:nvPr>
            <p:ph type="body" idx="1"/>
          </p:nvPr>
        </p:nvSpPr>
        <p:spPr>
          <a:xfrm>
            <a:off x="369875" y="1701679"/>
            <a:ext cx="8418300" cy="4062610"/>
          </a:xfrm>
          <a:prstGeom prst="rect">
            <a:avLst/>
          </a:prstGeom>
          <a:noFill/>
          <a:ln>
            <a:noFill/>
          </a:ln>
        </p:spPr>
        <p:txBody>
          <a:bodyPr spcFirstLastPara="1" wrap="square" lIns="91425" tIns="45700" rIns="91425" bIns="45700" anchor="ctr" anchorCtr="0">
            <a:spAutoFit/>
          </a:bodyPr>
          <a:lstStyle/>
          <a:p>
            <a:pPr marL="457200" lvl="0" indent="-457200" algn="l" rtl="0">
              <a:lnSpc>
                <a:spcPct val="95000"/>
              </a:lnSpc>
              <a:spcBef>
                <a:spcPts val="0"/>
              </a:spcBef>
              <a:spcAft>
                <a:spcPts val="0"/>
              </a:spcAft>
              <a:buClr>
                <a:schemeClr val="dk1"/>
              </a:buClr>
              <a:buSzPts val="2800"/>
              <a:buFont typeface="Arial"/>
              <a:buChar char="•"/>
            </a:pPr>
            <a:r>
              <a:rPr lang="en-US" sz="2800" dirty="0">
                <a:solidFill>
                  <a:schemeClr val="dk1"/>
                </a:solidFill>
              </a:rPr>
              <a:t>This is the “cleanup” block</a:t>
            </a:r>
            <a:endParaRPr dirty="0"/>
          </a:p>
          <a:p>
            <a:pPr marL="457200" lvl="0" indent="-457200" algn="l" rtl="0">
              <a:lnSpc>
                <a:spcPct val="95000"/>
              </a:lnSpc>
              <a:spcBef>
                <a:spcPts val="750"/>
              </a:spcBef>
              <a:spcAft>
                <a:spcPts val="0"/>
              </a:spcAft>
              <a:buClr>
                <a:schemeClr val="dk1"/>
              </a:buClr>
              <a:buSzPts val="2800"/>
              <a:buFont typeface="Arial"/>
              <a:buChar char="•"/>
            </a:pPr>
            <a:r>
              <a:rPr lang="en-US" sz="2800" dirty="0">
                <a:solidFill>
                  <a:schemeClr val="dk1"/>
                </a:solidFill>
              </a:rPr>
              <a:t>Example: Operating systems typically prevent more than one program from manipulating a file.</a:t>
            </a:r>
            <a:endParaRPr dirty="0"/>
          </a:p>
          <a:p>
            <a:pPr marL="457200" lvl="0" indent="-457200" algn="l" rtl="0">
              <a:lnSpc>
                <a:spcPct val="95000"/>
              </a:lnSpc>
              <a:spcBef>
                <a:spcPts val="750"/>
              </a:spcBef>
              <a:spcAft>
                <a:spcPts val="0"/>
              </a:spcAft>
              <a:buClr>
                <a:schemeClr val="dk1"/>
              </a:buClr>
              <a:buSzPts val="2800"/>
              <a:buFont typeface="Arial"/>
              <a:buChar char="•"/>
            </a:pPr>
            <a:r>
              <a:rPr lang="en-US" sz="2800" dirty="0">
                <a:solidFill>
                  <a:schemeClr val="dk1"/>
                </a:solidFill>
              </a:rPr>
              <a:t>Therefore, the program should </a:t>
            </a:r>
            <a:r>
              <a:rPr lang="en-US" sz="2800" u="sng" dirty="0">
                <a:solidFill>
                  <a:schemeClr val="dk1"/>
                </a:solidFill>
              </a:rPr>
              <a:t>close the file</a:t>
            </a:r>
            <a:br>
              <a:rPr lang="en-US" sz="2800" dirty="0">
                <a:solidFill>
                  <a:schemeClr val="dk1"/>
                </a:solidFill>
              </a:rPr>
            </a:br>
            <a:r>
              <a:rPr lang="en-US" sz="2800" dirty="0">
                <a:solidFill>
                  <a:schemeClr val="dk1"/>
                </a:solidFill>
              </a:rPr>
              <a:t>(i.e., release the resource) </a:t>
            </a:r>
            <a:r>
              <a:rPr lang="en-US" sz="2800" u="sng" dirty="0">
                <a:solidFill>
                  <a:schemeClr val="dk1"/>
                </a:solidFill>
              </a:rPr>
              <a:t>whether an exception was raised or not</a:t>
            </a:r>
            <a:r>
              <a:rPr lang="en-US" sz="2800" dirty="0">
                <a:solidFill>
                  <a:schemeClr val="dk1"/>
                </a:solidFill>
              </a:rPr>
              <a:t> </a:t>
            </a:r>
            <a:endParaRPr dirty="0"/>
          </a:p>
          <a:p>
            <a:pPr marL="457200" lvl="0" indent="-457200" algn="l" rtl="0">
              <a:lnSpc>
                <a:spcPct val="95000"/>
              </a:lnSpc>
              <a:spcBef>
                <a:spcPts val="750"/>
              </a:spcBef>
              <a:spcAft>
                <a:spcPts val="0"/>
              </a:spcAft>
              <a:buClr>
                <a:schemeClr val="dk1"/>
              </a:buClr>
              <a:buSzPts val="2800"/>
              <a:buFont typeface="Arial"/>
              <a:buChar char="•"/>
            </a:pPr>
            <a:r>
              <a:rPr lang="en-US" sz="2800" dirty="0">
                <a:solidFill>
                  <a:schemeClr val="dk1"/>
                </a:solidFill>
              </a:rPr>
              <a:t>The finally block is </a:t>
            </a:r>
            <a:r>
              <a:rPr lang="en-US" sz="2800" u="sng" dirty="0">
                <a:solidFill>
                  <a:schemeClr val="dk1"/>
                </a:solidFill>
              </a:rPr>
              <a:t>guaranteed</a:t>
            </a:r>
            <a:r>
              <a:rPr lang="en-US" sz="2800" dirty="0">
                <a:solidFill>
                  <a:schemeClr val="dk1"/>
                </a:solidFill>
              </a:rPr>
              <a:t> to execute regardless of whether an exception occurs.</a:t>
            </a:r>
            <a:endParaRPr sz="2800" dirty="0">
              <a:solidFill>
                <a:schemeClr val="dk1"/>
              </a:solidFill>
            </a:endParaRPr>
          </a:p>
          <a:p>
            <a:pPr marL="219075" lvl="0" indent="-41275" algn="l" rtl="0">
              <a:lnSpc>
                <a:spcPct val="90000"/>
              </a:lnSpc>
              <a:spcBef>
                <a:spcPts val="0"/>
              </a:spcBef>
              <a:spcAft>
                <a:spcPts val="0"/>
              </a:spcAft>
              <a:buClr>
                <a:schemeClr val="dk1"/>
              </a:buClr>
              <a:buSzPts val="2800"/>
              <a:buFont typeface="Calibri"/>
              <a:buNone/>
            </a:pPr>
            <a:endParaRPr sz="2800" dirty="0">
              <a:solidFill>
                <a:schemeClr val="dk1"/>
              </a:solidFill>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132"/>
        <p:cNvGrpSpPr/>
        <p:nvPr/>
      </p:nvGrpSpPr>
      <p:grpSpPr>
        <a:xfrm>
          <a:off x="0" y="0"/>
          <a:ext cx="0" cy="0"/>
          <a:chOff x="0" y="0"/>
          <a:chExt cx="0" cy="0"/>
        </a:xfrm>
      </p:grpSpPr>
      <p:sp>
        <p:nvSpPr>
          <p:cNvPr id="133" name="Google Shape;133;p22"/>
          <p:cNvSpPr txBox="1">
            <a:spLocks noGrp="1"/>
          </p:cNvSpPr>
          <p:nvPr>
            <p:ph type="title"/>
          </p:nvPr>
        </p:nvSpPr>
        <p:spPr>
          <a:xfrm>
            <a:off x="369875" y="508933"/>
            <a:ext cx="8418300" cy="770700"/>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dk1"/>
              </a:buClr>
              <a:buSzPts val="3600"/>
              <a:buFont typeface="Calibri"/>
              <a:buNone/>
            </a:pPr>
            <a:r>
              <a:rPr lang="en-US" sz="3600" cap="none" dirty="0">
                <a:latin typeface="Calibri"/>
                <a:ea typeface="Calibri"/>
                <a:cs typeface="Calibri"/>
                <a:sym typeface="Calibri"/>
              </a:rPr>
              <a:t>finally Block</a:t>
            </a:r>
            <a:endParaRPr sz="3600" cap="none" dirty="0">
              <a:latin typeface="Calibri"/>
              <a:ea typeface="Calibri"/>
              <a:cs typeface="Calibri"/>
              <a:sym typeface="Calibri"/>
            </a:endParaRPr>
          </a:p>
        </p:txBody>
      </p:sp>
      <p:sp>
        <p:nvSpPr>
          <p:cNvPr id="134" name="Google Shape;134;p22"/>
          <p:cNvSpPr txBox="1">
            <a:spLocks noGrp="1"/>
          </p:cNvSpPr>
          <p:nvPr>
            <p:ph type="body" idx="1"/>
          </p:nvPr>
        </p:nvSpPr>
        <p:spPr>
          <a:xfrm>
            <a:off x="369875" y="1817093"/>
            <a:ext cx="8418300" cy="3831778"/>
          </a:xfrm>
          <a:prstGeom prst="rect">
            <a:avLst/>
          </a:prstGeom>
          <a:noFill/>
          <a:ln>
            <a:noFill/>
          </a:ln>
        </p:spPr>
        <p:txBody>
          <a:bodyPr spcFirstLastPara="1" wrap="square" lIns="91425" tIns="45700" rIns="91425" bIns="45700" anchor="ctr" anchorCtr="0">
            <a:spAutoFit/>
          </a:bodyPr>
          <a:lstStyle/>
          <a:p>
            <a:pPr marL="463550" indent="-285750">
              <a:spcBef>
                <a:spcPts val="0"/>
              </a:spcBef>
              <a:buSzPts val="2800"/>
            </a:pPr>
            <a:r>
              <a:rPr lang="en-US" sz="1800" dirty="0">
                <a:solidFill>
                  <a:schemeClr val="dk1"/>
                </a:solidFill>
              </a:rPr>
              <a:t>If an exception occurs during execution of the try clause, the exception may be handled by an except clause. If the exception is not handled by an except clause, the exception is re-raised after the finally clause has been executed.</a:t>
            </a:r>
          </a:p>
          <a:p>
            <a:pPr marL="463550" indent="-285750">
              <a:spcBef>
                <a:spcPts val="0"/>
              </a:spcBef>
              <a:buSzPts val="2800"/>
            </a:pPr>
            <a:r>
              <a:rPr lang="en-US" sz="1800" dirty="0">
                <a:solidFill>
                  <a:schemeClr val="dk1"/>
                </a:solidFill>
              </a:rPr>
              <a:t>An exception could occur during execution of an except clause. Again, the exception is re-raised after the finally clause has been executed.</a:t>
            </a:r>
          </a:p>
          <a:p>
            <a:pPr marL="463550" indent="-285750">
              <a:spcBef>
                <a:spcPts val="0"/>
              </a:spcBef>
              <a:buSzPts val="2800"/>
            </a:pPr>
            <a:r>
              <a:rPr lang="en-US" sz="1800" dirty="0">
                <a:solidFill>
                  <a:schemeClr val="dk1"/>
                </a:solidFill>
              </a:rPr>
              <a:t>If the finally clause executes a </a:t>
            </a:r>
            <a:r>
              <a:rPr lang="en-US" sz="1800" dirty="0">
                <a:solidFill>
                  <a:srgbClr val="0000FF"/>
                </a:solidFill>
              </a:rPr>
              <a:t>break</a:t>
            </a:r>
            <a:r>
              <a:rPr lang="en-US" sz="1800" dirty="0">
                <a:solidFill>
                  <a:schemeClr val="dk1"/>
                </a:solidFill>
              </a:rPr>
              <a:t>, </a:t>
            </a:r>
            <a:r>
              <a:rPr lang="en-US" sz="1800" dirty="0">
                <a:solidFill>
                  <a:srgbClr val="0000FF"/>
                </a:solidFill>
              </a:rPr>
              <a:t>continue</a:t>
            </a:r>
            <a:r>
              <a:rPr lang="en-US" sz="1800" dirty="0">
                <a:solidFill>
                  <a:schemeClr val="dk1"/>
                </a:solidFill>
              </a:rPr>
              <a:t> or </a:t>
            </a:r>
            <a:r>
              <a:rPr lang="en-US" sz="1800" dirty="0">
                <a:solidFill>
                  <a:srgbClr val="0000FF"/>
                </a:solidFill>
              </a:rPr>
              <a:t>return</a:t>
            </a:r>
            <a:r>
              <a:rPr lang="en-US" sz="1800" dirty="0">
                <a:solidFill>
                  <a:schemeClr val="dk1"/>
                </a:solidFill>
              </a:rPr>
              <a:t> statement, exceptions are not re-raised.</a:t>
            </a:r>
          </a:p>
          <a:p>
            <a:pPr marL="463550" indent="-285750">
              <a:spcBef>
                <a:spcPts val="0"/>
              </a:spcBef>
              <a:buSzPts val="2800"/>
            </a:pPr>
            <a:r>
              <a:rPr lang="en-US" sz="1800" dirty="0">
                <a:solidFill>
                  <a:schemeClr val="dk1"/>
                </a:solidFill>
              </a:rPr>
              <a:t>If the try statement reaches a </a:t>
            </a:r>
            <a:r>
              <a:rPr lang="en-US" sz="1800" dirty="0">
                <a:solidFill>
                  <a:srgbClr val="0000FF"/>
                </a:solidFill>
              </a:rPr>
              <a:t>break</a:t>
            </a:r>
            <a:r>
              <a:rPr lang="en-US" sz="1800" dirty="0">
                <a:solidFill>
                  <a:schemeClr val="dk1"/>
                </a:solidFill>
              </a:rPr>
              <a:t>, </a:t>
            </a:r>
            <a:r>
              <a:rPr lang="en-US" sz="1800" dirty="0">
                <a:solidFill>
                  <a:srgbClr val="0000FF"/>
                </a:solidFill>
              </a:rPr>
              <a:t>continue</a:t>
            </a:r>
            <a:r>
              <a:rPr lang="en-US" sz="1800" dirty="0">
                <a:solidFill>
                  <a:schemeClr val="dk1"/>
                </a:solidFill>
              </a:rPr>
              <a:t> or </a:t>
            </a:r>
            <a:r>
              <a:rPr lang="en-US" sz="1800" dirty="0">
                <a:solidFill>
                  <a:srgbClr val="0000FF"/>
                </a:solidFill>
              </a:rPr>
              <a:t>return</a:t>
            </a:r>
            <a:r>
              <a:rPr lang="en-US" sz="1800" dirty="0">
                <a:solidFill>
                  <a:schemeClr val="dk1"/>
                </a:solidFill>
              </a:rPr>
              <a:t> statement, the finally clause will execute just prior to the break, continue or return statement’s execution.</a:t>
            </a:r>
          </a:p>
          <a:p>
            <a:pPr marL="463550" indent="-285750">
              <a:spcBef>
                <a:spcPts val="0"/>
              </a:spcBef>
              <a:buSzPts val="2800"/>
            </a:pPr>
            <a:r>
              <a:rPr lang="en-US" sz="1800" dirty="0">
                <a:solidFill>
                  <a:schemeClr val="dk1"/>
                </a:solidFill>
              </a:rPr>
              <a:t>If a finally clause includes a </a:t>
            </a:r>
            <a:r>
              <a:rPr lang="en-US" sz="1800" dirty="0">
                <a:solidFill>
                  <a:srgbClr val="0000FF"/>
                </a:solidFill>
              </a:rPr>
              <a:t>return</a:t>
            </a:r>
            <a:r>
              <a:rPr lang="en-US" sz="1800" dirty="0">
                <a:solidFill>
                  <a:schemeClr val="dk1"/>
                </a:solidFill>
              </a:rPr>
              <a:t> statement, the returned value will be the one from the finally clause’s </a:t>
            </a:r>
            <a:r>
              <a:rPr lang="en-US" sz="1800" dirty="0">
                <a:solidFill>
                  <a:srgbClr val="0000FF"/>
                </a:solidFill>
              </a:rPr>
              <a:t>return</a:t>
            </a:r>
            <a:r>
              <a:rPr lang="en-US" sz="1800" dirty="0">
                <a:solidFill>
                  <a:schemeClr val="dk1"/>
                </a:solidFill>
              </a:rPr>
              <a:t> statement, not the value from the try clause’s </a:t>
            </a:r>
            <a:r>
              <a:rPr lang="en-US" sz="1800" dirty="0">
                <a:solidFill>
                  <a:srgbClr val="0000FF"/>
                </a:solidFill>
              </a:rPr>
              <a:t>return</a:t>
            </a:r>
            <a:r>
              <a:rPr lang="en-US" sz="1800" dirty="0">
                <a:solidFill>
                  <a:schemeClr val="dk1"/>
                </a:solidFill>
              </a:rPr>
              <a:t> statement.</a:t>
            </a:r>
          </a:p>
          <a:p>
            <a:pPr marL="463550" indent="-285750">
              <a:spcBef>
                <a:spcPts val="0"/>
              </a:spcBef>
              <a:buSzPts val="2800"/>
            </a:pPr>
            <a:r>
              <a:rPr lang="en-US" sz="1800" dirty="0"/>
              <a:t>If an exception occurs in the finally, the finally block is immediately interrupted</a:t>
            </a:r>
            <a:endParaRPr sz="1800" dirty="0">
              <a:solidFill>
                <a:schemeClr val="dk1"/>
              </a:solidFill>
            </a:endParaRPr>
          </a:p>
        </p:txBody>
      </p:sp>
    </p:spTree>
    <p:extLst>
      <p:ext uri="{BB962C8B-B14F-4D97-AF65-F5344CB8AC3E}">
        <p14:creationId xmlns:p14="http://schemas.microsoft.com/office/powerpoint/2010/main" val="241821938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132"/>
        <p:cNvGrpSpPr/>
        <p:nvPr/>
      </p:nvGrpSpPr>
      <p:grpSpPr>
        <a:xfrm>
          <a:off x="0" y="0"/>
          <a:ext cx="0" cy="0"/>
          <a:chOff x="0" y="0"/>
          <a:chExt cx="0" cy="0"/>
        </a:xfrm>
      </p:grpSpPr>
      <p:sp>
        <p:nvSpPr>
          <p:cNvPr id="133" name="Google Shape;133;p22"/>
          <p:cNvSpPr txBox="1">
            <a:spLocks noGrp="1"/>
          </p:cNvSpPr>
          <p:nvPr>
            <p:ph type="title"/>
          </p:nvPr>
        </p:nvSpPr>
        <p:spPr>
          <a:xfrm>
            <a:off x="369875" y="508933"/>
            <a:ext cx="8418300" cy="770700"/>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dk1"/>
              </a:buClr>
              <a:buSzPts val="3600"/>
              <a:buFont typeface="Calibri"/>
              <a:buNone/>
            </a:pPr>
            <a:r>
              <a:rPr lang="en-US" sz="3600" cap="none" dirty="0">
                <a:latin typeface="Calibri"/>
                <a:ea typeface="Calibri"/>
                <a:cs typeface="Calibri"/>
                <a:sym typeface="Calibri"/>
              </a:rPr>
              <a:t>finally Block </a:t>
            </a:r>
            <a:endParaRPr sz="3600" cap="none" dirty="0">
              <a:latin typeface="Calibri"/>
              <a:ea typeface="Calibri"/>
              <a:cs typeface="Calibri"/>
              <a:sym typeface="Calibri"/>
            </a:endParaRPr>
          </a:p>
        </p:txBody>
      </p:sp>
      <p:sp>
        <p:nvSpPr>
          <p:cNvPr id="134" name="Google Shape;134;p22"/>
          <p:cNvSpPr txBox="1">
            <a:spLocks noGrp="1"/>
          </p:cNvSpPr>
          <p:nvPr>
            <p:ph type="body" idx="1"/>
          </p:nvPr>
        </p:nvSpPr>
        <p:spPr>
          <a:xfrm>
            <a:off x="369875" y="1443148"/>
            <a:ext cx="8418300" cy="4579675"/>
          </a:xfrm>
          <a:prstGeom prst="rect">
            <a:avLst/>
          </a:prstGeom>
          <a:noFill/>
          <a:ln>
            <a:noFill/>
          </a:ln>
        </p:spPr>
        <p:txBody>
          <a:bodyPr spcFirstLastPara="1" wrap="square" lIns="91425" tIns="45700" rIns="91425" bIns="45700" anchor="ctr" anchorCtr="0">
            <a:spAutoFit/>
          </a:bodyPr>
          <a:lstStyle/>
          <a:p>
            <a:pPr marL="177800" indent="0">
              <a:spcBef>
                <a:spcPts val="0"/>
              </a:spcBef>
              <a:buSzPts val="2800"/>
              <a:buNone/>
            </a:pPr>
            <a:r>
              <a:rPr lang="en-US" sz="1800" dirty="0">
                <a:solidFill>
                  <a:schemeClr val="dk1"/>
                </a:solidFill>
              </a:rPr>
              <a:t>In the function below, even though the exception raised is never handled, it is quietly ignored as the </a:t>
            </a:r>
            <a:r>
              <a:rPr lang="en-US" sz="1800" dirty="0">
                <a:solidFill>
                  <a:srgbClr val="0000FF"/>
                </a:solidFill>
              </a:rPr>
              <a:t>FINALLY</a:t>
            </a:r>
            <a:r>
              <a:rPr lang="en-US" sz="1800" dirty="0">
                <a:solidFill>
                  <a:schemeClr val="dk1"/>
                </a:solidFill>
              </a:rPr>
              <a:t> block has a </a:t>
            </a:r>
            <a:r>
              <a:rPr lang="en-US" sz="1800" dirty="0">
                <a:solidFill>
                  <a:srgbClr val="0000FF"/>
                </a:solidFill>
              </a:rPr>
              <a:t>CONTINUE</a:t>
            </a:r>
            <a:r>
              <a:rPr lang="en-US" sz="1800" dirty="0">
                <a:solidFill>
                  <a:schemeClr val="dk1"/>
                </a:solidFill>
              </a:rPr>
              <a:t> keyword. The same would have happened if it instead had a </a:t>
            </a:r>
            <a:r>
              <a:rPr lang="en-US" sz="1800" dirty="0">
                <a:solidFill>
                  <a:srgbClr val="0000FF"/>
                </a:solidFill>
              </a:rPr>
              <a:t>BREAK</a:t>
            </a:r>
            <a:r>
              <a:rPr lang="en-US" sz="1800" dirty="0">
                <a:solidFill>
                  <a:schemeClr val="dk1"/>
                </a:solidFill>
              </a:rPr>
              <a:t> or </a:t>
            </a:r>
            <a:r>
              <a:rPr lang="en-US" sz="1800" dirty="0">
                <a:solidFill>
                  <a:srgbClr val="0000FF"/>
                </a:solidFill>
              </a:rPr>
              <a:t>CONTINUE</a:t>
            </a:r>
          </a:p>
          <a:p>
            <a:pPr marL="177800" indent="0">
              <a:spcBef>
                <a:spcPts val="0"/>
              </a:spcBef>
              <a:buSzPts val="2800"/>
              <a:buNone/>
            </a:pPr>
            <a:endParaRPr lang="en-US" sz="1800" dirty="0">
              <a:solidFill>
                <a:schemeClr val="dk1"/>
              </a:solidFill>
            </a:endParaRPr>
          </a:p>
          <a:p>
            <a:pPr marL="177800" indent="0">
              <a:spcBef>
                <a:spcPts val="0"/>
              </a:spcBef>
              <a:buSzPts val="2800"/>
              <a:buNone/>
            </a:pPr>
            <a:endParaRPr lang="en-US" sz="1800" dirty="0"/>
          </a:p>
          <a:p>
            <a:pPr marL="177800" indent="0">
              <a:spcBef>
                <a:spcPts val="0"/>
              </a:spcBef>
              <a:buSzPts val="2800"/>
              <a:buNone/>
            </a:pPr>
            <a:r>
              <a:rPr lang="en-US" sz="1800" dirty="0">
                <a:solidFill>
                  <a:schemeClr val="dk1"/>
                </a:solidFill>
              </a:rPr>
              <a:t> def function():</a:t>
            </a:r>
          </a:p>
          <a:p>
            <a:pPr marL="177800" indent="0">
              <a:spcBef>
                <a:spcPts val="0"/>
              </a:spcBef>
              <a:buSzPts val="2800"/>
              <a:buNone/>
            </a:pPr>
            <a:r>
              <a:rPr lang="en-US" sz="1800" dirty="0">
                <a:solidFill>
                  <a:schemeClr val="dk1"/>
                </a:solidFill>
              </a:rPr>
              <a:t>        names = [</a:t>
            </a:r>
            <a:r>
              <a:rPr lang="en-US" sz="1800" dirty="0">
                <a:solidFill>
                  <a:srgbClr val="C00000"/>
                </a:solidFill>
              </a:rPr>
              <a:t>'Alice'</a:t>
            </a:r>
            <a:r>
              <a:rPr lang="en-US" sz="1800" dirty="0">
                <a:solidFill>
                  <a:schemeClr val="dk1"/>
                </a:solidFill>
              </a:rPr>
              <a:t>, </a:t>
            </a:r>
            <a:r>
              <a:rPr lang="en-US" sz="1800" dirty="0">
                <a:solidFill>
                  <a:srgbClr val="C00000"/>
                </a:solidFill>
              </a:rPr>
              <a:t>'Bob'</a:t>
            </a:r>
            <a:r>
              <a:rPr lang="en-US" sz="1800" dirty="0">
                <a:solidFill>
                  <a:schemeClr val="dk1"/>
                </a:solidFill>
              </a:rPr>
              <a:t>, </a:t>
            </a:r>
            <a:r>
              <a:rPr lang="en-US" sz="1800" dirty="0">
                <a:solidFill>
                  <a:srgbClr val="C00000"/>
                </a:solidFill>
              </a:rPr>
              <a:t>'Charlie'</a:t>
            </a:r>
            <a:r>
              <a:rPr lang="en-US" sz="1800" dirty="0">
                <a:solidFill>
                  <a:schemeClr val="dk1"/>
                </a:solidFill>
              </a:rPr>
              <a:t>, </a:t>
            </a:r>
            <a:r>
              <a:rPr lang="en-US" sz="1800" dirty="0">
                <a:solidFill>
                  <a:srgbClr val="C00000"/>
                </a:solidFill>
              </a:rPr>
              <a:t>'David'</a:t>
            </a:r>
            <a:r>
              <a:rPr lang="en-US" sz="1800" dirty="0">
                <a:solidFill>
                  <a:schemeClr val="dk1"/>
                </a:solidFill>
              </a:rPr>
              <a:t>, </a:t>
            </a:r>
            <a:r>
              <a:rPr lang="en-US" sz="1800" dirty="0">
                <a:solidFill>
                  <a:srgbClr val="C00000"/>
                </a:solidFill>
              </a:rPr>
              <a:t>'Edward'</a:t>
            </a:r>
            <a:r>
              <a:rPr lang="en-US" sz="1800" dirty="0">
                <a:solidFill>
                  <a:schemeClr val="dk1"/>
                </a:solidFill>
              </a:rPr>
              <a:t>]</a:t>
            </a:r>
          </a:p>
          <a:p>
            <a:pPr marL="177800" indent="0">
              <a:spcBef>
                <a:spcPts val="0"/>
              </a:spcBef>
              <a:buSzPts val="2800"/>
              <a:buNone/>
            </a:pPr>
            <a:r>
              <a:rPr lang="en-US" sz="1800" dirty="0">
                <a:solidFill>
                  <a:schemeClr val="dk1"/>
                </a:solidFill>
              </a:rPr>
              <a:t>        for name in names:</a:t>
            </a:r>
          </a:p>
          <a:p>
            <a:pPr marL="177800" indent="0">
              <a:spcBef>
                <a:spcPts val="0"/>
              </a:spcBef>
              <a:buSzPts val="2800"/>
              <a:buNone/>
            </a:pPr>
            <a:r>
              <a:rPr lang="en-US" sz="1800" dirty="0">
                <a:solidFill>
                  <a:schemeClr val="dk1"/>
                </a:solidFill>
              </a:rPr>
              <a:t>            </a:t>
            </a:r>
            <a:r>
              <a:rPr lang="en-US" sz="1800" dirty="0">
                <a:solidFill>
                  <a:srgbClr val="0000FF"/>
                </a:solidFill>
              </a:rPr>
              <a:t>try</a:t>
            </a:r>
            <a:r>
              <a:rPr lang="en-US" sz="1800" dirty="0">
                <a:solidFill>
                  <a:schemeClr val="dk1"/>
                </a:solidFill>
              </a:rPr>
              <a:t>:</a:t>
            </a:r>
          </a:p>
          <a:p>
            <a:pPr marL="177800" indent="0">
              <a:spcBef>
                <a:spcPts val="0"/>
              </a:spcBef>
              <a:buSzPts val="2800"/>
              <a:buNone/>
            </a:pPr>
            <a:r>
              <a:rPr lang="en-US" sz="1800" dirty="0">
                <a:solidFill>
                  <a:schemeClr val="dk1"/>
                </a:solidFill>
              </a:rPr>
              <a:t>                if </a:t>
            </a:r>
            <a:r>
              <a:rPr lang="en-US" sz="1800" dirty="0">
                <a:solidFill>
                  <a:srgbClr val="C00000"/>
                </a:solidFill>
              </a:rPr>
              <a:t>"</a:t>
            </a:r>
            <a:r>
              <a:rPr lang="en-US" sz="1800" dirty="0" err="1">
                <a:solidFill>
                  <a:srgbClr val="C00000"/>
                </a:solidFill>
              </a:rPr>
              <a:t>i</a:t>
            </a:r>
            <a:r>
              <a:rPr lang="en-US" sz="1800" dirty="0">
                <a:solidFill>
                  <a:srgbClr val="C00000"/>
                </a:solidFill>
              </a:rPr>
              <a:t>"</a:t>
            </a:r>
            <a:r>
              <a:rPr lang="en-US" sz="1800" dirty="0">
                <a:solidFill>
                  <a:schemeClr val="dk1"/>
                </a:solidFill>
              </a:rPr>
              <a:t> in name:</a:t>
            </a:r>
          </a:p>
          <a:p>
            <a:pPr marL="177800" indent="0">
              <a:spcBef>
                <a:spcPts val="0"/>
              </a:spcBef>
              <a:buSzPts val="2800"/>
              <a:buNone/>
            </a:pPr>
            <a:r>
              <a:rPr lang="en-US" sz="1800" dirty="0">
                <a:solidFill>
                  <a:schemeClr val="dk1"/>
                </a:solidFill>
              </a:rPr>
              <a:t>                    raise Exception(</a:t>
            </a:r>
            <a:r>
              <a:rPr lang="en-US" sz="1800" dirty="0">
                <a:solidFill>
                  <a:srgbClr val="C00000"/>
                </a:solidFill>
              </a:rPr>
              <a:t>f"{name} has '</a:t>
            </a:r>
            <a:r>
              <a:rPr lang="en-US" sz="1800" dirty="0" err="1">
                <a:solidFill>
                  <a:srgbClr val="C00000"/>
                </a:solidFill>
              </a:rPr>
              <a:t>i</a:t>
            </a:r>
            <a:r>
              <a:rPr lang="en-US" sz="1800" dirty="0">
                <a:solidFill>
                  <a:srgbClr val="C00000"/>
                </a:solidFill>
              </a:rPr>
              <a:t>' in it"</a:t>
            </a:r>
            <a:r>
              <a:rPr lang="en-US" sz="1800" dirty="0">
                <a:solidFill>
                  <a:schemeClr val="dk1"/>
                </a:solidFill>
              </a:rPr>
              <a:t>)</a:t>
            </a:r>
          </a:p>
          <a:p>
            <a:pPr marL="177800" indent="0">
              <a:spcBef>
                <a:spcPts val="0"/>
              </a:spcBef>
              <a:buSzPts val="2800"/>
              <a:buNone/>
            </a:pPr>
            <a:r>
              <a:rPr lang="en-US" sz="1800" dirty="0">
                <a:solidFill>
                  <a:schemeClr val="dk1"/>
                </a:solidFill>
              </a:rPr>
              <a:t>                print(name)</a:t>
            </a:r>
          </a:p>
          <a:p>
            <a:pPr marL="177800" indent="0">
              <a:spcBef>
                <a:spcPts val="0"/>
              </a:spcBef>
              <a:buSzPts val="2800"/>
              <a:buNone/>
            </a:pPr>
            <a:r>
              <a:rPr lang="en-US" sz="1800" dirty="0">
                <a:solidFill>
                  <a:schemeClr val="dk1"/>
                </a:solidFill>
              </a:rPr>
              <a:t>            </a:t>
            </a:r>
            <a:r>
              <a:rPr lang="en-US" sz="1800" dirty="0">
                <a:solidFill>
                  <a:srgbClr val="0000FF"/>
                </a:solidFill>
              </a:rPr>
              <a:t>except</a:t>
            </a:r>
            <a:r>
              <a:rPr lang="en-US" sz="1800" dirty="0">
                <a:solidFill>
                  <a:schemeClr val="dk1"/>
                </a:solidFill>
              </a:rPr>
              <a:t> </a:t>
            </a:r>
            <a:r>
              <a:rPr lang="en-US" sz="1800" dirty="0" err="1">
                <a:solidFill>
                  <a:schemeClr val="dk1"/>
                </a:solidFill>
              </a:rPr>
              <a:t>RuntimeError</a:t>
            </a:r>
            <a:r>
              <a:rPr lang="en-US" sz="1800" dirty="0">
                <a:solidFill>
                  <a:schemeClr val="dk1"/>
                </a:solidFill>
              </a:rPr>
              <a:t> as error:</a:t>
            </a:r>
          </a:p>
          <a:p>
            <a:pPr marL="177800" indent="0">
              <a:spcBef>
                <a:spcPts val="0"/>
              </a:spcBef>
              <a:buSzPts val="2800"/>
              <a:buNone/>
            </a:pPr>
            <a:r>
              <a:rPr lang="en-US" sz="1800" dirty="0">
                <a:solidFill>
                  <a:schemeClr val="dk1"/>
                </a:solidFill>
              </a:rPr>
              <a:t>                print(error)</a:t>
            </a:r>
          </a:p>
          <a:p>
            <a:pPr marL="177800" indent="0">
              <a:spcBef>
                <a:spcPts val="0"/>
              </a:spcBef>
              <a:buSzPts val="2800"/>
              <a:buNone/>
            </a:pPr>
            <a:r>
              <a:rPr lang="en-US" sz="1800" dirty="0">
                <a:solidFill>
                  <a:schemeClr val="dk1"/>
                </a:solidFill>
              </a:rPr>
              <a:t>            </a:t>
            </a:r>
            <a:r>
              <a:rPr lang="en-US" sz="1800" dirty="0">
                <a:solidFill>
                  <a:srgbClr val="0000FF"/>
                </a:solidFill>
              </a:rPr>
              <a:t>finally</a:t>
            </a:r>
            <a:r>
              <a:rPr lang="en-US" sz="1800" dirty="0">
                <a:solidFill>
                  <a:schemeClr val="dk1"/>
                </a:solidFill>
              </a:rPr>
              <a:t>:</a:t>
            </a:r>
          </a:p>
          <a:p>
            <a:pPr marL="177800" indent="0">
              <a:spcBef>
                <a:spcPts val="0"/>
              </a:spcBef>
              <a:buSzPts val="2800"/>
              <a:buNone/>
            </a:pPr>
            <a:r>
              <a:rPr lang="en-US" sz="1800" dirty="0">
                <a:solidFill>
                  <a:schemeClr val="dk1"/>
                </a:solidFill>
              </a:rPr>
              <a:t>                print(</a:t>
            </a:r>
            <a:r>
              <a:rPr lang="en-US" sz="1800" dirty="0">
                <a:solidFill>
                  <a:srgbClr val="C00000"/>
                </a:solidFill>
              </a:rPr>
              <a:t>"Finally executing"</a:t>
            </a:r>
            <a:r>
              <a:rPr lang="en-US" sz="1800" dirty="0">
                <a:solidFill>
                  <a:schemeClr val="dk1"/>
                </a:solidFill>
              </a:rPr>
              <a:t>)</a:t>
            </a:r>
          </a:p>
          <a:p>
            <a:pPr marL="177800" indent="0">
              <a:spcBef>
                <a:spcPts val="0"/>
              </a:spcBef>
              <a:buSzPts val="2800"/>
              <a:buNone/>
            </a:pPr>
            <a:r>
              <a:rPr lang="en-US" sz="1800" dirty="0">
                <a:solidFill>
                  <a:schemeClr val="dk1"/>
                </a:solidFill>
              </a:rPr>
              <a:t>                print(</a:t>
            </a:r>
            <a:r>
              <a:rPr lang="en-US" sz="1800" dirty="0">
                <a:solidFill>
                  <a:srgbClr val="C00000"/>
                </a:solidFill>
              </a:rPr>
              <a:t>"====="</a:t>
            </a:r>
            <a:r>
              <a:rPr lang="en-US" sz="1800" dirty="0">
                <a:solidFill>
                  <a:schemeClr val="dk1"/>
                </a:solidFill>
              </a:rPr>
              <a:t>)</a:t>
            </a:r>
          </a:p>
          <a:p>
            <a:pPr marL="177800" indent="0">
              <a:spcBef>
                <a:spcPts val="0"/>
              </a:spcBef>
              <a:buSzPts val="2800"/>
              <a:buNone/>
            </a:pPr>
            <a:r>
              <a:rPr lang="en-US" sz="1800" dirty="0">
                <a:solidFill>
                  <a:schemeClr val="dk1"/>
                </a:solidFill>
              </a:rPr>
              <a:t>                </a:t>
            </a:r>
            <a:r>
              <a:rPr lang="en-US" sz="1800" dirty="0">
                <a:solidFill>
                  <a:srgbClr val="0000FF"/>
                </a:solidFill>
              </a:rPr>
              <a:t>continue</a:t>
            </a:r>
            <a:endParaRPr sz="1800" dirty="0">
              <a:solidFill>
                <a:srgbClr val="0000FF"/>
              </a:solidFill>
            </a:endParaRPr>
          </a:p>
        </p:txBody>
      </p:sp>
    </p:spTree>
    <p:extLst>
      <p:ext uri="{BB962C8B-B14F-4D97-AF65-F5344CB8AC3E}">
        <p14:creationId xmlns:p14="http://schemas.microsoft.com/office/powerpoint/2010/main" val="418858695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132"/>
        <p:cNvGrpSpPr/>
        <p:nvPr/>
      </p:nvGrpSpPr>
      <p:grpSpPr>
        <a:xfrm>
          <a:off x="0" y="0"/>
          <a:ext cx="0" cy="0"/>
          <a:chOff x="0" y="0"/>
          <a:chExt cx="0" cy="0"/>
        </a:xfrm>
      </p:grpSpPr>
      <p:sp>
        <p:nvSpPr>
          <p:cNvPr id="133" name="Google Shape;133;p22"/>
          <p:cNvSpPr txBox="1">
            <a:spLocks noGrp="1"/>
          </p:cNvSpPr>
          <p:nvPr>
            <p:ph type="title"/>
          </p:nvPr>
        </p:nvSpPr>
        <p:spPr>
          <a:xfrm>
            <a:off x="369875" y="508933"/>
            <a:ext cx="8418300" cy="770700"/>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dk1"/>
              </a:buClr>
              <a:buSzPts val="3600"/>
              <a:buFont typeface="Calibri"/>
              <a:buNone/>
            </a:pPr>
            <a:r>
              <a:rPr lang="en-US" sz="3600" cap="none" dirty="0">
                <a:latin typeface="Calibri"/>
                <a:ea typeface="Calibri"/>
                <a:cs typeface="Calibri"/>
                <a:sym typeface="Calibri"/>
              </a:rPr>
              <a:t>finally Block </a:t>
            </a:r>
            <a:endParaRPr sz="3600" cap="none" dirty="0">
              <a:latin typeface="Calibri"/>
              <a:ea typeface="Calibri"/>
              <a:cs typeface="Calibri"/>
              <a:sym typeface="Calibri"/>
            </a:endParaRPr>
          </a:p>
        </p:txBody>
      </p:sp>
      <p:sp>
        <p:nvSpPr>
          <p:cNvPr id="134" name="Google Shape;134;p22"/>
          <p:cNvSpPr txBox="1">
            <a:spLocks noGrp="1"/>
          </p:cNvSpPr>
          <p:nvPr>
            <p:ph type="body" idx="1"/>
          </p:nvPr>
        </p:nvSpPr>
        <p:spPr>
          <a:xfrm>
            <a:off x="369875" y="1567797"/>
            <a:ext cx="8418300" cy="4330376"/>
          </a:xfrm>
          <a:prstGeom prst="rect">
            <a:avLst/>
          </a:prstGeom>
          <a:noFill/>
          <a:ln>
            <a:noFill/>
          </a:ln>
        </p:spPr>
        <p:txBody>
          <a:bodyPr spcFirstLastPara="1" wrap="square" lIns="91425" tIns="45700" rIns="91425" bIns="45700" anchor="ctr" anchorCtr="0">
            <a:spAutoFit/>
          </a:bodyPr>
          <a:lstStyle/>
          <a:p>
            <a:pPr marL="177800" indent="0">
              <a:spcBef>
                <a:spcPts val="0"/>
              </a:spcBef>
              <a:buSzPts val="2800"/>
              <a:buNone/>
            </a:pPr>
            <a:r>
              <a:rPr lang="en-US" sz="1800" dirty="0">
                <a:solidFill>
                  <a:schemeClr val="dk1"/>
                </a:solidFill>
              </a:rPr>
              <a:t>In the function below, the exception is re-raised once the </a:t>
            </a:r>
            <a:r>
              <a:rPr lang="en-US" sz="1800" dirty="0">
                <a:solidFill>
                  <a:srgbClr val="0000FF"/>
                </a:solidFill>
              </a:rPr>
              <a:t>FINALLY</a:t>
            </a:r>
            <a:r>
              <a:rPr lang="en-US" sz="1800" dirty="0">
                <a:solidFill>
                  <a:schemeClr val="dk1"/>
                </a:solidFill>
              </a:rPr>
              <a:t> block is done executing. Flow control will be yielded back to whatever function called function(). If no other functions called function(), the program will crash.</a:t>
            </a:r>
            <a:endParaRPr lang="en-US" sz="1800" dirty="0">
              <a:solidFill>
                <a:srgbClr val="0000FF"/>
              </a:solidFill>
            </a:endParaRPr>
          </a:p>
          <a:p>
            <a:pPr marL="177800" indent="0">
              <a:spcBef>
                <a:spcPts val="0"/>
              </a:spcBef>
              <a:buSzPts val="2800"/>
              <a:buNone/>
            </a:pPr>
            <a:endParaRPr lang="en-US" sz="1800" dirty="0">
              <a:solidFill>
                <a:schemeClr val="dk1"/>
              </a:solidFill>
            </a:endParaRPr>
          </a:p>
          <a:p>
            <a:pPr marL="177800" indent="0">
              <a:spcBef>
                <a:spcPts val="0"/>
              </a:spcBef>
              <a:buSzPts val="2800"/>
              <a:buNone/>
            </a:pPr>
            <a:endParaRPr lang="en-US" sz="1800" dirty="0"/>
          </a:p>
          <a:p>
            <a:pPr marL="177800" indent="0">
              <a:spcBef>
                <a:spcPts val="0"/>
              </a:spcBef>
              <a:buSzPts val="2800"/>
              <a:buNone/>
            </a:pPr>
            <a:r>
              <a:rPr lang="en-US" sz="1800" dirty="0">
                <a:solidFill>
                  <a:schemeClr val="dk1"/>
                </a:solidFill>
              </a:rPr>
              <a:t> def function():</a:t>
            </a:r>
          </a:p>
          <a:p>
            <a:pPr marL="177800" indent="0">
              <a:spcBef>
                <a:spcPts val="0"/>
              </a:spcBef>
              <a:buSzPts val="2800"/>
              <a:buNone/>
            </a:pPr>
            <a:r>
              <a:rPr lang="en-US" sz="1800" dirty="0">
                <a:solidFill>
                  <a:schemeClr val="dk1"/>
                </a:solidFill>
              </a:rPr>
              <a:t>        names = [</a:t>
            </a:r>
            <a:r>
              <a:rPr lang="en-US" sz="1800" dirty="0">
                <a:solidFill>
                  <a:srgbClr val="C00000"/>
                </a:solidFill>
              </a:rPr>
              <a:t>'Alice'</a:t>
            </a:r>
            <a:r>
              <a:rPr lang="en-US" sz="1800" dirty="0">
                <a:solidFill>
                  <a:schemeClr val="dk1"/>
                </a:solidFill>
              </a:rPr>
              <a:t>, </a:t>
            </a:r>
            <a:r>
              <a:rPr lang="en-US" sz="1800" dirty="0">
                <a:solidFill>
                  <a:srgbClr val="C00000"/>
                </a:solidFill>
              </a:rPr>
              <a:t>'Bob'</a:t>
            </a:r>
            <a:r>
              <a:rPr lang="en-US" sz="1800" dirty="0">
                <a:solidFill>
                  <a:schemeClr val="dk1"/>
                </a:solidFill>
              </a:rPr>
              <a:t>, </a:t>
            </a:r>
            <a:r>
              <a:rPr lang="en-US" sz="1800" dirty="0">
                <a:solidFill>
                  <a:srgbClr val="C00000"/>
                </a:solidFill>
              </a:rPr>
              <a:t>'Charlie'</a:t>
            </a:r>
            <a:r>
              <a:rPr lang="en-US" sz="1800" dirty="0">
                <a:solidFill>
                  <a:schemeClr val="dk1"/>
                </a:solidFill>
              </a:rPr>
              <a:t>, </a:t>
            </a:r>
            <a:r>
              <a:rPr lang="en-US" sz="1800" dirty="0">
                <a:solidFill>
                  <a:srgbClr val="C00000"/>
                </a:solidFill>
              </a:rPr>
              <a:t>'David'</a:t>
            </a:r>
            <a:r>
              <a:rPr lang="en-US" sz="1800" dirty="0">
                <a:solidFill>
                  <a:schemeClr val="dk1"/>
                </a:solidFill>
              </a:rPr>
              <a:t>, </a:t>
            </a:r>
            <a:r>
              <a:rPr lang="en-US" sz="1800" dirty="0">
                <a:solidFill>
                  <a:srgbClr val="C00000"/>
                </a:solidFill>
              </a:rPr>
              <a:t>'Edward'</a:t>
            </a:r>
            <a:r>
              <a:rPr lang="en-US" sz="1800" dirty="0">
                <a:solidFill>
                  <a:schemeClr val="dk1"/>
                </a:solidFill>
              </a:rPr>
              <a:t>]</a:t>
            </a:r>
          </a:p>
          <a:p>
            <a:pPr marL="177800" indent="0">
              <a:spcBef>
                <a:spcPts val="0"/>
              </a:spcBef>
              <a:buSzPts val="2800"/>
              <a:buNone/>
            </a:pPr>
            <a:r>
              <a:rPr lang="en-US" sz="1800" dirty="0">
                <a:solidFill>
                  <a:schemeClr val="dk1"/>
                </a:solidFill>
              </a:rPr>
              <a:t>        for name in names:</a:t>
            </a:r>
          </a:p>
          <a:p>
            <a:pPr marL="177800" indent="0">
              <a:spcBef>
                <a:spcPts val="0"/>
              </a:spcBef>
              <a:buSzPts val="2800"/>
              <a:buNone/>
            </a:pPr>
            <a:r>
              <a:rPr lang="en-US" sz="1800" dirty="0">
                <a:solidFill>
                  <a:schemeClr val="dk1"/>
                </a:solidFill>
              </a:rPr>
              <a:t>            </a:t>
            </a:r>
            <a:r>
              <a:rPr lang="en-US" sz="1800" dirty="0">
                <a:solidFill>
                  <a:srgbClr val="0000FF"/>
                </a:solidFill>
              </a:rPr>
              <a:t>try</a:t>
            </a:r>
            <a:r>
              <a:rPr lang="en-US" sz="1800" dirty="0">
                <a:solidFill>
                  <a:schemeClr val="dk1"/>
                </a:solidFill>
              </a:rPr>
              <a:t>:</a:t>
            </a:r>
          </a:p>
          <a:p>
            <a:pPr marL="177800" indent="0">
              <a:spcBef>
                <a:spcPts val="0"/>
              </a:spcBef>
              <a:buSzPts val="2800"/>
              <a:buNone/>
            </a:pPr>
            <a:r>
              <a:rPr lang="en-US" sz="1800" dirty="0">
                <a:solidFill>
                  <a:schemeClr val="dk1"/>
                </a:solidFill>
              </a:rPr>
              <a:t>                if </a:t>
            </a:r>
            <a:r>
              <a:rPr lang="en-US" sz="1800" dirty="0">
                <a:solidFill>
                  <a:srgbClr val="C00000"/>
                </a:solidFill>
              </a:rPr>
              <a:t>"</a:t>
            </a:r>
            <a:r>
              <a:rPr lang="en-US" sz="1800" dirty="0" err="1">
                <a:solidFill>
                  <a:srgbClr val="C00000"/>
                </a:solidFill>
              </a:rPr>
              <a:t>i</a:t>
            </a:r>
            <a:r>
              <a:rPr lang="en-US" sz="1800" dirty="0">
                <a:solidFill>
                  <a:srgbClr val="C00000"/>
                </a:solidFill>
              </a:rPr>
              <a:t>"</a:t>
            </a:r>
            <a:r>
              <a:rPr lang="en-US" sz="1800" dirty="0">
                <a:solidFill>
                  <a:schemeClr val="dk1"/>
                </a:solidFill>
              </a:rPr>
              <a:t> in name:</a:t>
            </a:r>
          </a:p>
          <a:p>
            <a:pPr marL="177800" indent="0">
              <a:spcBef>
                <a:spcPts val="0"/>
              </a:spcBef>
              <a:buSzPts val="2800"/>
              <a:buNone/>
            </a:pPr>
            <a:r>
              <a:rPr lang="en-US" sz="1800" dirty="0">
                <a:solidFill>
                  <a:schemeClr val="dk1"/>
                </a:solidFill>
              </a:rPr>
              <a:t>                    raise Exception(</a:t>
            </a:r>
            <a:r>
              <a:rPr lang="en-US" sz="1800" dirty="0">
                <a:solidFill>
                  <a:srgbClr val="C00000"/>
                </a:solidFill>
              </a:rPr>
              <a:t>f"{name} has '</a:t>
            </a:r>
            <a:r>
              <a:rPr lang="en-US" sz="1800" dirty="0" err="1">
                <a:solidFill>
                  <a:srgbClr val="C00000"/>
                </a:solidFill>
              </a:rPr>
              <a:t>i</a:t>
            </a:r>
            <a:r>
              <a:rPr lang="en-US" sz="1800" dirty="0">
                <a:solidFill>
                  <a:srgbClr val="C00000"/>
                </a:solidFill>
              </a:rPr>
              <a:t>' in it"</a:t>
            </a:r>
            <a:r>
              <a:rPr lang="en-US" sz="1800" dirty="0">
                <a:solidFill>
                  <a:schemeClr val="dk1"/>
                </a:solidFill>
              </a:rPr>
              <a:t>)</a:t>
            </a:r>
          </a:p>
          <a:p>
            <a:pPr marL="177800" indent="0">
              <a:spcBef>
                <a:spcPts val="0"/>
              </a:spcBef>
              <a:buSzPts val="2800"/>
              <a:buNone/>
            </a:pPr>
            <a:r>
              <a:rPr lang="en-US" sz="1800" dirty="0">
                <a:solidFill>
                  <a:schemeClr val="dk1"/>
                </a:solidFill>
              </a:rPr>
              <a:t>                print(name)</a:t>
            </a:r>
          </a:p>
          <a:p>
            <a:pPr marL="177800" indent="0">
              <a:spcBef>
                <a:spcPts val="0"/>
              </a:spcBef>
              <a:buSzPts val="2800"/>
              <a:buNone/>
            </a:pPr>
            <a:r>
              <a:rPr lang="en-US" sz="1800" dirty="0">
                <a:solidFill>
                  <a:schemeClr val="dk1"/>
                </a:solidFill>
              </a:rPr>
              <a:t>            </a:t>
            </a:r>
            <a:r>
              <a:rPr lang="en-US" sz="1800" dirty="0">
                <a:solidFill>
                  <a:srgbClr val="0000FF"/>
                </a:solidFill>
              </a:rPr>
              <a:t>except</a:t>
            </a:r>
            <a:r>
              <a:rPr lang="en-US" sz="1800" dirty="0">
                <a:solidFill>
                  <a:schemeClr val="dk1"/>
                </a:solidFill>
              </a:rPr>
              <a:t> </a:t>
            </a:r>
            <a:r>
              <a:rPr lang="en-US" sz="1800" dirty="0" err="1">
                <a:solidFill>
                  <a:schemeClr val="dk1"/>
                </a:solidFill>
              </a:rPr>
              <a:t>RuntimeError</a:t>
            </a:r>
            <a:r>
              <a:rPr lang="en-US" sz="1800" dirty="0">
                <a:solidFill>
                  <a:schemeClr val="dk1"/>
                </a:solidFill>
              </a:rPr>
              <a:t> as error:</a:t>
            </a:r>
          </a:p>
          <a:p>
            <a:pPr marL="177800" indent="0">
              <a:spcBef>
                <a:spcPts val="0"/>
              </a:spcBef>
              <a:buSzPts val="2800"/>
              <a:buNone/>
            </a:pPr>
            <a:r>
              <a:rPr lang="en-US" sz="1800" dirty="0">
                <a:solidFill>
                  <a:schemeClr val="dk1"/>
                </a:solidFill>
              </a:rPr>
              <a:t>                print(error)</a:t>
            </a:r>
          </a:p>
          <a:p>
            <a:pPr marL="177800" indent="0">
              <a:spcBef>
                <a:spcPts val="0"/>
              </a:spcBef>
              <a:buSzPts val="2800"/>
              <a:buNone/>
            </a:pPr>
            <a:r>
              <a:rPr lang="en-US" sz="1800" dirty="0">
                <a:solidFill>
                  <a:schemeClr val="dk1"/>
                </a:solidFill>
              </a:rPr>
              <a:t>            </a:t>
            </a:r>
            <a:r>
              <a:rPr lang="en-US" sz="1800" dirty="0">
                <a:solidFill>
                  <a:srgbClr val="0000FF"/>
                </a:solidFill>
              </a:rPr>
              <a:t>finally</a:t>
            </a:r>
            <a:r>
              <a:rPr lang="en-US" sz="1800" dirty="0">
                <a:solidFill>
                  <a:schemeClr val="dk1"/>
                </a:solidFill>
              </a:rPr>
              <a:t>:</a:t>
            </a:r>
          </a:p>
          <a:p>
            <a:pPr marL="177800" indent="0">
              <a:spcBef>
                <a:spcPts val="0"/>
              </a:spcBef>
              <a:buSzPts val="2800"/>
              <a:buNone/>
            </a:pPr>
            <a:r>
              <a:rPr lang="en-US" sz="1800" dirty="0">
                <a:solidFill>
                  <a:schemeClr val="dk1"/>
                </a:solidFill>
              </a:rPr>
              <a:t>                print(</a:t>
            </a:r>
            <a:r>
              <a:rPr lang="en-US" sz="1800" dirty="0">
                <a:solidFill>
                  <a:srgbClr val="C00000"/>
                </a:solidFill>
              </a:rPr>
              <a:t>"Finally executing"</a:t>
            </a:r>
            <a:r>
              <a:rPr lang="en-US" sz="1800" dirty="0">
                <a:solidFill>
                  <a:schemeClr val="dk1"/>
                </a:solidFill>
              </a:rPr>
              <a:t>)</a:t>
            </a:r>
          </a:p>
          <a:p>
            <a:pPr marL="177800" indent="0">
              <a:spcBef>
                <a:spcPts val="0"/>
              </a:spcBef>
              <a:buSzPts val="2800"/>
              <a:buNone/>
            </a:pPr>
            <a:r>
              <a:rPr lang="en-US" sz="1800" dirty="0">
                <a:solidFill>
                  <a:schemeClr val="dk1"/>
                </a:solidFill>
              </a:rPr>
              <a:t>                print(</a:t>
            </a:r>
            <a:r>
              <a:rPr lang="en-US" sz="1800" dirty="0">
                <a:solidFill>
                  <a:srgbClr val="C00000"/>
                </a:solidFill>
              </a:rPr>
              <a:t>"====="</a:t>
            </a:r>
            <a:r>
              <a:rPr lang="en-US" sz="1800" dirty="0">
                <a:solidFill>
                  <a:schemeClr val="dk1"/>
                </a:solidFill>
              </a:rPr>
              <a:t>)</a:t>
            </a:r>
          </a:p>
        </p:txBody>
      </p:sp>
    </p:spTree>
    <p:extLst>
      <p:ext uri="{BB962C8B-B14F-4D97-AF65-F5344CB8AC3E}">
        <p14:creationId xmlns:p14="http://schemas.microsoft.com/office/powerpoint/2010/main" val="360066220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40"/>
        <p:cNvGrpSpPr/>
        <p:nvPr/>
      </p:nvGrpSpPr>
      <p:grpSpPr>
        <a:xfrm>
          <a:off x="0" y="0"/>
          <a:ext cx="0" cy="0"/>
          <a:chOff x="0" y="0"/>
          <a:chExt cx="0" cy="0"/>
        </a:xfrm>
      </p:grpSpPr>
      <p:sp>
        <p:nvSpPr>
          <p:cNvPr id="41" name="Google Shape;41;p8"/>
          <p:cNvSpPr txBox="1">
            <a:spLocks noGrp="1"/>
          </p:cNvSpPr>
          <p:nvPr>
            <p:ph type="title"/>
          </p:nvPr>
        </p:nvSpPr>
        <p:spPr>
          <a:xfrm>
            <a:off x="369875" y="508933"/>
            <a:ext cx="8418300" cy="770700"/>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dk1"/>
              </a:buClr>
              <a:buSzPts val="3300"/>
              <a:buFont typeface="Calibri"/>
              <a:buNone/>
            </a:pPr>
            <a:r>
              <a:rPr lang="en-US"/>
              <a:t>Overview</a:t>
            </a:r>
            <a:endParaRPr/>
          </a:p>
        </p:txBody>
      </p:sp>
      <p:sp>
        <p:nvSpPr>
          <p:cNvPr id="42" name="Google Shape;42;p8"/>
          <p:cNvSpPr txBox="1">
            <a:spLocks noGrp="1"/>
          </p:cNvSpPr>
          <p:nvPr>
            <p:ph type="body" idx="1"/>
          </p:nvPr>
        </p:nvSpPr>
        <p:spPr>
          <a:xfrm>
            <a:off x="369875" y="1253335"/>
            <a:ext cx="8418300" cy="5015100"/>
          </a:xfrm>
          <a:prstGeom prst="rect">
            <a:avLst/>
          </a:prstGeom>
          <a:noFill/>
          <a:ln>
            <a:noFill/>
          </a:ln>
        </p:spPr>
        <p:txBody>
          <a:bodyPr spcFirstLastPara="1" wrap="square" lIns="91425" tIns="45700" rIns="91425" bIns="45700" anchor="t" anchorCtr="0">
            <a:normAutofit/>
          </a:bodyPr>
          <a:lstStyle/>
          <a:p>
            <a:pPr marL="171450" lvl="0" indent="-177800" algn="l" rtl="0">
              <a:lnSpc>
                <a:spcPct val="90000"/>
              </a:lnSpc>
              <a:spcBef>
                <a:spcPts val="0"/>
              </a:spcBef>
              <a:spcAft>
                <a:spcPts val="0"/>
              </a:spcAft>
              <a:buClr>
                <a:schemeClr val="dk1"/>
              </a:buClr>
              <a:buSzPts val="2800"/>
              <a:buChar char="•"/>
            </a:pPr>
            <a:r>
              <a:rPr lang="en-US" sz="2800" dirty="0"/>
              <a:t>What are exceptions and why are they needed?</a:t>
            </a:r>
            <a:endParaRPr dirty="0"/>
          </a:p>
          <a:p>
            <a:pPr marL="171450" lvl="0" indent="-177800" algn="l" rtl="0">
              <a:lnSpc>
                <a:spcPct val="90000"/>
              </a:lnSpc>
              <a:spcBef>
                <a:spcPts val="750"/>
              </a:spcBef>
              <a:spcAft>
                <a:spcPts val="0"/>
              </a:spcAft>
              <a:buClr>
                <a:schemeClr val="dk1"/>
              </a:buClr>
              <a:buSzPts val="2800"/>
              <a:buChar char="•"/>
            </a:pPr>
            <a:r>
              <a:rPr lang="en-US" sz="2800" dirty="0"/>
              <a:t>New keywords and their structure</a:t>
            </a:r>
            <a:endParaRPr dirty="0"/>
          </a:p>
          <a:p>
            <a:pPr marL="514350" lvl="1" indent="-171450" algn="l" rtl="0">
              <a:lnSpc>
                <a:spcPct val="90000"/>
              </a:lnSpc>
              <a:spcBef>
                <a:spcPts val="375"/>
              </a:spcBef>
              <a:spcAft>
                <a:spcPts val="0"/>
              </a:spcAft>
              <a:buClr>
                <a:srgbClr val="0432FF"/>
              </a:buClr>
              <a:buSzPts val="2400"/>
              <a:buChar char="•"/>
            </a:pPr>
            <a:r>
              <a:rPr lang="en-US" sz="2400" dirty="0">
                <a:solidFill>
                  <a:srgbClr val="0432FF"/>
                </a:solidFill>
              </a:rPr>
              <a:t>try</a:t>
            </a:r>
            <a:endParaRPr dirty="0"/>
          </a:p>
          <a:p>
            <a:pPr marL="514350" lvl="1" indent="-171450" algn="l" rtl="0">
              <a:lnSpc>
                <a:spcPct val="90000"/>
              </a:lnSpc>
              <a:spcBef>
                <a:spcPts val="375"/>
              </a:spcBef>
              <a:spcAft>
                <a:spcPts val="0"/>
              </a:spcAft>
              <a:buClr>
                <a:srgbClr val="0432FF"/>
              </a:buClr>
              <a:buSzPts val="2400"/>
              <a:buChar char="•"/>
            </a:pPr>
            <a:r>
              <a:rPr lang="en-US" sz="2400" dirty="0">
                <a:solidFill>
                  <a:srgbClr val="0432FF"/>
                </a:solidFill>
              </a:rPr>
              <a:t>except</a:t>
            </a:r>
            <a:endParaRPr dirty="0"/>
          </a:p>
          <a:p>
            <a:pPr marL="514350" lvl="1" indent="-171450" algn="l" rtl="0">
              <a:lnSpc>
                <a:spcPct val="90000"/>
              </a:lnSpc>
              <a:spcBef>
                <a:spcPts val="375"/>
              </a:spcBef>
              <a:spcAft>
                <a:spcPts val="0"/>
              </a:spcAft>
              <a:buClr>
                <a:srgbClr val="0432FF"/>
              </a:buClr>
              <a:buSzPts val="2400"/>
              <a:buChar char="•"/>
            </a:pPr>
            <a:r>
              <a:rPr lang="en-US" sz="2400" dirty="0">
                <a:solidFill>
                  <a:srgbClr val="0432FF"/>
                </a:solidFill>
              </a:rPr>
              <a:t>finally</a:t>
            </a:r>
          </a:p>
          <a:p>
            <a:pPr marL="514350" lvl="1" indent="-171450" algn="l" rtl="0">
              <a:lnSpc>
                <a:spcPct val="90000"/>
              </a:lnSpc>
              <a:spcBef>
                <a:spcPts val="375"/>
              </a:spcBef>
              <a:spcAft>
                <a:spcPts val="0"/>
              </a:spcAft>
              <a:buClr>
                <a:srgbClr val="0432FF"/>
              </a:buClr>
              <a:buSzPts val="2400"/>
              <a:buChar char="•"/>
            </a:pPr>
            <a:r>
              <a:rPr lang="en-US" dirty="0">
                <a:solidFill>
                  <a:srgbClr val="0432FF"/>
                </a:solidFill>
              </a:rPr>
              <a:t>raise</a:t>
            </a:r>
            <a:endParaRPr dirty="0"/>
          </a:p>
          <a:p>
            <a:pPr marL="171450" lvl="0" indent="-177800" algn="l" rtl="0">
              <a:lnSpc>
                <a:spcPct val="90000"/>
              </a:lnSpc>
              <a:spcBef>
                <a:spcPts val="750"/>
              </a:spcBef>
              <a:spcAft>
                <a:spcPts val="0"/>
              </a:spcAft>
              <a:buClr>
                <a:schemeClr val="dk1"/>
              </a:buClr>
              <a:buSzPts val="2800"/>
              <a:buChar char="•"/>
            </a:pPr>
            <a:r>
              <a:rPr lang="en-US" sz="2800" dirty="0"/>
              <a:t>How to raise exceptions inside methods</a:t>
            </a:r>
          </a:p>
          <a:p>
            <a:pPr marL="171450" lvl="0" indent="-177800" algn="l" rtl="0">
              <a:lnSpc>
                <a:spcPct val="90000"/>
              </a:lnSpc>
              <a:spcBef>
                <a:spcPts val="750"/>
              </a:spcBef>
              <a:spcAft>
                <a:spcPts val="0"/>
              </a:spcAft>
              <a:buClr>
                <a:schemeClr val="dk1"/>
              </a:buClr>
              <a:buSzPts val="2800"/>
              <a:buChar char="•"/>
            </a:pPr>
            <a:r>
              <a:rPr lang="en-US" sz="2800" dirty="0"/>
              <a:t>Reading the stack trace</a:t>
            </a:r>
          </a:p>
          <a:p>
            <a:pPr marL="171450" lvl="0" indent="-177800" algn="l" rtl="0">
              <a:lnSpc>
                <a:spcPct val="90000"/>
              </a:lnSpc>
              <a:spcBef>
                <a:spcPts val="750"/>
              </a:spcBef>
              <a:spcAft>
                <a:spcPts val="0"/>
              </a:spcAft>
              <a:buClr>
                <a:schemeClr val="dk1"/>
              </a:buClr>
              <a:buSzPts val="2800"/>
              <a:buChar char="•"/>
            </a:pPr>
            <a:r>
              <a:rPr lang="en-US" sz="2800" dirty="0"/>
              <a:t>Types of exceptions</a:t>
            </a:r>
            <a:endParaRPr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138"/>
        <p:cNvGrpSpPr/>
        <p:nvPr/>
      </p:nvGrpSpPr>
      <p:grpSpPr>
        <a:xfrm>
          <a:off x="0" y="0"/>
          <a:ext cx="0" cy="0"/>
          <a:chOff x="0" y="0"/>
          <a:chExt cx="0" cy="0"/>
        </a:xfrm>
      </p:grpSpPr>
      <p:sp>
        <p:nvSpPr>
          <p:cNvPr id="139" name="Google Shape;139;p23"/>
          <p:cNvSpPr txBox="1">
            <a:spLocks noGrp="1"/>
          </p:cNvSpPr>
          <p:nvPr>
            <p:ph type="title"/>
          </p:nvPr>
        </p:nvSpPr>
        <p:spPr>
          <a:xfrm>
            <a:off x="369875" y="508933"/>
            <a:ext cx="8418300" cy="770700"/>
          </a:xfrm>
          <a:prstGeom prst="rect">
            <a:avLst/>
          </a:prstGeom>
          <a:noFill/>
          <a:ln>
            <a:noFill/>
          </a:ln>
        </p:spPr>
        <p:txBody>
          <a:bodyPr spcFirstLastPara="1" wrap="square" lIns="91425" tIns="45700" rIns="91425" bIns="45700" anchor="ctr" anchorCtr="0">
            <a:noAutofit/>
          </a:bodyPr>
          <a:lstStyle/>
          <a:p>
            <a:pPr marL="0" lvl="0" indent="0" algn="l" rtl="0">
              <a:lnSpc>
                <a:spcPct val="90000"/>
              </a:lnSpc>
              <a:spcBef>
                <a:spcPts val="0"/>
              </a:spcBef>
              <a:spcAft>
                <a:spcPts val="0"/>
              </a:spcAft>
              <a:buClr>
                <a:schemeClr val="dk1"/>
              </a:buClr>
              <a:buSzPts val="3200"/>
              <a:buFont typeface="Calibri"/>
              <a:buNone/>
            </a:pPr>
            <a:r>
              <a:rPr lang="en-US" sz="3200" dirty="0"/>
              <a:t>Full try/except/finally Syntax</a:t>
            </a:r>
            <a:endParaRPr dirty="0"/>
          </a:p>
        </p:txBody>
      </p:sp>
      <p:sp>
        <p:nvSpPr>
          <p:cNvPr id="140" name="Google Shape;140;p23"/>
          <p:cNvSpPr txBox="1">
            <a:spLocks noGrp="1"/>
          </p:cNvSpPr>
          <p:nvPr>
            <p:ph type="body" idx="1"/>
          </p:nvPr>
        </p:nvSpPr>
        <p:spPr>
          <a:xfrm>
            <a:off x="369875" y="1253335"/>
            <a:ext cx="8418300" cy="5015100"/>
          </a:xfrm>
          <a:prstGeom prst="rect">
            <a:avLst/>
          </a:prstGeom>
          <a:noFill/>
          <a:ln>
            <a:noFill/>
          </a:ln>
        </p:spPr>
        <p:txBody>
          <a:bodyPr spcFirstLastPara="1" wrap="square" lIns="91425" tIns="45700" rIns="91425" bIns="45700" anchor="t" anchorCtr="0">
            <a:noAutofit/>
          </a:bodyPr>
          <a:lstStyle/>
          <a:p>
            <a:pPr marL="171450" lvl="0" indent="-171450" algn="l" rtl="0">
              <a:lnSpc>
                <a:spcPct val="100000"/>
              </a:lnSpc>
              <a:spcBef>
                <a:spcPts val="0"/>
              </a:spcBef>
              <a:spcAft>
                <a:spcPts val="0"/>
              </a:spcAft>
              <a:buClr>
                <a:schemeClr val="dk1"/>
              </a:buClr>
              <a:buSzPts val="1800"/>
              <a:buFont typeface="Courier New"/>
              <a:buNone/>
            </a:pPr>
            <a:endParaRPr lang="en-US" sz="1800" b="1" dirty="0"/>
          </a:p>
          <a:p>
            <a:pPr marL="171450" lvl="0" indent="-171450" algn="l" rtl="0">
              <a:lnSpc>
                <a:spcPct val="100000"/>
              </a:lnSpc>
              <a:spcBef>
                <a:spcPts val="0"/>
              </a:spcBef>
              <a:spcAft>
                <a:spcPts val="0"/>
              </a:spcAft>
              <a:buClr>
                <a:schemeClr val="dk1"/>
              </a:buClr>
              <a:buSzPts val="1800"/>
              <a:buFont typeface="Courier New"/>
              <a:buNone/>
            </a:pPr>
            <a:endParaRPr lang="en-US" sz="1800" b="1" dirty="0"/>
          </a:p>
          <a:p>
            <a:pPr marL="171450" lvl="0" indent="-171450" algn="l" rtl="0">
              <a:lnSpc>
                <a:spcPct val="100000"/>
              </a:lnSpc>
              <a:spcBef>
                <a:spcPts val="0"/>
              </a:spcBef>
              <a:spcAft>
                <a:spcPts val="0"/>
              </a:spcAft>
              <a:buClr>
                <a:schemeClr val="dk1"/>
              </a:buClr>
              <a:buSzPts val="1800"/>
              <a:buFont typeface="Courier New"/>
              <a:buNone/>
            </a:pPr>
            <a:r>
              <a:rPr lang="en-US" sz="1800" b="1" dirty="0"/>
              <a:t>try:</a:t>
            </a:r>
            <a:endParaRPr sz="1800" b="1" dirty="0"/>
          </a:p>
          <a:p>
            <a:pPr marL="171450" lvl="0" indent="-171450" algn="l" rtl="0">
              <a:lnSpc>
                <a:spcPct val="100000"/>
              </a:lnSpc>
              <a:spcBef>
                <a:spcPts val="750"/>
              </a:spcBef>
              <a:spcAft>
                <a:spcPts val="0"/>
              </a:spcAft>
              <a:buClr>
                <a:schemeClr val="dk1"/>
              </a:buClr>
              <a:buSzPts val="1800"/>
              <a:buFont typeface="Courier New"/>
              <a:buNone/>
            </a:pPr>
            <a:r>
              <a:rPr lang="en-US" sz="1800" b="1" dirty="0"/>
              <a:t>   #</a:t>
            </a:r>
            <a:r>
              <a:rPr lang="en-US" sz="1800" b="1" dirty="0">
                <a:solidFill>
                  <a:srgbClr val="0000FF"/>
                </a:solidFill>
              </a:rPr>
              <a:t> </a:t>
            </a:r>
            <a:r>
              <a:rPr lang="en-US" sz="1800" b="1" dirty="0"/>
              <a:t>code that might generate an exception</a:t>
            </a:r>
            <a:endParaRPr sz="1800" b="1" dirty="0"/>
          </a:p>
          <a:p>
            <a:pPr marL="171450" lvl="0" indent="-171450" algn="l" rtl="0">
              <a:lnSpc>
                <a:spcPct val="100000"/>
              </a:lnSpc>
              <a:spcBef>
                <a:spcPts val="750"/>
              </a:spcBef>
              <a:spcAft>
                <a:spcPts val="0"/>
              </a:spcAft>
              <a:buClr>
                <a:schemeClr val="dk1"/>
              </a:buClr>
              <a:buSzPts val="1800"/>
              <a:buFont typeface="Courier New"/>
              <a:buNone/>
            </a:pPr>
            <a:r>
              <a:rPr lang="en-US" sz="1800" b="1" dirty="0"/>
              <a:t>except </a:t>
            </a:r>
            <a:r>
              <a:rPr lang="en-US" sz="1800" b="1" dirty="0" err="1"/>
              <a:t>ExceptionTypeOne</a:t>
            </a:r>
            <a:r>
              <a:rPr lang="en-US" sz="1800" b="1" dirty="0"/>
              <a:t>:  </a:t>
            </a:r>
            <a:endParaRPr sz="1800" b="1" dirty="0"/>
          </a:p>
          <a:p>
            <a:pPr marL="171450" lvl="0" indent="-171450" algn="l" rtl="0">
              <a:lnSpc>
                <a:spcPct val="100000"/>
              </a:lnSpc>
              <a:spcBef>
                <a:spcPts val="750"/>
              </a:spcBef>
              <a:spcAft>
                <a:spcPts val="0"/>
              </a:spcAft>
              <a:buClr>
                <a:schemeClr val="dk1"/>
              </a:buClr>
              <a:buSzPts val="1800"/>
              <a:buFont typeface="Courier New"/>
              <a:buNone/>
            </a:pPr>
            <a:r>
              <a:rPr lang="en-US" sz="1800" b="1" dirty="0"/>
              <a:t>   #</a:t>
            </a:r>
            <a:r>
              <a:rPr lang="en-US" sz="1800" b="1" dirty="0">
                <a:solidFill>
                  <a:srgbClr val="0000FF"/>
                </a:solidFill>
              </a:rPr>
              <a:t> </a:t>
            </a:r>
            <a:r>
              <a:rPr lang="en-US" sz="1800" b="1" dirty="0"/>
              <a:t>code to handle an </a:t>
            </a:r>
            <a:r>
              <a:rPr lang="en-US" sz="1800" b="1" dirty="0" err="1"/>
              <a:t>ExceptionTypeOne</a:t>
            </a:r>
            <a:r>
              <a:rPr lang="en-US" sz="1800" b="1" dirty="0"/>
              <a:t> exception</a:t>
            </a:r>
            <a:endParaRPr sz="1800" b="1" dirty="0"/>
          </a:p>
          <a:p>
            <a:pPr marL="171450" lvl="0" indent="-171450" algn="l" rtl="0">
              <a:lnSpc>
                <a:spcPct val="100000"/>
              </a:lnSpc>
              <a:spcBef>
                <a:spcPts val="750"/>
              </a:spcBef>
              <a:spcAft>
                <a:spcPts val="0"/>
              </a:spcAft>
              <a:buClr>
                <a:schemeClr val="dk1"/>
              </a:buClr>
              <a:buSzPts val="1800"/>
              <a:buFont typeface="Courier New"/>
              <a:buNone/>
            </a:pPr>
            <a:r>
              <a:rPr lang="en-US" sz="1800" b="1" dirty="0"/>
              <a:t>except </a:t>
            </a:r>
            <a:r>
              <a:rPr lang="en-US" sz="1800" b="1" dirty="0" err="1"/>
              <a:t>ExceptionTypeTwo</a:t>
            </a:r>
            <a:r>
              <a:rPr lang="en-US" sz="1800" b="1" dirty="0"/>
              <a:t>:  </a:t>
            </a:r>
          </a:p>
          <a:p>
            <a:pPr marL="171450" lvl="0" indent="-171450" algn="l" rtl="0">
              <a:lnSpc>
                <a:spcPct val="100000"/>
              </a:lnSpc>
              <a:spcBef>
                <a:spcPts val="750"/>
              </a:spcBef>
              <a:spcAft>
                <a:spcPts val="0"/>
              </a:spcAft>
              <a:buClr>
                <a:schemeClr val="dk1"/>
              </a:buClr>
              <a:buSzPts val="1800"/>
              <a:buFont typeface="Courier New"/>
              <a:buNone/>
            </a:pPr>
            <a:r>
              <a:rPr lang="en-US" sz="1800" b="1" dirty="0"/>
              <a:t>   #</a:t>
            </a:r>
            <a:r>
              <a:rPr lang="en-US" sz="1800" b="1" dirty="0">
                <a:solidFill>
                  <a:srgbClr val="0000FF"/>
                </a:solidFill>
              </a:rPr>
              <a:t> </a:t>
            </a:r>
            <a:r>
              <a:rPr lang="en-US" sz="1800" b="1" dirty="0"/>
              <a:t>code to handle an </a:t>
            </a:r>
            <a:r>
              <a:rPr lang="en-US" sz="1800" b="1" dirty="0" err="1"/>
              <a:t>ExceptionTypeTwo</a:t>
            </a:r>
            <a:r>
              <a:rPr lang="en-US" sz="1800" b="1" dirty="0"/>
              <a:t> exception</a:t>
            </a:r>
          </a:p>
          <a:p>
            <a:pPr marL="171450" lvl="0" indent="-171450" algn="l" rtl="0">
              <a:lnSpc>
                <a:spcPct val="100000"/>
              </a:lnSpc>
              <a:spcBef>
                <a:spcPts val="750"/>
              </a:spcBef>
              <a:spcAft>
                <a:spcPts val="0"/>
              </a:spcAft>
              <a:buClr>
                <a:schemeClr val="dk1"/>
              </a:buClr>
              <a:buSzPts val="1800"/>
              <a:buFont typeface="Courier New"/>
              <a:buNone/>
            </a:pPr>
            <a:r>
              <a:rPr lang="en-US" sz="1800" b="1" dirty="0"/>
              <a:t>except Exception:  </a:t>
            </a:r>
          </a:p>
          <a:p>
            <a:pPr marL="171450" lvl="0" indent="-171450" algn="l" rtl="0">
              <a:lnSpc>
                <a:spcPct val="100000"/>
              </a:lnSpc>
              <a:spcBef>
                <a:spcPts val="750"/>
              </a:spcBef>
              <a:spcAft>
                <a:spcPts val="0"/>
              </a:spcAft>
              <a:buClr>
                <a:schemeClr val="dk1"/>
              </a:buClr>
              <a:buSzPts val="1800"/>
              <a:buFont typeface="Courier New"/>
              <a:buNone/>
            </a:pPr>
            <a:r>
              <a:rPr lang="en-US" sz="1800" b="1" dirty="0"/>
              <a:t>   #</a:t>
            </a:r>
            <a:r>
              <a:rPr lang="en-US" sz="1800" b="1" dirty="0">
                <a:solidFill>
                  <a:srgbClr val="0000FF"/>
                </a:solidFill>
              </a:rPr>
              <a:t> </a:t>
            </a:r>
            <a:r>
              <a:rPr lang="en-US" sz="1800" b="1" dirty="0"/>
              <a:t>code to handle anything that got past the previous except block</a:t>
            </a:r>
          </a:p>
          <a:p>
            <a:pPr marL="171450" lvl="0" indent="-171450" algn="l" rtl="0">
              <a:lnSpc>
                <a:spcPct val="100000"/>
              </a:lnSpc>
              <a:spcBef>
                <a:spcPts val="750"/>
              </a:spcBef>
              <a:spcAft>
                <a:spcPts val="0"/>
              </a:spcAft>
              <a:buClr>
                <a:schemeClr val="dk1"/>
              </a:buClr>
              <a:buSzPts val="1800"/>
              <a:buFont typeface="Courier New"/>
              <a:buNone/>
            </a:pPr>
            <a:r>
              <a:rPr lang="en-US" sz="1800" b="1" dirty="0"/>
              <a:t>finally:</a:t>
            </a:r>
            <a:endParaRPr sz="1800" b="1" dirty="0"/>
          </a:p>
          <a:p>
            <a:pPr marL="171450" lvl="0" indent="-171450" algn="l" rtl="0">
              <a:lnSpc>
                <a:spcPct val="100000"/>
              </a:lnSpc>
              <a:spcBef>
                <a:spcPts val="750"/>
              </a:spcBef>
              <a:spcAft>
                <a:spcPts val="0"/>
              </a:spcAft>
              <a:buClr>
                <a:schemeClr val="dk1"/>
              </a:buClr>
              <a:buSzPts val="1800"/>
              <a:buFont typeface="Courier New"/>
              <a:buNone/>
            </a:pPr>
            <a:r>
              <a:rPr lang="en-US" sz="1800" b="1" dirty="0"/>
              <a:t>   #</a:t>
            </a:r>
            <a:r>
              <a:rPr lang="en-US" sz="1800" b="1" dirty="0">
                <a:solidFill>
                  <a:srgbClr val="0000FF"/>
                </a:solidFill>
              </a:rPr>
              <a:t> </a:t>
            </a:r>
            <a:r>
              <a:rPr lang="en-US" sz="1800" b="1" dirty="0"/>
              <a:t>code to execute whether or not an exception occurs</a:t>
            </a:r>
            <a:endParaRPr sz="1800"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145"/>
        <p:cNvGrpSpPr/>
        <p:nvPr/>
      </p:nvGrpSpPr>
      <p:grpSpPr>
        <a:xfrm>
          <a:off x="0" y="0"/>
          <a:ext cx="0" cy="0"/>
          <a:chOff x="0" y="0"/>
          <a:chExt cx="0" cy="0"/>
        </a:xfrm>
      </p:grpSpPr>
      <p:sp>
        <p:nvSpPr>
          <p:cNvPr id="146" name="Google Shape;146;p24"/>
          <p:cNvSpPr txBox="1">
            <a:spLocks noGrp="1"/>
          </p:cNvSpPr>
          <p:nvPr>
            <p:ph type="title"/>
          </p:nvPr>
        </p:nvSpPr>
        <p:spPr>
          <a:xfrm>
            <a:off x="369875" y="508933"/>
            <a:ext cx="8418300" cy="770700"/>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dk1"/>
              </a:buClr>
              <a:buSzPts val="3600"/>
              <a:buFont typeface="Calibri"/>
              <a:buNone/>
            </a:pPr>
            <a:r>
              <a:rPr lang="en-US" sz="3600"/>
              <a:t>Best practice</a:t>
            </a:r>
            <a:endParaRPr/>
          </a:p>
        </p:txBody>
      </p:sp>
      <p:sp>
        <p:nvSpPr>
          <p:cNvPr id="147" name="Google Shape;147;p24"/>
          <p:cNvSpPr txBox="1">
            <a:spLocks noGrp="1"/>
          </p:cNvSpPr>
          <p:nvPr>
            <p:ph type="body" idx="1"/>
          </p:nvPr>
        </p:nvSpPr>
        <p:spPr>
          <a:xfrm>
            <a:off x="369875" y="1655892"/>
            <a:ext cx="8418300" cy="3724056"/>
          </a:xfrm>
          <a:prstGeom prst="rect">
            <a:avLst/>
          </a:prstGeom>
          <a:noFill/>
          <a:ln>
            <a:noFill/>
          </a:ln>
        </p:spPr>
        <p:txBody>
          <a:bodyPr spcFirstLastPara="1" wrap="square" lIns="91425" tIns="45700" rIns="91425" bIns="45700" anchor="ctr" anchorCtr="0">
            <a:spAutoFit/>
          </a:bodyPr>
          <a:lstStyle/>
          <a:p>
            <a:pPr marL="171450" lvl="0" indent="-171450" algn="l" rtl="0">
              <a:lnSpc>
                <a:spcPct val="90000"/>
              </a:lnSpc>
              <a:spcBef>
                <a:spcPts val="0"/>
              </a:spcBef>
              <a:spcAft>
                <a:spcPts val="0"/>
              </a:spcAft>
              <a:buClr>
                <a:srgbClr val="000000"/>
              </a:buClr>
              <a:buSzPts val="2400"/>
              <a:buFont typeface="Arial"/>
              <a:buChar char="•"/>
            </a:pPr>
            <a:r>
              <a:rPr lang="en-US" sz="2400" dirty="0">
                <a:solidFill>
                  <a:srgbClr val="000000"/>
                </a:solidFill>
              </a:rPr>
              <a:t>Do not place try blocks around </a:t>
            </a:r>
            <a:r>
              <a:rPr lang="en-US" sz="2400" u="sng" dirty="0">
                <a:solidFill>
                  <a:srgbClr val="000000"/>
                </a:solidFill>
              </a:rPr>
              <a:t>every</a:t>
            </a:r>
            <a:r>
              <a:rPr lang="en-US" sz="2400" dirty="0">
                <a:solidFill>
                  <a:srgbClr val="000000"/>
                </a:solidFill>
              </a:rPr>
              <a:t> statement that might raise an exception. </a:t>
            </a:r>
            <a:endParaRPr sz="2400" dirty="0">
              <a:solidFill>
                <a:srgbClr val="000000"/>
              </a:solidFill>
            </a:endParaRPr>
          </a:p>
          <a:p>
            <a:pPr marL="171450" lvl="0" indent="-171450" algn="l" rtl="0">
              <a:lnSpc>
                <a:spcPct val="90000"/>
              </a:lnSpc>
              <a:spcBef>
                <a:spcPts val="750"/>
              </a:spcBef>
              <a:spcAft>
                <a:spcPts val="0"/>
              </a:spcAft>
              <a:buClr>
                <a:srgbClr val="000000"/>
              </a:buClr>
              <a:buSzPts val="2400"/>
              <a:buFont typeface="Arial"/>
              <a:buChar char="•"/>
            </a:pPr>
            <a:r>
              <a:rPr lang="en-US" sz="2400" dirty="0">
                <a:solidFill>
                  <a:srgbClr val="000000"/>
                </a:solidFill>
              </a:rPr>
              <a:t>It’s better to place </a:t>
            </a:r>
            <a:r>
              <a:rPr lang="en-US" sz="2400" u="sng" dirty="0">
                <a:solidFill>
                  <a:srgbClr val="000000"/>
                </a:solidFill>
              </a:rPr>
              <a:t>one try block around a significant portion </a:t>
            </a:r>
            <a:r>
              <a:rPr lang="en-US" sz="2400" dirty="0">
                <a:solidFill>
                  <a:srgbClr val="000000"/>
                </a:solidFill>
              </a:rPr>
              <a:t>of code and follow this try block with except blocks that handle each possible exception. </a:t>
            </a:r>
            <a:endParaRPr sz="2400" dirty="0">
              <a:solidFill>
                <a:srgbClr val="000000"/>
              </a:solidFill>
            </a:endParaRPr>
          </a:p>
          <a:p>
            <a:pPr marL="171450" lvl="0" indent="-171450" algn="l" rtl="0">
              <a:lnSpc>
                <a:spcPct val="90000"/>
              </a:lnSpc>
              <a:spcBef>
                <a:spcPts val="750"/>
              </a:spcBef>
              <a:spcAft>
                <a:spcPts val="0"/>
              </a:spcAft>
              <a:buClr>
                <a:srgbClr val="000000"/>
              </a:buClr>
              <a:buSzPts val="2400"/>
              <a:buFont typeface="Arial"/>
              <a:buChar char="•"/>
            </a:pPr>
            <a:r>
              <a:rPr lang="en-US" sz="2400" dirty="0">
                <a:solidFill>
                  <a:srgbClr val="000000"/>
                </a:solidFill>
              </a:rPr>
              <a:t>Separate try blocks </a:t>
            </a:r>
            <a:r>
              <a:rPr lang="en-US" sz="2400" u="sng" dirty="0">
                <a:solidFill>
                  <a:srgbClr val="000000"/>
                </a:solidFill>
              </a:rPr>
              <a:t>should</a:t>
            </a:r>
            <a:r>
              <a:rPr lang="en-US" sz="2400" dirty="0">
                <a:solidFill>
                  <a:srgbClr val="000000"/>
                </a:solidFill>
              </a:rPr>
              <a:t> be used when it is important to distinguish between multiple statements that can raise the same exception type.</a:t>
            </a:r>
          </a:p>
          <a:p>
            <a:pPr marL="171450" lvl="0" indent="-171450" algn="l" rtl="0">
              <a:lnSpc>
                <a:spcPct val="90000"/>
              </a:lnSpc>
              <a:spcBef>
                <a:spcPts val="750"/>
              </a:spcBef>
              <a:spcAft>
                <a:spcPts val="0"/>
              </a:spcAft>
              <a:buClr>
                <a:srgbClr val="000000"/>
              </a:buClr>
              <a:buSzPts val="2400"/>
              <a:buFont typeface="Arial"/>
              <a:buChar char="•"/>
            </a:pPr>
            <a:r>
              <a:rPr lang="en-US" sz="2400" u="sng" dirty="0">
                <a:solidFill>
                  <a:srgbClr val="000000"/>
                </a:solidFill>
              </a:rPr>
              <a:t>Always be as specific as possible with the type of exception you are handling</a:t>
            </a:r>
            <a:endParaRPr sz="2800" u="sng" dirty="0">
              <a:solidFill>
                <a:schemeClr val="dk1"/>
              </a:solidFill>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Shape 151"/>
        <p:cNvGrpSpPr/>
        <p:nvPr/>
      </p:nvGrpSpPr>
      <p:grpSpPr>
        <a:xfrm>
          <a:off x="0" y="0"/>
          <a:ext cx="0" cy="0"/>
          <a:chOff x="0" y="0"/>
          <a:chExt cx="0" cy="0"/>
        </a:xfrm>
      </p:grpSpPr>
      <p:sp>
        <p:nvSpPr>
          <p:cNvPr id="152" name="Google Shape;152;p25"/>
          <p:cNvSpPr txBox="1">
            <a:spLocks noGrp="1"/>
          </p:cNvSpPr>
          <p:nvPr>
            <p:ph type="title"/>
          </p:nvPr>
        </p:nvSpPr>
        <p:spPr>
          <a:xfrm>
            <a:off x="369875" y="508933"/>
            <a:ext cx="8418300" cy="770700"/>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dk1"/>
              </a:buClr>
              <a:buSzPts val="3300"/>
              <a:buFont typeface="Calibri"/>
              <a:buNone/>
            </a:pPr>
            <a:r>
              <a:rPr lang="en-US" dirty="0"/>
              <a:t>Raising Exceptions</a:t>
            </a:r>
            <a:endParaRPr dirty="0"/>
          </a:p>
        </p:txBody>
      </p:sp>
      <p:sp>
        <p:nvSpPr>
          <p:cNvPr id="153" name="Google Shape;153;p25"/>
          <p:cNvSpPr txBox="1">
            <a:spLocks noGrp="1"/>
          </p:cNvSpPr>
          <p:nvPr>
            <p:ph type="body" idx="1"/>
          </p:nvPr>
        </p:nvSpPr>
        <p:spPr>
          <a:xfrm>
            <a:off x="369875" y="1253335"/>
            <a:ext cx="8418300" cy="5015100"/>
          </a:xfrm>
          <a:prstGeom prst="rect">
            <a:avLst/>
          </a:prstGeom>
          <a:noFill/>
          <a:ln>
            <a:noFill/>
          </a:ln>
        </p:spPr>
        <p:txBody>
          <a:bodyPr spcFirstLastPara="1" wrap="square" lIns="91425" tIns="45700" rIns="91425" bIns="45700" anchor="t" anchorCtr="0">
            <a:normAutofit/>
          </a:bodyPr>
          <a:lstStyle/>
          <a:p>
            <a:pPr marL="171450" lvl="0" indent="-171450" algn="l" rtl="0">
              <a:lnSpc>
                <a:spcPct val="90000"/>
              </a:lnSpc>
              <a:spcBef>
                <a:spcPts val="0"/>
              </a:spcBef>
              <a:spcAft>
                <a:spcPts val="0"/>
              </a:spcAft>
              <a:buClr>
                <a:schemeClr val="dk1"/>
              </a:buClr>
              <a:buSzPts val="2100"/>
              <a:buChar char="•"/>
            </a:pPr>
            <a:r>
              <a:rPr lang="en-US" dirty="0"/>
              <a:t>You can raise </a:t>
            </a:r>
            <a:r>
              <a:rPr lang="en-US" i="1" dirty="0"/>
              <a:t>any kind </a:t>
            </a:r>
            <a:r>
              <a:rPr lang="en-US" dirty="0"/>
              <a:t>of exception you want at </a:t>
            </a:r>
            <a:r>
              <a:rPr lang="en-US" i="1" dirty="0"/>
              <a:t>any time</a:t>
            </a:r>
            <a:r>
              <a:rPr lang="en-US" dirty="0"/>
              <a:t> you want:</a:t>
            </a:r>
            <a:endParaRPr dirty="0"/>
          </a:p>
          <a:p>
            <a:pPr marL="171450" lvl="0" indent="-38100" algn="l" rtl="0">
              <a:lnSpc>
                <a:spcPct val="90000"/>
              </a:lnSpc>
              <a:spcBef>
                <a:spcPts val="750"/>
              </a:spcBef>
              <a:spcAft>
                <a:spcPts val="0"/>
              </a:spcAft>
              <a:buClr>
                <a:schemeClr val="dk1"/>
              </a:buClr>
              <a:buSzPts val="2100"/>
              <a:buNone/>
            </a:pPr>
            <a:endParaRPr dirty="0"/>
          </a:p>
          <a:p>
            <a:pPr marL="342900" lvl="1" indent="0" algn="l" rtl="0">
              <a:lnSpc>
                <a:spcPct val="90000"/>
              </a:lnSpc>
              <a:spcBef>
                <a:spcPts val="375"/>
              </a:spcBef>
              <a:spcAft>
                <a:spcPts val="0"/>
              </a:spcAft>
              <a:buClr>
                <a:srgbClr val="0432FF"/>
              </a:buClr>
              <a:buSzPts val="1800"/>
              <a:buNone/>
            </a:pPr>
            <a:r>
              <a:rPr lang="en-US" dirty="0">
                <a:solidFill>
                  <a:srgbClr val="0432FF"/>
                </a:solidFill>
                <a:latin typeface="Courier New"/>
                <a:ea typeface="Courier New"/>
                <a:cs typeface="Courier New"/>
                <a:sym typeface="Courier New"/>
              </a:rPr>
              <a:t>raise</a:t>
            </a:r>
            <a:endParaRPr dirty="0"/>
          </a:p>
          <a:p>
            <a:pPr marL="342900" lvl="1" indent="0" algn="l" rtl="0">
              <a:lnSpc>
                <a:spcPct val="90000"/>
              </a:lnSpc>
              <a:spcBef>
                <a:spcPts val="375"/>
              </a:spcBef>
              <a:spcAft>
                <a:spcPts val="0"/>
              </a:spcAft>
              <a:buClr>
                <a:srgbClr val="0432FF"/>
              </a:buClr>
              <a:buSzPts val="1800"/>
              <a:buNone/>
            </a:pPr>
            <a:r>
              <a:rPr lang="en-US" dirty="0">
                <a:solidFill>
                  <a:srgbClr val="0432FF"/>
                </a:solidFill>
                <a:latin typeface="Courier New"/>
                <a:ea typeface="Courier New"/>
                <a:cs typeface="Courier New"/>
                <a:sym typeface="Courier New"/>
              </a:rPr>
              <a:t>raise</a:t>
            </a:r>
            <a:r>
              <a:rPr lang="en-US" dirty="0">
                <a:latin typeface="Courier New"/>
                <a:ea typeface="Courier New"/>
                <a:cs typeface="Courier New"/>
                <a:sym typeface="Courier New"/>
              </a:rPr>
              <a:t> Exception</a:t>
            </a:r>
          </a:p>
          <a:p>
            <a:pPr marL="342900" lvl="1" indent="0" algn="l" rtl="0">
              <a:lnSpc>
                <a:spcPct val="90000"/>
              </a:lnSpc>
              <a:spcBef>
                <a:spcPts val="375"/>
              </a:spcBef>
              <a:spcAft>
                <a:spcPts val="0"/>
              </a:spcAft>
              <a:buClr>
                <a:srgbClr val="0432FF"/>
              </a:buClr>
              <a:buSzPts val="1800"/>
              <a:buNone/>
            </a:pPr>
            <a:r>
              <a:rPr lang="en-US" dirty="0">
                <a:solidFill>
                  <a:srgbClr val="0000FF"/>
                </a:solidFill>
                <a:latin typeface="Courier New"/>
                <a:cs typeface="Courier New"/>
                <a:sym typeface="Courier New"/>
              </a:rPr>
              <a:t>raise</a:t>
            </a:r>
            <a:r>
              <a:rPr lang="en-US" dirty="0">
                <a:latin typeface="Courier New"/>
                <a:cs typeface="Courier New"/>
                <a:sym typeface="Courier New"/>
              </a:rPr>
              <a:t> Exception(</a:t>
            </a:r>
            <a:r>
              <a:rPr lang="en-US" dirty="0">
                <a:solidFill>
                  <a:srgbClr val="C00000"/>
                </a:solidFill>
                <a:latin typeface="Courier New"/>
                <a:cs typeface="Courier New"/>
                <a:sym typeface="Courier New"/>
              </a:rPr>
              <a:t>“An error has occurred”</a:t>
            </a:r>
            <a:r>
              <a:rPr lang="en-US" dirty="0">
                <a:latin typeface="Courier New"/>
                <a:cs typeface="Courier New"/>
                <a:sym typeface="Courier New"/>
              </a:rPr>
              <a:t>)</a:t>
            </a:r>
            <a:endParaRPr dirty="0"/>
          </a:p>
          <a:p>
            <a:pPr marL="342900" lvl="1" indent="0" algn="l" rtl="0">
              <a:lnSpc>
                <a:spcPct val="90000"/>
              </a:lnSpc>
              <a:spcBef>
                <a:spcPts val="375"/>
              </a:spcBef>
              <a:spcAft>
                <a:spcPts val="0"/>
              </a:spcAft>
              <a:buClr>
                <a:schemeClr val="dk1"/>
              </a:buClr>
              <a:buSzPts val="1800"/>
              <a:buNone/>
            </a:pPr>
            <a:endParaRPr lang="en-US" dirty="0">
              <a:latin typeface="Courier New"/>
              <a:ea typeface="Courier New"/>
              <a:cs typeface="Courier New"/>
              <a:sym typeface="Courier New"/>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Shape 157"/>
        <p:cNvGrpSpPr/>
        <p:nvPr/>
      </p:nvGrpSpPr>
      <p:grpSpPr>
        <a:xfrm>
          <a:off x="0" y="0"/>
          <a:ext cx="0" cy="0"/>
          <a:chOff x="0" y="0"/>
          <a:chExt cx="0" cy="0"/>
        </a:xfrm>
      </p:grpSpPr>
      <p:sp>
        <p:nvSpPr>
          <p:cNvPr id="158" name="Google Shape;158;p26"/>
          <p:cNvSpPr txBox="1">
            <a:spLocks noGrp="1"/>
          </p:cNvSpPr>
          <p:nvPr>
            <p:ph type="title"/>
          </p:nvPr>
        </p:nvSpPr>
        <p:spPr>
          <a:xfrm>
            <a:off x="369875" y="508933"/>
            <a:ext cx="8418300" cy="770700"/>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dk1"/>
              </a:buClr>
              <a:buSzPts val="3300"/>
              <a:buFont typeface="Calibri"/>
              <a:buNone/>
            </a:pPr>
            <a:r>
              <a:rPr lang="en-US" dirty="0"/>
              <a:t>Raising an exception and handling it</a:t>
            </a:r>
            <a:endParaRPr dirty="0"/>
          </a:p>
        </p:txBody>
      </p:sp>
      <p:sp>
        <p:nvSpPr>
          <p:cNvPr id="159" name="Google Shape;159;p26"/>
          <p:cNvSpPr txBox="1">
            <a:spLocks noGrp="1"/>
          </p:cNvSpPr>
          <p:nvPr>
            <p:ph type="body" idx="1"/>
          </p:nvPr>
        </p:nvSpPr>
        <p:spPr>
          <a:xfrm>
            <a:off x="369875" y="1253335"/>
            <a:ext cx="8418300" cy="5015100"/>
          </a:xfrm>
          <a:prstGeom prst="rect">
            <a:avLst/>
          </a:prstGeom>
          <a:noFill/>
          <a:ln>
            <a:noFill/>
          </a:ln>
        </p:spPr>
        <p:txBody>
          <a:bodyPr spcFirstLastPara="1" wrap="square" lIns="91425" tIns="45700" rIns="91425" bIns="45700" anchor="t" anchorCtr="0">
            <a:normAutofit fontScale="92500" lnSpcReduction="10000"/>
          </a:bodyPr>
          <a:lstStyle/>
          <a:p>
            <a:pPr marL="0" lvl="0" indent="0" algn="l" rtl="0">
              <a:lnSpc>
                <a:spcPct val="90000"/>
              </a:lnSpc>
              <a:spcBef>
                <a:spcPts val="0"/>
              </a:spcBef>
              <a:spcAft>
                <a:spcPts val="0"/>
              </a:spcAft>
              <a:buClr>
                <a:srgbClr val="0000FF"/>
              </a:buClr>
              <a:buSzPct val="80769"/>
              <a:buNone/>
            </a:pPr>
            <a:r>
              <a:rPr lang="en-US" dirty="0">
                <a:solidFill>
                  <a:srgbClr val="0000FF"/>
                </a:solidFill>
                <a:latin typeface="Arial"/>
                <a:ea typeface="Arial"/>
                <a:cs typeface="Arial"/>
                <a:sym typeface="Arial"/>
              </a:rPr>
              <a:t>def</a:t>
            </a:r>
            <a:r>
              <a:rPr lang="en-US" dirty="0">
                <a:solidFill>
                  <a:srgbClr val="000000"/>
                </a:solidFill>
                <a:latin typeface="Arial"/>
                <a:ea typeface="Arial"/>
                <a:cs typeface="Arial"/>
                <a:sym typeface="Arial"/>
              </a:rPr>
              <a:t> </a:t>
            </a:r>
            <a:r>
              <a:rPr lang="en-US" dirty="0" err="1">
                <a:solidFill>
                  <a:srgbClr val="000000"/>
                </a:solidFill>
                <a:latin typeface="Arial"/>
                <a:ea typeface="Arial"/>
                <a:cs typeface="Arial"/>
                <a:sym typeface="Arial"/>
              </a:rPr>
              <a:t>doesStuff</a:t>
            </a:r>
            <a:r>
              <a:rPr lang="en-US" dirty="0">
                <a:solidFill>
                  <a:srgbClr val="000000"/>
                </a:solidFill>
                <a:latin typeface="Arial"/>
                <a:ea typeface="Arial"/>
                <a:cs typeface="Arial"/>
                <a:sym typeface="Arial"/>
              </a:rPr>
              <a:t>():</a:t>
            </a:r>
          </a:p>
          <a:p>
            <a:pPr marL="0" lvl="0" indent="0" algn="l" rtl="0">
              <a:lnSpc>
                <a:spcPct val="90000"/>
              </a:lnSpc>
              <a:spcBef>
                <a:spcPts val="750"/>
              </a:spcBef>
              <a:spcAft>
                <a:spcPts val="0"/>
              </a:spcAft>
              <a:buClr>
                <a:srgbClr val="0000FF"/>
              </a:buClr>
              <a:buSzPct val="80769"/>
              <a:buNone/>
            </a:pPr>
            <a:r>
              <a:rPr lang="en-US" dirty="0">
                <a:solidFill>
                  <a:srgbClr val="000000"/>
                </a:solidFill>
                <a:latin typeface="Arial"/>
                <a:ea typeface="Arial"/>
                <a:cs typeface="Arial"/>
                <a:sym typeface="Arial"/>
              </a:rPr>
              <a:t>    raise Exception(</a:t>
            </a:r>
            <a:r>
              <a:rPr lang="en-US" dirty="0">
                <a:solidFill>
                  <a:srgbClr val="C00000"/>
                </a:solidFill>
                <a:latin typeface="Arial"/>
                <a:ea typeface="Arial"/>
                <a:cs typeface="Arial"/>
                <a:sym typeface="Arial"/>
              </a:rPr>
              <a:t>"I've raised an exception!"</a:t>
            </a:r>
            <a:r>
              <a:rPr lang="en-US" dirty="0">
                <a:solidFill>
                  <a:srgbClr val="000000"/>
                </a:solidFill>
                <a:latin typeface="Arial"/>
                <a:ea typeface="Arial"/>
                <a:cs typeface="Arial"/>
                <a:sym typeface="Arial"/>
              </a:rPr>
              <a:t>)</a:t>
            </a:r>
          </a:p>
          <a:p>
            <a:pPr marL="0" lvl="0" indent="0" algn="l" rtl="0">
              <a:lnSpc>
                <a:spcPct val="90000"/>
              </a:lnSpc>
              <a:spcBef>
                <a:spcPts val="750"/>
              </a:spcBef>
              <a:spcAft>
                <a:spcPts val="0"/>
              </a:spcAft>
              <a:buClr>
                <a:srgbClr val="0000FF"/>
              </a:buClr>
              <a:buSzPct val="80769"/>
              <a:buNone/>
            </a:pPr>
            <a:endParaRPr lang="en-US" dirty="0">
              <a:solidFill>
                <a:srgbClr val="000000"/>
              </a:solidFill>
              <a:latin typeface="Arial"/>
              <a:ea typeface="Arial"/>
              <a:cs typeface="Arial"/>
              <a:sym typeface="Arial"/>
            </a:endParaRPr>
          </a:p>
          <a:p>
            <a:pPr marL="0" lvl="0" indent="0" algn="l" rtl="0">
              <a:lnSpc>
                <a:spcPct val="90000"/>
              </a:lnSpc>
              <a:spcBef>
                <a:spcPts val="750"/>
              </a:spcBef>
              <a:spcAft>
                <a:spcPts val="0"/>
              </a:spcAft>
              <a:buClr>
                <a:srgbClr val="0000FF"/>
              </a:buClr>
              <a:buSzPct val="80769"/>
              <a:buNone/>
            </a:pPr>
            <a:endParaRPr lang="en-US" dirty="0">
              <a:solidFill>
                <a:srgbClr val="000000"/>
              </a:solidFill>
              <a:latin typeface="Arial"/>
              <a:ea typeface="Arial"/>
              <a:cs typeface="Arial"/>
              <a:sym typeface="Arial"/>
            </a:endParaRPr>
          </a:p>
          <a:p>
            <a:pPr marL="0" lvl="0" indent="0" algn="l" rtl="0">
              <a:lnSpc>
                <a:spcPct val="90000"/>
              </a:lnSpc>
              <a:spcBef>
                <a:spcPts val="750"/>
              </a:spcBef>
              <a:spcAft>
                <a:spcPts val="0"/>
              </a:spcAft>
              <a:buClr>
                <a:srgbClr val="0000FF"/>
              </a:buClr>
              <a:buSzPct val="80769"/>
              <a:buNone/>
            </a:pPr>
            <a:r>
              <a:rPr lang="en-US" dirty="0">
                <a:solidFill>
                  <a:srgbClr val="000000"/>
                </a:solidFill>
                <a:latin typeface="Arial"/>
                <a:ea typeface="Arial"/>
                <a:cs typeface="Arial"/>
                <a:sym typeface="Arial"/>
              </a:rPr>
              <a:t>if __name__ == </a:t>
            </a:r>
            <a:r>
              <a:rPr lang="en-US" dirty="0">
                <a:solidFill>
                  <a:srgbClr val="C00000"/>
                </a:solidFill>
                <a:latin typeface="Arial"/>
                <a:ea typeface="Arial"/>
                <a:cs typeface="Arial"/>
                <a:sym typeface="Arial"/>
              </a:rPr>
              <a:t>"__main__"</a:t>
            </a:r>
            <a:r>
              <a:rPr lang="en-US" dirty="0">
                <a:solidFill>
                  <a:srgbClr val="000000"/>
                </a:solidFill>
                <a:latin typeface="Arial"/>
                <a:ea typeface="Arial"/>
                <a:cs typeface="Arial"/>
                <a:sym typeface="Arial"/>
              </a:rPr>
              <a:t>:</a:t>
            </a:r>
          </a:p>
          <a:p>
            <a:pPr marL="0" lvl="0" indent="0" algn="l" rtl="0">
              <a:lnSpc>
                <a:spcPct val="90000"/>
              </a:lnSpc>
              <a:spcBef>
                <a:spcPts val="750"/>
              </a:spcBef>
              <a:spcAft>
                <a:spcPts val="0"/>
              </a:spcAft>
              <a:buClr>
                <a:srgbClr val="0000FF"/>
              </a:buClr>
              <a:buSzPct val="80769"/>
              <a:buNone/>
            </a:pPr>
            <a:r>
              <a:rPr lang="en-US" dirty="0">
                <a:solidFill>
                  <a:srgbClr val="000000"/>
                </a:solidFill>
                <a:latin typeface="Arial"/>
                <a:ea typeface="Arial"/>
                <a:cs typeface="Arial"/>
                <a:sym typeface="Arial"/>
              </a:rPr>
              <a:t>    </a:t>
            </a:r>
            <a:r>
              <a:rPr lang="en-US" dirty="0">
                <a:solidFill>
                  <a:srgbClr val="0000FF"/>
                </a:solidFill>
                <a:latin typeface="Arial"/>
                <a:ea typeface="Arial"/>
                <a:cs typeface="Arial"/>
                <a:sym typeface="Arial"/>
              </a:rPr>
              <a:t>try</a:t>
            </a:r>
            <a:r>
              <a:rPr lang="en-US" dirty="0">
                <a:solidFill>
                  <a:srgbClr val="000000"/>
                </a:solidFill>
                <a:latin typeface="Arial"/>
                <a:ea typeface="Arial"/>
                <a:cs typeface="Arial"/>
                <a:sym typeface="Arial"/>
              </a:rPr>
              <a:t>:</a:t>
            </a:r>
          </a:p>
          <a:p>
            <a:pPr marL="0" lvl="0" indent="0" algn="l" rtl="0">
              <a:lnSpc>
                <a:spcPct val="90000"/>
              </a:lnSpc>
              <a:spcBef>
                <a:spcPts val="750"/>
              </a:spcBef>
              <a:spcAft>
                <a:spcPts val="0"/>
              </a:spcAft>
              <a:buClr>
                <a:srgbClr val="0000FF"/>
              </a:buClr>
              <a:buSzPct val="80769"/>
              <a:buNone/>
            </a:pPr>
            <a:r>
              <a:rPr lang="en-US" dirty="0">
                <a:solidFill>
                  <a:srgbClr val="000000"/>
                </a:solidFill>
                <a:latin typeface="Arial"/>
                <a:ea typeface="Arial"/>
                <a:cs typeface="Arial"/>
                <a:sym typeface="Arial"/>
              </a:rPr>
              <a:t>        </a:t>
            </a:r>
            <a:r>
              <a:rPr lang="en-US" dirty="0" err="1">
                <a:solidFill>
                  <a:srgbClr val="000000"/>
                </a:solidFill>
                <a:latin typeface="Arial"/>
                <a:ea typeface="Arial"/>
                <a:cs typeface="Arial"/>
                <a:sym typeface="Arial"/>
              </a:rPr>
              <a:t>doesStuff</a:t>
            </a:r>
            <a:r>
              <a:rPr lang="en-US" dirty="0">
                <a:solidFill>
                  <a:srgbClr val="000000"/>
                </a:solidFill>
                <a:latin typeface="Arial"/>
                <a:ea typeface="Arial"/>
                <a:cs typeface="Arial"/>
                <a:sym typeface="Arial"/>
              </a:rPr>
              <a:t>()</a:t>
            </a:r>
          </a:p>
          <a:p>
            <a:pPr marL="0" lvl="0" indent="0" algn="l" rtl="0">
              <a:lnSpc>
                <a:spcPct val="90000"/>
              </a:lnSpc>
              <a:spcBef>
                <a:spcPts val="750"/>
              </a:spcBef>
              <a:spcAft>
                <a:spcPts val="0"/>
              </a:spcAft>
              <a:buClr>
                <a:srgbClr val="0000FF"/>
              </a:buClr>
              <a:buSzPct val="80769"/>
              <a:buNone/>
            </a:pPr>
            <a:r>
              <a:rPr lang="en-US" dirty="0">
                <a:solidFill>
                  <a:srgbClr val="000000"/>
                </a:solidFill>
                <a:latin typeface="Arial"/>
                <a:ea typeface="Arial"/>
                <a:cs typeface="Arial"/>
                <a:sym typeface="Arial"/>
              </a:rPr>
              <a:t>        print(</a:t>
            </a:r>
            <a:r>
              <a:rPr lang="en-US" dirty="0">
                <a:solidFill>
                  <a:srgbClr val="C00000"/>
                </a:solidFill>
                <a:latin typeface="Arial"/>
                <a:ea typeface="Arial"/>
                <a:cs typeface="Arial"/>
                <a:sym typeface="Arial"/>
              </a:rPr>
              <a:t>"This line never executes"</a:t>
            </a:r>
            <a:r>
              <a:rPr lang="en-US" dirty="0">
                <a:solidFill>
                  <a:srgbClr val="000000"/>
                </a:solidFill>
                <a:latin typeface="Arial"/>
                <a:ea typeface="Arial"/>
                <a:cs typeface="Arial"/>
                <a:sym typeface="Arial"/>
              </a:rPr>
              <a:t>)</a:t>
            </a:r>
          </a:p>
          <a:p>
            <a:pPr marL="0" lvl="0" indent="0" algn="l" rtl="0">
              <a:lnSpc>
                <a:spcPct val="90000"/>
              </a:lnSpc>
              <a:spcBef>
                <a:spcPts val="750"/>
              </a:spcBef>
              <a:spcAft>
                <a:spcPts val="0"/>
              </a:spcAft>
              <a:buClr>
                <a:srgbClr val="0000FF"/>
              </a:buClr>
              <a:buSzPct val="80769"/>
              <a:buNone/>
            </a:pPr>
            <a:r>
              <a:rPr lang="en-US" dirty="0">
                <a:solidFill>
                  <a:srgbClr val="000000"/>
                </a:solidFill>
                <a:latin typeface="Arial"/>
                <a:ea typeface="Arial"/>
                <a:cs typeface="Arial"/>
                <a:sym typeface="Arial"/>
              </a:rPr>
              <a:t>    </a:t>
            </a:r>
            <a:r>
              <a:rPr lang="en-US" dirty="0">
                <a:solidFill>
                  <a:srgbClr val="0000FF"/>
                </a:solidFill>
                <a:latin typeface="Arial"/>
                <a:ea typeface="Arial"/>
                <a:cs typeface="Arial"/>
                <a:sym typeface="Arial"/>
              </a:rPr>
              <a:t>except</a:t>
            </a:r>
            <a:r>
              <a:rPr lang="en-US" dirty="0">
                <a:solidFill>
                  <a:srgbClr val="000000"/>
                </a:solidFill>
                <a:latin typeface="Arial"/>
                <a:ea typeface="Arial"/>
                <a:cs typeface="Arial"/>
                <a:sym typeface="Arial"/>
              </a:rPr>
              <a:t> Exception as error:</a:t>
            </a:r>
          </a:p>
          <a:p>
            <a:pPr marL="0" lvl="0" indent="0" algn="l" rtl="0">
              <a:lnSpc>
                <a:spcPct val="90000"/>
              </a:lnSpc>
              <a:spcBef>
                <a:spcPts val="750"/>
              </a:spcBef>
              <a:spcAft>
                <a:spcPts val="0"/>
              </a:spcAft>
              <a:buClr>
                <a:srgbClr val="0000FF"/>
              </a:buClr>
              <a:buSzPct val="80769"/>
              <a:buNone/>
            </a:pPr>
            <a:r>
              <a:rPr lang="en-US" dirty="0">
                <a:solidFill>
                  <a:srgbClr val="000000"/>
                </a:solidFill>
                <a:latin typeface="Arial"/>
                <a:ea typeface="Arial"/>
                <a:cs typeface="Arial"/>
                <a:sym typeface="Arial"/>
              </a:rPr>
              <a:t>        print(error)</a:t>
            </a:r>
          </a:p>
          <a:p>
            <a:pPr marL="0" lvl="0" indent="0" algn="l" rtl="0">
              <a:lnSpc>
                <a:spcPct val="90000"/>
              </a:lnSpc>
              <a:spcBef>
                <a:spcPts val="750"/>
              </a:spcBef>
              <a:spcAft>
                <a:spcPts val="0"/>
              </a:spcAft>
              <a:buClr>
                <a:srgbClr val="0000FF"/>
              </a:buClr>
              <a:buSzPct val="80769"/>
              <a:buNone/>
            </a:pPr>
            <a:r>
              <a:rPr lang="en-US" dirty="0">
                <a:solidFill>
                  <a:srgbClr val="000000"/>
                </a:solidFill>
                <a:latin typeface="Arial"/>
                <a:ea typeface="Arial"/>
                <a:cs typeface="Arial"/>
                <a:sym typeface="Arial"/>
              </a:rPr>
              <a:t>    </a:t>
            </a:r>
            <a:r>
              <a:rPr lang="en-US" dirty="0">
                <a:solidFill>
                  <a:srgbClr val="0000FF"/>
                </a:solidFill>
                <a:latin typeface="Arial"/>
                <a:ea typeface="Arial"/>
                <a:cs typeface="Arial"/>
                <a:sym typeface="Arial"/>
              </a:rPr>
              <a:t>finally</a:t>
            </a:r>
            <a:r>
              <a:rPr lang="en-US" dirty="0">
                <a:solidFill>
                  <a:srgbClr val="000000"/>
                </a:solidFill>
                <a:latin typeface="Arial"/>
                <a:ea typeface="Arial"/>
                <a:cs typeface="Arial"/>
                <a:sym typeface="Arial"/>
              </a:rPr>
              <a:t>:</a:t>
            </a:r>
          </a:p>
          <a:p>
            <a:pPr marL="0" lvl="0" indent="0" algn="l" rtl="0">
              <a:lnSpc>
                <a:spcPct val="90000"/>
              </a:lnSpc>
              <a:spcBef>
                <a:spcPts val="750"/>
              </a:spcBef>
              <a:spcAft>
                <a:spcPts val="0"/>
              </a:spcAft>
              <a:buClr>
                <a:srgbClr val="0000FF"/>
              </a:buClr>
              <a:buSzPct val="80769"/>
              <a:buNone/>
            </a:pPr>
            <a:r>
              <a:rPr lang="en-US" dirty="0">
                <a:solidFill>
                  <a:srgbClr val="000000"/>
                </a:solidFill>
                <a:latin typeface="Arial"/>
                <a:ea typeface="Arial"/>
                <a:cs typeface="Arial"/>
                <a:sym typeface="Arial"/>
              </a:rPr>
              <a:t>        print(</a:t>
            </a:r>
            <a:r>
              <a:rPr lang="en-US" dirty="0">
                <a:solidFill>
                  <a:srgbClr val="C00000"/>
                </a:solidFill>
                <a:latin typeface="Arial"/>
                <a:ea typeface="Arial"/>
                <a:cs typeface="Arial"/>
                <a:sym typeface="Arial"/>
              </a:rPr>
              <a:t>"Prints no matter what"</a:t>
            </a:r>
            <a:r>
              <a:rPr lang="en-US" dirty="0">
                <a:solidFill>
                  <a:srgbClr val="000000"/>
                </a:solidFill>
                <a:latin typeface="Arial"/>
                <a:ea typeface="Arial"/>
                <a:cs typeface="Arial"/>
                <a:sym typeface="Arial"/>
              </a:rPr>
              <a:t>)</a:t>
            </a:r>
            <a:endParaRPr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Shape 157"/>
        <p:cNvGrpSpPr/>
        <p:nvPr/>
      </p:nvGrpSpPr>
      <p:grpSpPr>
        <a:xfrm>
          <a:off x="0" y="0"/>
          <a:ext cx="0" cy="0"/>
          <a:chOff x="0" y="0"/>
          <a:chExt cx="0" cy="0"/>
        </a:xfrm>
      </p:grpSpPr>
      <p:sp>
        <p:nvSpPr>
          <p:cNvPr id="158" name="Google Shape;158;p26"/>
          <p:cNvSpPr txBox="1">
            <a:spLocks noGrp="1"/>
          </p:cNvSpPr>
          <p:nvPr>
            <p:ph type="title"/>
          </p:nvPr>
        </p:nvSpPr>
        <p:spPr>
          <a:xfrm>
            <a:off x="369875" y="508933"/>
            <a:ext cx="8418300" cy="770700"/>
          </a:xfrm>
          <a:prstGeom prst="rect">
            <a:avLst/>
          </a:prstGeom>
          <a:noFill/>
          <a:ln>
            <a:noFill/>
          </a:ln>
        </p:spPr>
        <p:txBody>
          <a:bodyPr spcFirstLastPara="1" wrap="square" lIns="91425" tIns="45700" rIns="91425" bIns="45700" anchor="ctr" anchorCtr="0">
            <a:normAutofit fontScale="90000"/>
          </a:bodyPr>
          <a:lstStyle/>
          <a:p>
            <a:pPr marL="0" lvl="0" indent="0" algn="l" rtl="0">
              <a:lnSpc>
                <a:spcPct val="90000"/>
              </a:lnSpc>
              <a:spcBef>
                <a:spcPts val="0"/>
              </a:spcBef>
              <a:spcAft>
                <a:spcPts val="0"/>
              </a:spcAft>
              <a:buClr>
                <a:schemeClr val="dk1"/>
              </a:buClr>
              <a:buSzPts val="3300"/>
              <a:buFont typeface="Calibri"/>
              <a:buNone/>
            </a:pPr>
            <a:r>
              <a:rPr lang="en-US" dirty="0"/>
              <a:t>Raising an exception and NOT handling it</a:t>
            </a:r>
            <a:endParaRPr dirty="0"/>
          </a:p>
        </p:txBody>
      </p:sp>
      <p:sp>
        <p:nvSpPr>
          <p:cNvPr id="159" name="Google Shape;159;p26"/>
          <p:cNvSpPr txBox="1">
            <a:spLocks noGrp="1"/>
          </p:cNvSpPr>
          <p:nvPr>
            <p:ph type="body" idx="1"/>
          </p:nvPr>
        </p:nvSpPr>
        <p:spPr>
          <a:xfrm>
            <a:off x="369875" y="1253335"/>
            <a:ext cx="8418300" cy="5015100"/>
          </a:xfrm>
          <a:prstGeom prst="rect">
            <a:avLst/>
          </a:prstGeom>
          <a:noFill/>
          <a:ln>
            <a:noFill/>
          </a:ln>
        </p:spPr>
        <p:txBody>
          <a:bodyPr spcFirstLastPara="1" wrap="square" lIns="91425" tIns="45700" rIns="91425" bIns="45700" anchor="t" anchorCtr="0">
            <a:normAutofit fontScale="92500" lnSpcReduction="10000"/>
          </a:bodyPr>
          <a:lstStyle/>
          <a:p>
            <a:pPr marL="0" lvl="0" indent="0" algn="l" rtl="0">
              <a:lnSpc>
                <a:spcPct val="90000"/>
              </a:lnSpc>
              <a:spcBef>
                <a:spcPts val="0"/>
              </a:spcBef>
              <a:spcAft>
                <a:spcPts val="0"/>
              </a:spcAft>
              <a:buClr>
                <a:srgbClr val="0000FF"/>
              </a:buClr>
              <a:buSzPct val="80769"/>
              <a:buNone/>
            </a:pPr>
            <a:r>
              <a:rPr lang="en-US" dirty="0">
                <a:solidFill>
                  <a:srgbClr val="0000FF"/>
                </a:solidFill>
                <a:latin typeface="Arial"/>
                <a:ea typeface="Arial"/>
                <a:cs typeface="Arial"/>
                <a:sym typeface="Arial"/>
              </a:rPr>
              <a:t>def</a:t>
            </a:r>
            <a:r>
              <a:rPr lang="en-US" dirty="0">
                <a:solidFill>
                  <a:srgbClr val="000000"/>
                </a:solidFill>
                <a:latin typeface="Arial"/>
                <a:ea typeface="Arial"/>
                <a:cs typeface="Arial"/>
                <a:sym typeface="Arial"/>
              </a:rPr>
              <a:t> </a:t>
            </a:r>
            <a:r>
              <a:rPr lang="en-US" dirty="0" err="1">
                <a:solidFill>
                  <a:srgbClr val="000000"/>
                </a:solidFill>
                <a:latin typeface="Arial"/>
                <a:ea typeface="Arial"/>
                <a:cs typeface="Arial"/>
                <a:sym typeface="Arial"/>
              </a:rPr>
              <a:t>doesStuff</a:t>
            </a:r>
            <a:r>
              <a:rPr lang="en-US" dirty="0">
                <a:solidFill>
                  <a:srgbClr val="000000"/>
                </a:solidFill>
                <a:latin typeface="Arial"/>
                <a:ea typeface="Arial"/>
                <a:cs typeface="Arial"/>
                <a:sym typeface="Arial"/>
              </a:rPr>
              <a:t>():</a:t>
            </a:r>
          </a:p>
          <a:p>
            <a:pPr marL="0" lvl="0" indent="0" algn="l" rtl="0">
              <a:lnSpc>
                <a:spcPct val="90000"/>
              </a:lnSpc>
              <a:spcBef>
                <a:spcPts val="750"/>
              </a:spcBef>
              <a:spcAft>
                <a:spcPts val="0"/>
              </a:spcAft>
              <a:buClr>
                <a:srgbClr val="0000FF"/>
              </a:buClr>
              <a:buSzPct val="80769"/>
              <a:buNone/>
            </a:pPr>
            <a:r>
              <a:rPr lang="en-US" dirty="0">
                <a:solidFill>
                  <a:srgbClr val="000000"/>
                </a:solidFill>
                <a:latin typeface="Arial"/>
                <a:ea typeface="Arial"/>
                <a:cs typeface="Arial"/>
                <a:sym typeface="Arial"/>
              </a:rPr>
              <a:t>    raise </a:t>
            </a:r>
            <a:r>
              <a:rPr lang="en-US" dirty="0" err="1">
                <a:solidFill>
                  <a:srgbClr val="000000"/>
                </a:solidFill>
                <a:latin typeface="Arial"/>
                <a:ea typeface="Arial"/>
                <a:cs typeface="Arial"/>
                <a:sym typeface="Arial"/>
              </a:rPr>
              <a:t>RuntimeError</a:t>
            </a:r>
            <a:r>
              <a:rPr lang="en-US" dirty="0">
                <a:solidFill>
                  <a:srgbClr val="000000"/>
                </a:solidFill>
                <a:latin typeface="Arial"/>
                <a:ea typeface="Arial"/>
                <a:cs typeface="Arial"/>
                <a:sym typeface="Arial"/>
              </a:rPr>
              <a:t>(</a:t>
            </a:r>
            <a:r>
              <a:rPr lang="en-US" dirty="0">
                <a:solidFill>
                  <a:srgbClr val="C00000"/>
                </a:solidFill>
                <a:latin typeface="Arial"/>
                <a:ea typeface="Arial"/>
                <a:cs typeface="Arial"/>
                <a:sym typeface="Arial"/>
              </a:rPr>
              <a:t>"I've raised an exception!"</a:t>
            </a:r>
            <a:r>
              <a:rPr lang="en-US" dirty="0">
                <a:solidFill>
                  <a:srgbClr val="000000"/>
                </a:solidFill>
                <a:latin typeface="Arial"/>
                <a:ea typeface="Arial"/>
                <a:cs typeface="Arial"/>
                <a:sym typeface="Arial"/>
              </a:rPr>
              <a:t>)</a:t>
            </a:r>
          </a:p>
          <a:p>
            <a:pPr marL="0" lvl="0" indent="0" algn="l" rtl="0">
              <a:lnSpc>
                <a:spcPct val="90000"/>
              </a:lnSpc>
              <a:spcBef>
                <a:spcPts val="750"/>
              </a:spcBef>
              <a:spcAft>
                <a:spcPts val="0"/>
              </a:spcAft>
              <a:buClr>
                <a:srgbClr val="0000FF"/>
              </a:buClr>
              <a:buSzPct val="80769"/>
              <a:buNone/>
            </a:pPr>
            <a:endParaRPr lang="en-US" dirty="0">
              <a:solidFill>
                <a:srgbClr val="000000"/>
              </a:solidFill>
              <a:latin typeface="Arial"/>
              <a:ea typeface="Arial"/>
              <a:cs typeface="Arial"/>
              <a:sym typeface="Arial"/>
            </a:endParaRPr>
          </a:p>
          <a:p>
            <a:pPr marL="0" lvl="0" indent="0" algn="l" rtl="0">
              <a:lnSpc>
                <a:spcPct val="90000"/>
              </a:lnSpc>
              <a:spcBef>
                <a:spcPts val="750"/>
              </a:spcBef>
              <a:spcAft>
                <a:spcPts val="0"/>
              </a:spcAft>
              <a:buClr>
                <a:srgbClr val="0000FF"/>
              </a:buClr>
              <a:buSzPct val="80769"/>
              <a:buNone/>
            </a:pPr>
            <a:endParaRPr lang="en-US" dirty="0">
              <a:solidFill>
                <a:srgbClr val="000000"/>
              </a:solidFill>
              <a:latin typeface="Arial"/>
              <a:ea typeface="Arial"/>
              <a:cs typeface="Arial"/>
              <a:sym typeface="Arial"/>
            </a:endParaRPr>
          </a:p>
          <a:p>
            <a:pPr marL="0" lvl="0" indent="0" algn="l" rtl="0">
              <a:lnSpc>
                <a:spcPct val="90000"/>
              </a:lnSpc>
              <a:spcBef>
                <a:spcPts val="750"/>
              </a:spcBef>
              <a:spcAft>
                <a:spcPts val="0"/>
              </a:spcAft>
              <a:buClr>
                <a:srgbClr val="0000FF"/>
              </a:buClr>
              <a:buSzPct val="80769"/>
              <a:buNone/>
            </a:pPr>
            <a:r>
              <a:rPr lang="en-US" dirty="0">
                <a:solidFill>
                  <a:srgbClr val="000000"/>
                </a:solidFill>
                <a:latin typeface="Arial"/>
                <a:ea typeface="Arial"/>
                <a:cs typeface="Arial"/>
                <a:sym typeface="Arial"/>
              </a:rPr>
              <a:t>if __name__ == </a:t>
            </a:r>
            <a:r>
              <a:rPr lang="en-US" dirty="0">
                <a:solidFill>
                  <a:srgbClr val="C00000"/>
                </a:solidFill>
                <a:latin typeface="Arial"/>
                <a:ea typeface="Arial"/>
                <a:cs typeface="Arial"/>
                <a:sym typeface="Arial"/>
              </a:rPr>
              <a:t>"__main__"</a:t>
            </a:r>
            <a:r>
              <a:rPr lang="en-US" dirty="0">
                <a:solidFill>
                  <a:srgbClr val="000000"/>
                </a:solidFill>
                <a:latin typeface="Arial"/>
                <a:ea typeface="Arial"/>
                <a:cs typeface="Arial"/>
                <a:sym typeface="Arial"/>
              </a:rPr>
              <a:t>:</a:t>
            </a:r>
          </a:p>
          <a:p>
            <a:pPr marL="0" lvl="0" indent="0" algn="l" rtl="0">
              <a:lnSpc>
                <a:spcPct val="90000"/>
              </a:lnSpc>
              <a:spcBef>
                <a:spcPts val="750"/>
              </a:spcBef>
              <a:spcAft>
                <a:spcPts val="0"/>
              </a:spcAft>
              <a:buClr>
                <a:srgbClr val="0000FF"/>
              </a:buClr>
              <a:buSzPct val="80769"/>
              <a:buNone/>
            </a:pPr>
            <a:r>
              <a:rPr lang="en-US" dirty="0">
                <a:solidFill>
                  <a:srgbClr val="000000"/>
                </a:solidFill>
                <a:latin typeface="Arial"/>
                <a:ea typeface="Arial"/>
                <a:cs typeface="Arial"/>
                <a:sym typeface="Arial"/>
              </a:rPr>
              <a:t>    </a:t>
            </a:r>
            <a:r>
              <a:rPr lang="en-US" dirty="0">
                <a:solidFill>
                  <a:srgbClr val="0000FF"/>
                </a:solidFill>
                <a:latin typeface="Arial"/>
                <a:ea typeface="Arial"/>
                <a:cs typeface="Arial"/>
                <a:sym typeface="Arial"/>
              </a:rPr>
              <a:t>try</a:t>
            </a:r>
            <a:r>
              <a:rPr lang="en-US" dirty="0">
                <a:solidFill>
                  <a:srgbClr val="000000"/>
                </a:solidFill>
                <a:latin typeface="Arial"/>
                <a:ea typeface="Arial"/>
                <a:cs typeface="Arial"/>
                <a:sym typeface="Arial"/>
              </a:rPr>
              <a:t>:</a:t>
            </a:r>
          </a:p>
          <a:p>
            <a:pPr marL="0" lvl="0" indent="0" algn="l" rtl="0">
              <a:lnSpc>
                <a:spcPct val="90000"/>
              </a:lnSpc>
              <a:spcBef>
                <a:spcPts val="750"/>
              </a:spcBef>
              <a:spcAft>
                <a:spcPts val="0"/>
              </a:spcAft>
              <a:buClr>
                <a:srgbClr val="0000FF"/>
              </a:buClr>
              <a:buSzPct val="80769"/>
              <a:buNone/>
            </a:pPr>
            <a:r>
              <a:rPr lang="en-US" dirty="0">
                <a:solidFill>
                  <a:srgbClr val="000000"/>
                </a:solidFill>
                <a:latin typeface="Arial"/>
                <a:ea typeface="Arial"/>
                <a:cs typeface="Arial"/>
                <a:sym typeface="Arial"/>
              </a:rPr>
              <a:t>        </a:t>
            </a:r>
            <a:r>
              <a:rPr lang="en-US" dirty="0" err="1">
                <a:solidFill>
                  <a:srgbClr val="000000"/>
                </a:solidFill>
                <a:latin typeface="Arial"/>
                <a:ea typeface="Arial"/>
                <a:cs typeface="Arial"/>
                <a:sym typeface="Arial"/>
              </a:rPr>
              <a:t>doesStuff</a:t>
            </a:r>
            <a:r>
              <a:rPr lang="en-US" dirty="0">
                <a:solidFill>
                  <a:srgbClr val="000000"/>
                </a:solidFill>
                <a:latin typeface="Arial"/>
                <a:ea typeface="Arial"/>
                <a:cs typeface="Arial"/>
                <a:sym typeface="Arial"/>
              </a:rPr>
              <a:t>()</a:t>
            </a:r>
          </a:p>
          <a:p>
            <a:pPr marL="0" lvl="0" indent="0" algn="l" rtl="0">
              <a:lnSpc>
                <a:spcPct val="90000"/>
              </a:lnSpc>
              <a:spcBef>
                <a:spcPts val="750"/>
              </a:spcBef>
              <a:spcAft>
                <a:spcPts val="0"/>
              </a:spcAft>
              <a:buClr>
                <a:srgbClr val="0000FF"/>
              </a:buClr>
              <a:buSzPct val="80769"/>
              <a:buNone/>
            </a:pPr>
            <a:r>
              <a:rPr lang="en-US" dirty="0">
                <a:solidFill>
                  <a:srgbClr val="000000"/>
                </a:solidFill>
                <a:latin typeface="Arial"/>
                <a:ea typeface="Arial"/>
                <a:cs typeface="Arial"/>
                <a:sym typeface="Arial"/>
              </a:rPr>
              <a:t>        print(</a:t>
            </a:r>
            <a:r>
              <a:rPr lang="en-US" dirty="0">
                <a:solidFill>
                  <a:srgbClr val="C00000"/>
                </a:solidFill>
                <a:latin typeface="Arial"/>
                <a:ea typeface="Arial"/>
                <a:cs typeface="Arial"/>
                <a:sym typeface="Arial"/>
              </a:rPr>
              <a:t>"This line never executes"</a:t>
            </a:r>
            <a:r>
              <a:rPr lang="en-US" dirty="0">
                <a:solidFill>
                  <a:srgbClr val="000000"/>
                </a:solidFill>
                <a:latin typeface="Arial"/>
                <a:ea typeface="Arial"/>
                <a:cs typeface="Arial"/>
                <a:sym typeface="Arial"/>
              </a:rPr>
              <a:t>)</a:t>
            </a:r>
          </a:p>
          <a:p>
            <a:pPr marL="0" lvl="0" indent="0" algn="l" rtl="0">
              <a:lnSpc>
                <a:spcPct val="90000"/>
              </a:lnSpc>
              <a:spcBef>
                <a:spcPts val="750"/>
              </a:spcBef>
              <a:spcAft>
                <a:spcPts val="0"/>
              </a:spcAft>
              <a:buClr>
                <a:srgbClr val="0000FF"/>
              </a:buClr>
              <a:buSzPct val="80769"/>
              <a:buNone/>
            </a:pPr>
            <a:r>
              <a:rPr lang="en-US" dirty="0">
                <a:solidFill>
                  <a:srgbClr val="000000"/>
                </a:solidFill>
                <a:latin typeface="Arial"/>
                <a:ea typeface="Arial"/>
                <a:cs typeface="Arial"/>
                <a:sym typeface="Arial"/>
              </a:rPr>
              <a:t>    </a:t>
            </a:r>
            <a:r>
              <a:rPr lang="en-US" dirty="0">
                <a:solidFill>
                  <a:srgbClr val="0000FF"/>
                </a:solidFill>
                <a:latin typeface="Arial"/>
                <a:ea typeface="Arial"/>
                <a:cs typeface="Arial"/>
                <a:sym typeface="Arial"/>
              </a:rPr>
              <a:t>except</a:t>
            </a:r>
            <a:r>
              <a:rPr lang="en-US" dirty="0">
                <a:solidFill>
                  <a:srgbClr val="000000"/>
                </a:solidFill>
                <a:latin typeface="Arial"/>
                <a:ea typeface="Arial"/>
                <a:cs typeface="Arial"/>
                <a:sym typeface="Arial"/>
              </a:rPr>
              <a:t> </a:t>
            </a:r>
            <a:r>
              <a:rPr lang="en-US" dirty="0" err="1">
                <a:solidFill>
                  <a:srgbClr val="000000"/>
                </a:solidFill>
                <a:latin typeface="Arial"/>
                <a:ea typeface="Arial"/>
                <a:cs typeface="Arial"/>
                <a:sym typeface="Arial"/>
              </a:rPr>
              <a:t>ValueError</a:t>
            </a:r>
            <a:r>
              <a:rPr lang="en-US" dirty="0">
                <a:solidFill>
                  <a:srgbClr val="000000"/>
                </a:solidFill>
                <a:latin typeface="Arial"/>
                <a:ea typeface="Arial"/>
                <a:cs typeface="Arial"/>
                <a:sym typeface="Arial"/>
              </a:rPr>
              <a:t> as error:</a:t>
            </a:r>
          </a:p>
          <a:p>
            <a:pPr marL="0" lvl="0" indent="0" algn="l" rtl="0">
              <a:lnSpc>
                <a:spcPct val="90000"/>
              </a:lnSpc>
              <a:spcBef>
                <a:spcPts val="750"/>
              </a:spcBef>
              <a:spcAft>
                <a:spcPts val="0"/>
              </a:spcAft>
              <a:buClr>
                <a:srgbClr val="0000FF"/>
              </a:buClr>
              <a:buSzPct val="80769"/>
              <a:buNone/>
            </a:pPr>
            <a:r>
              <a:rPr lang="en-US" dirty="0">
                <a:solidFill>
                  <a:srgbClr val="000000"/>
                </a:solidFill>
                <a:latin typeface="Arial"/>
                <a:ea typeface="Arial"/>
                <a:cs typeface="Arial"/>
                <a:sym typeface="Arial"/>
              </a:rPr>
              <a:t>        print(</a:t>
            </a:r>
            <a:r>
              <a:rPr lang="en-US" dirty="0">
                <a:solidFill>
                  <a:srgbClr val="C00000"/>
                </a:solidFill>
                <a:latin typeface="Arial"/>
                <a:ea typeface="Arial"/>
                <a:cs typeface="Arial"/>
                <a:sym typeface="Arial"/>
              </a:rPr>
              <a:t>“This block will not execute”</a:t>
            </a:r>
            <a:r>
              <a:rPr lang="en-US" dirty="0">
                <a:solidFill>
                  <a:srgbClr val="000000"/>
                </a:solidFill>
                <a:latin typeface="Arial"/>
                <a:ea typeface="Arial"/>
                <a:cs typeface="Arial"/>
                <a:sym typeface="Arial"/>
              </a:rPr>
              <a:t>)</a:t>
            </a:r>
          </a:p>
          <a:p>
            <a:pPr marL="0" lvl="0" indent="0" algn="l" rtl="0">
              <a:lnSpc>
                <a:spcPct val="90000"/>
              </a:lnSpc>
              <a:spcBef>
                <a:spcPts val="750"/>
              </a:spcBef>
              <a:spcAft>
                <a:spcPts val="0"/>
              </a:spcAft>
              <a:buClr>
                <a:srgbClr val="0000FF"/>
              </a:buClr>
              <a:buSzPct val="80769"/>
              <a:buNone/>
            </a:pPr>
            <a:r>
              <a:rPr lang="en-US" dirty="0">
                <a:solidFill>
                  <a:srgbClr val="000000"/>
                </a:solidFill>
                <a:latin typeface="Arial"/>
                <a:ea typeface="Arial"/>
                <a:cs typeface="Arial"/>
                <a:sym typeface="Arial"/>
              </a:rPr>
              <a:t>    </a:t>
            </a:r>
            <a:r>
              <a:rPr lang="en-US" dirty="0">
                <a:solidFill>
                  <a:srgbClr val="0000FF"/>
                </a:solidFill>
                <a:latin typeface="Arial"/>
                <a:ea typeface="Arial"/>
                <a:cs typeface="Arial"/>
                <a:sym typeface="Arial"/>
              </a:rPr>
              <a:t>finally</a:t>
            </a:r>
            <a:r>
              <a:rPr lang="en-US" dirty="0">
                <a:solidFill>
                  <a:srgbClr val="000000"/>
                </a:solidFill>
                <a:latin typeface="Arial"/>
                <a:ea typeface="Arial"/>
                <a:cs typeface="Arial"/>
                <a:sym typeface="Arial"/>
              </a:rPr>
              <a:t>:</a:t>
            </a:r>
          </a:p>
          <a:p>
            <a:pPr marL="0" lvl="0" indent="0" algn="l" rtl="0">
              <a:lnSpc>
                <a:spcPct val="90000"/>
              </a:lnSpc>
              <a:spcBef>
                <a:spcPts val="750"/>
              </a:spcBef>
              <a:spcAft>
                <a:spcPts val="0"/>
              </a:spcAft>
              <a:buClr>
                <a:srgbClr val="0000FF"/>
              </a:buClr>
              <a:buSzPct val="80769"/>
              <a:buNone/>
            </a:pPr>
            <a:r>
              <a:rPr lang="en-US" dirty="0">
                <a:solidFill>
                  <a:srgbClr val="000000"/>
                </a:solidFill>
                <a:latin typeface="Arial"/>
                <a:ea typeface="Arial"/>
                <a:cs typeface="Arial"/>
                <a:sym typeface="Arial"/>
              </a:rPr>
              <a:t>        print(</a:t>
            </a:r>
            <a:r>
              <a:rPr lang="en-US" dirty="0">
                <a:solidFill>
                  <a:srgbClr val="C00000"/>
                </a:solidFill>
                <a:latin typeface="Arial"/>
                <a:ea typeface="Arial"/>
                <a:cs typeface="Arial"/>
                <a:sym typeface="Arial"/>
              </a:rPr>
              <a:t>"Prints no matter what"</a:t>
            </a:r>
            <a:r>
              <a:rPr lang="en-US" dirty="0">
                <a:solidFill>
                  <a:srgbClr val="000000"/>
                </a:solidFill>
                <a:latin typeface="Arial"/>
                <a:ea typeface="Arial"/>
                <a:cs typeface="Arial"/>
                <a:sym typeface="Arial"/>
              </a:rPr>
              <a:t>)</a:t>
            </a:r>
            <a:endParaRPr dirty="0"/>
          </a:p>
        </p:txBody>
      </p:sp>
    </p:spTree>
    <p:extLst>
      <p:ext uri="{BB962C8B-B14F-4D97-AF65-F5344CB8AC3E}">
        <p14:creationId xmlns:p14="http://schemas.microsoft.com/office/powerpoint/2010/main" val="255970295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Shape 157"/>
        <p:cNvGrpSpPr/>
        <p:nvPr/>
      </p:nvGrpSpPr>
      <p:grpSpPr>
        <a:xfrm>
          <a:off x="0" y="0"/>
          <a:ext cx="0" cy="0"/>
          <a:chOff x="0" y="0"/>
          <a:chExt cx="0" cy="0"/>
        </a:xfrm>
      </p:grpSpPr>
      <p:sp>
        <p:nvSpPr>
          <p:cNvPr id="158" name="Google Shape;158;p26"/>
          <p:cNvSpPr txBox="1">
            <a:spLocks noGrp="1"/>
          </p:cNvSpPr>
          <p:nvPr>
            <p:ph type="title"/>
          </p:nvPr>
        </p:nvSpPr>
        <p:spPr>
          <a:xfrm>
            <a:off x="369875" y="508933"/>
            <a:ext cx="8418300" cy="770700"/>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dk1"/>
              </a:buClr>
              <a:buSzPts val="3300"/>
              <a:buFont typeface="Calibri"/>
              <a:buNone/>
            </a:pPr>
            <a:r>
              <a:rPr lang="en-US" dirty="0"/>
              <a:t>Raising an exception and handling it</a:t>
            </a:r>
            <a:endParaRPr dirty="0"/>
          </a:p>
        </p:txBody>
      </p:sp>
      <p:sp>
        <p:nvSpPr>
          <p:cNvPr id="5" name="Google Shape;127;p21">
            <a:extLst>
              <a:ext uri="{FF2B5EF4-FFF2-40B4-BE49-F238E27FC236}">
                <a16:creationId xmlns:a16="http://schemas.microsoft.com/office/drawing/2014/main" id="{7468640C-28AC-D2B5-E81F-7025B049E206}"/>
              </a:ext>
            </a:extLst>
          </p:cNvPr>
          <p:cNvSpPr txBox="1">
            <a:spLocks noGrp="1"/>
          </p:cNvSpPr>
          <p:nvPr>
            <p:ph type="body" idx="1"/>
          </p:nvPr>
        </p:nvSpPr>
        <p:spPr>
          <a:xfrm>
            <a:off x="362850" y="1118188"/>
            <a:ext cx="8418300" cy="5493771"/>
          </a:xfrm>
          <a:prstGeom prst="rect">
            <a:avLst/>
          </a:prstGeom>
          <a:noFill/>
          <a:ln>
            <a:noFill/>
          </a:ln>
        </p:spPr>
        <p:txBody>
          <a:bodyPr spcFirstLastPara="1" wrap="square" lIns="91425" tIns="45700" rIns="91425" bIns="45700" anchor="ctr" anchorCtr="0">
            <a:spAutoFit/>
          </a:bodyPr>
          <a:lstStyle/>
          <a:p>
            <a:pPr marL="0" indent="0">
              <a:spcBef>
                <a:spcPts val="0"/>
              </a:spcBef>
              <a:buClr>
                <a:schemeClr val="tx1"/>
              </a:buClr>
              <a:buSzPts val="2800"/>
              <a:buNone/>
            </a:pPr>
            <a:r>
              <a:rPr lang="en-US" sz="1500" dirty="0">
                <a:solidFill>
                  <a:schemeClr val="tx1"/>
                </a:solidFill>
              </a:rPr>
              <a:t>def </a:t>
            </a:r>
            <a:r>
              <a:rPr lang="en-US" sz="1500" dirty="0" err="1">
                <a:solidFill>
                  <a:schemeClr val="tx1"/>
                </a:solidFill>
              </a:rPr>
              <a:t>raisesExceptions</a:t>
            </a:r>
            <a:r>
              <a:rPr lang="en-US" sz="1500" dirty="0">
                <a:solidFill>
                  <a:schemeClr val="tx1"/>
                </a:solidFill>
              </a:rPr>
              <a:t>(number):</a:t>
            </a:r>
          </a:p>
          <a:p>
            <a:pPr marL="0" indent="0">
              <a:spcBef>
                <a:spcPts val="0"/>
              </a:spcBef>
              <a:buClr>
                <a:schemeClr val="tx1"/>
              </a:buClr>
              <a:buSzPts val="2800"/>
              <a:buNone/>
            </a:pPr>
            <a:r>
              <a:rPr lang="en-US" sz="1500" dirty="0">
                <a:solidFill>
                  <a:schemeClr val="tx1"/>
                </a:solidFill>
              </a:rPr>
              <a:t>    if number % 2 == 0:</a:t>
            </a:r>
          </a:p>
          <a:p>
            <a:pPr marL="0" indent="0">
              <a:spcBef>
                <a:spcPts val="0"/>
              </a:spcBef>
              <a:buClr>
                <a:schemeClr val="tx1"/>
              </a:buClr>
              <a:buSzPts val="2800"/>
              <a:buNone/>
            </a:pPr>
            <a:r>
              <a:rPr lang="en-US" sz="1500" dirty="0">
                <a:solidFill>
                  <a:schemeClr val="tx1"/>
                </a:solidFill>
              </a:rPr>
              <a:t>        raise </a:t>
            </a:r>
            <a:r>
              <a:rPr lang="en-US" sz="1500" dirty="0" err="1">
                <a:solidFill>
                  <a:schemeClr val="tx1"/>
                </a:solidFill>
              </a:rPr>
              <a:t>ValueError</a:t>
            </a:r>
            <a:r>
              <a:rPr lang="en-US" sz="1500" dirty="0">
                <a:solidFill>
                  <a:schemeClr val="tx1"/>
                </a:solidFill>
              </a:rPr>
              <a:t>(</a:t>
            </a:r>
            <a:r>
              <a:rPr lang="en-US" sz="1500" dirty="0">
                <a:solidFill>
                  <a:srgbClr val="C00000"/>
                </a:solidFill>
              </a:rPr>
              <a:t>"That's an even number!"</a:t>
            </a:r>
            <a:r>
              <a:rPr lang="en-US" sz="1500" dirty="0">
                <a:solidFill>
                  <a:schemeClr val="tx1"/>
                </a:solidFill>
              </a:rPr>
              <a:t>)</a:t>
            </a:r>
          </a:p>
          <a:p>
            <a:pPr marL="0" indent="0">
              <a:spcBef>
                <a:spcPts val="0"/>
              </a:spcBef>
              <a:buClr>
                <a:schemeClr val="tx1"/>
              </a:buClr>
              <a:buSzPts val="2800"/>
              <a:buNone/>
            </a:pPr>
            <a:r>
              <a:rPr lang="en-US" sz="1500" dirty="0">
                <a:solidFill>
                  <a:schemeClr val="tx1"/>
                </a:solidFill>
              </a:rPr>
              <a:t>    else:</a:t>
            </a:r>
          </a:p>
          <a:p>
            <a:pPr marL="0" indent="0">
              <a:spcBef>
                <a:spcPts val="0"/>
              </a:spcBef>
              <a:buClr>
                <a:schemeClr val="tx1"/>
              </a:buClr>
              <a:buSzPts val="2800"/>
              <a:buNone/>
            </a:pPr>
            <a:r>
              <a:rPr lang="en-US" sz="1500" dirty="0">
                <a:solidFill>
                  <a:schemeClr val="tx1"/>
                </a:solidFill>
              </a:rPr>
              <a:t>        raise </a:t>
            </a:r>
            <a:r>
              <a:rPr lang="en-US" sz="1500" dirty="0" err="1">
                <a:solidFill>
                  <a:schemeClr val="tx1"/>
                </a:solidFill>
              </a:rPr>
              <a:t>RuntimeError</a:t>
            </a:r>
            <a:r>
              <a:rPr lang="en-US" sz="1500" dirty="0">
                <a:solidFill>
                  <a:schemeClr val="tx1"/>
                </a:solidFill>
              </a:rPr>
              <a:t>(</a:t>
            </a:r>
            <a:r>
              <a:rPr lang="en-US" sz="1500" dirty="0">
                <a:solidFill>
                  <a:srgbClr val="C00000"/>
                </a:solidFill>
              </a:rPr>
              <a:t>"That's an odd number!"</a:t>
            </a:r>
            <a:r>
              <a:rPr lang="en-US" sz="1500" dirty="0">
                <a:solidFill>
                  <a:schemeClr val="tx1"/>
                </a:solidFill>
              </a:rPr>
              <a:t>)</a:t>
            </a:r>
          </a:p>
          <a:p>
            <a:pPr marL="0" indent="0">
              <a:spcBef>
                <a:spcPts val="0"/>
              </a:spcBef>
              <a:buClr>
                <a:schemeClr val="tx1"/>
              </a:buClr>
              <a:buSzPts val="2800"/>
              <a:buNone/>
            </a:pPr>
            <a:endParaRPr lang="en-US" sz="1500" dirty="0">
              <a:solidFill>
                <a:schemeClr val="tx1"/>
              </a:solidFill>
            </a:endParaRPr>
          </a:p>
          <a:p>
            <a:pPr marL="0" indent="0">
              <a:spcBef>
                <a:spcPts val="0"/>
              </a:spcBef>
              <a:buClr>
                <a:schemeClr val="tx1"/>
              </a:buClr>
              <a:buSzPts val="2800"/>
              <a:buNone/>
            </a:pPr>
            <a:r>
              <a:rPr lang="en-US" sz="1500" dirty="0">
                <a:solidFill>
                  <a:schemeClr val="tx1"/>
                </a:solidFill>
              </a:rPr>
              <a:t>def </a:t>
            </a:r>
            <a:r>
              <a:rPr lang="en-US" sz="1500" dirty="0" err="1">
                <a:solidFill>
                  <a:schemeClr val="tx1"/>
                </a:solidFill>
              </a:rPr>
              <a:t>handlesOdds</a:t>
            </a:r>
            <a:r>
              <a:rPr lang="en-US" sz="1500" dirty="0">
                <a:solidFill>
                  <a:schemeClr val="tx1"/>
                </a:solidFill>
              </a:rPr>
              <a:t>(number):</a:t>
            </a:r>
          </a:p>
          <a:p>
            <a:pPr marL="0" indent="0">
              <a:spcBef>
                <a:spcPts val="0"/>
              </a:spcBef>
              <a:buClr>
                <a:schemeClr val="tx1"/>
              </a:buClr>
              <a:buSzPts val="2800"/>
              <a:buNone/>
            </a:pPr>
            <a:r>
              <a:rPr lang="en-US" sz="1500" dirty="0">
                <a:solidFill>
                  <a:schemeClr val="tx1"/>
                </a:solidFill>
              </a:rPr>
              <a:t>    try:</a:t>
            </a:r>
          </a:p>
          <a:p>
            <a:pPr marL="0" indent="0">
              <a:spcBef>
                <a:spcPts val="0"/>
              </a:spcBef>
              <a:buClr>
                <a:schemeClr val="tx1"/>
              </a:buClr>
              <a:buSzPts val="2800"/>
              <a:buNone/>
            </a:pPr>
            <a:r>
              <a:rPr lang="en-US" sz="1500" dirty="0">
                <a:solidFill>
                  <a:schemeClr val="tx1"/>
                </a:solidFill>
              </a:rPr>
              <a:t>        </a:t>
            </a:r>
            <a:r>
              <a:rPr lang="en-US" sz="1500" dirty="0" err="1">
                <a:solidFill>
                  <a:schemeClr val="tx1"/>
                </a:solidFill>
              </a:rPr>
              <a:t>raisesExceptions</a:t>
            </a:r>
            <a:r>
              <a:rPr lang="en-US" sz="1500" dirty="0">
                <a:solidFill>
                  <a:schemeClr val="tx1"/>
                </a:solidFill>
              </a:rPr>
              <a:t>(number)</a:t>
            </a:r>
          </a:p>
          <a:p>
            <a:pPr marL="0" indent="0">
              <a:spcBef>
                <a:spcPts val="0"/>
              </a:spcBef>
              <a:buClr>
                <a:schemeClr val="tx1"/>
              </a:buClr>
              <a:buSzPts val="2800"/>
              <a:buNone/>
            </a:pPr>
            <a:r>
              <a:rPr lang="en-US" sz="1500" dirty="0">
                <a:solidFill>
                  <a:schemeClr val="tx1"/>
                </a:solidFill>
              </a:rPr>
              <a:t>    except </a:t>
            </a:r>
            <a:r>
              <a:rPr lang="en-US" sz="1500" dirty="0" err="1">
                <a:solidFill>
                  <a:schemeClr val="tx1"/>
                </a:solidFill>
              </a:rPr>
              <a:t>RuntimeError</a:t>
            </a:r>
            <a:r>
              <a:rPr lang="en-US" sz="1500" dirty="0">
                <a:solidFill>
                  <a:schemeClr val="tx1"/>
                </a:solidFill>
              </a:rPr>
              <a:t> as error:</a:t>
            </a:r>
          </a:p>
          <a:p>
            <a:pPr marL="0" indent="0">
              <a:spcBef>
                <a:spcPts val="0"/>
              </a:spcBef>
              <a:buClr>
                <a:schemeClr val="tx1"/>
              </a:buClr>
              <a:buSzPts val="2800"/>
              <a:buNone/>
            </a:pPr>
            <a:r>
              <a:rPr lang="en-US" sz="1500" dirty="0">
                <a:solidFill>
                  <a:schemeClr val="tx1"/>
                </a:solidFill>
              </a:rPr>
              <a:t>        print(</a:t>
            </a:r>
            <a:r>
              <a:rPr lang="en-US" sz="1500" dirty="0">
                <a:solidFill>
                  <a:srgbClr val="C00000"/>
                </a:solidFill>
              </a:rPr>
              <a:t>"</a:t>
            </a:r>
            <a:r>
              <a:rPr lang="en-US" sz="1500" dirty="0" err="1">
                <a:solidFill>
                  <a:srgbClr val="C00000"/>
                </a:solidFill>
              </a:rPr>
              <a:t>handlesOdds</a:t>
            </a:r>
            <a:r>
              <a:rPr lang="en-US" sz="1500" dirty="0">
                <a:solidFill>
                  <a:srgbClr val="C00000"/>
                </a:solidFill>
              </a:rPr>
              <a:t>() can handle odd numbers"</a:t>
            </a:r>
            <a:r>
              <a:rPr lang="en-US" sz="1500" dirty="0">
                <a:solidFill>
                  <a:schemeClr val="tx1"/>
                </a:solidFill>
              </a:rPr>
              <a:t>)</a:t>
            </a:r>
          </a:p>
          <a:p>
            <a:pPr marL="0" indent="0">
              <a:spcBef>
                <a:spcPts val="0"/>
              </a:spcBef>
              <a:buClr>
                <a:schemeClr val="tx1"/>
              </a:buClr>
              <a:buSzPts val="2800"/>
              <a:buNone/>
            </a:pPr>
            <a:r>
              <a:rPr lang="en-US" sz="1500" dirty="0">
                <a:solidFill>
                  <a:schemeClr val="tx1"/>
                </a:solidFill>
              </a:rPr>
              <a:t>        print(error)</a:t>
            </a:r>
          </a:p>
          <a:p>
            <a:pPr marL="0" indent="0">
              <a:spcBef>
                <a:spcPts val="0"/>
              </a:spcBef>
              <a:buClr>
                <a:schemeClr val="tx1"/>
              </a:buClr>
              <a:buSzPts val="2800"/>
              <a:buNone/>
            </a:pPr>
            <a:r>
              <a:rPr lang="en-US" sz="1500" dirty="0">
                <a:solidFill>
                  <a:schemeClr val="tx1"/>
                </a:solidFill>
              </a:rPr>
              <a:t>    finally:</a:t>
            </a:r>
          </a:p>
          <a:p>
            <a:pPr marL="0" indent="0">
              <a:spcBef>
                <a:spcPts val="0"/>
              </a:spcBef>
              <a:buClr>
                <a:schemeClr val="tx1"/>
              </a:buClr>
              <a:buSzPts val="2800"/>
              <a:buNone/>
            </a:pPr>
            <a:r>
              <a:rPr lang="en-US" sz="1500" dirty="0">
                <a:solidFill>
                  <a:schemeClr val="tx1"/>
                </a:solidFill>
              </a:rPr>
              <a:t>        print(</a:t>
            </a:r>
            <a:r>
              <a:rPr lang="en-US" sz="1500" dirty="0">
                <a:solidFill>
                  <a:srgbClr val="C00000"/>
                </a:solidFill>
              </a:rPr>
              <a:t>"</a:t>
            </a:r>
            <a:r>
              <a:rPr lang="en-US" sz="1500" dirty="0" err="1">
                <a:solidFill>
                  <a:srgbClr val="C00000"/>
                </a:solidFill>
              </a:rPr>
              <a:t>handlesOdd</a:t>
            </a:r>
            <a:r>
              <a:rPr lang="en-US" sz="1500" dirty="0">
                <a:solidFill>
                  <a:srgbClr val="C00000"/>
                </a:solidFill>
              </a:rPr>
              <a:t>() is done executing"</a:t>
            </a:r>
            <a:r>
              <a:rPr lang="en-US" sz="1500" dirty="0">
                <a:solidFill>
                  <a:schemeClr val="tx1"/>
                </a:solidFill>
              </a:rPr>
              <a:t>)</a:t>
            </a:r>
          </a:p>
          <a:p>
            <a:pPr marL="0" indent="0">
              <a:spcBef>
                <a:spcPts val="0"/>
              </a:spcBef>
              <a:buClr>
                <a:schemeClr val="tx1"/>
              </a:buClr>
              <a:buSzPts val="2800"/>
              <a:buNone/>
            </a:pPr>
            <a:endParaRPr lang="en-US" sz="1500" dirty="0">
              <a:solidFill>
                <a:schemeClr val="tx1"/>
              </a:solidFill>
            </a:endParaRPr>
          </a:p>
          <a:p>
            <a:pPr marL="0" indent="0">
              <a:spcBef>
                <a:spcPts val="0"/>
              </a:spcBef>
              <a:buClr>
                <a:schemeClr val="tx1"/>
              </a:buClr>
              <a:buSzPts val="2800"/>
              <a:buNone/>
            </a:pPr>
            <a:r>
              <a:rPr lang="en-US" sz="1500" dirty="0">
                <a:solidFill>
                  <a:schemeClr val="tx1"/>
                </a:solidFill>
              </a:rPr>
              <a:t>if __name__ == </a:t>
            </a:r>
            <a:r>
              <a:rPr lang="en-US" sz="1500" dirty="0">
                <a:solidFill>
                  <a:srgbClr val="C00000"/>
                </a:solidFill>
              </a:rPr>
              <a:t>"__main__"</a:t>
            </a:r>
            <a:r>
              <a:rPr lang="en-US" sz="1500" dirty="0">
                <a:solidFill>
                  <a:schemeClr val="tx1"/>
                </a:solidFill>
              </a:rPr>
              <a:t>:</a:t>
            </a:r>
          </a:p>
          <a:p>
            <a:pPr marL="0" indent="0">
              <a:spcBef>
                <a:spcPts val="0"/>
              </a:spcBef>
              <a:buClr>
                <a:schemeClr val="tx1"/>
              </a:buClr>
              <a:buSzPts val="2800"/>
              <a:buNone/>
            </a:pPr>
            <a:r>
              <a:rPr lang="en-US" sz="1500" dirty="0">
                <a:solidFill>
                  <a:schemeClr val="tx1"/>
                </a:solidFill>
              </a:rPr>
              <a:t>    try:</a:t>
            </a:r>
          </a:p>
          <a:p>
            <a:pPr marL="0" indent="0">
              <a:spcBef>
                <a:spcPts val="0"/>
              </a:spcBef>
              <a:buClr>
                <a:schemeClr val="tx1"/>
              </a:buClr>
              <a:buSzPts val="2800"/>
              <a:buNone/>
            </a:pPr>
            <a:r>
              <a:rPr lang="en-US" sz="1500" dirty="0">
                <a:solidFill>
                  <a:schemeClr val="tx1"/>
                </a:solidFill>
              </a:rPr>
              <a:t>        number = int(input(</a:t>
            </a:r>
            <a:r>
              <a:rPr lang="en-US" sz="1500" dirty="0">
                <a:solidFill>
                  <a:srgbClr val="C00000"/>
                </a:solidFill>
              </a:rPr>
              <a:t>"Enter a number: "</a:t>
            </a:r>
            <a:r>
              <a:rPr lang="en-US" sz="1500" dirty="0">
                <a:solidFill>
                  <a:schemeClr val="tx1"/>
                </a:solidFill>
              </a:rPr>
              <a:t>))</a:t>
            </a:r>
          </a:p>
          <a:p>
            <a:pPr marL="0" indent="0">
              <a:spcBef>
                <a:spcPts val="0"/>
              </a:spcBef>
              <a:buClr>
                <a:schemeClr val="tx1"/>
              </a:buClr>
              <a:buSzPts val="2800"/>
              <a:buNone/>
            </a:pPr>
            <a:r>
              <a:rPr lang="en-US" sz="1500" dirty="0">
                <a:solidFill>
                  <a:schemeClr val="tx1"/>
                </a:solidFill>
              </a:rPr>
              <a:t>        </a:t>
            </a:r>
            <a:r>
              <a:rPr lang="en-US" sz="1500" dirty="0" err="1">
                <a:solidFill>
                  <a:schemeClr val="tx1"/>
                </a:solidFill>
              </a:rPr>
              <a:t>handlesOdds</a:t>
            </a:r>
            <a:r>
              <a:rPr lang="en-US" sz="1500" dirty="0">
                <a:solidFill>
                  <a:schemeClr val="tx1"/>
                </a:solidFill>
              </a:rPr>
              <a:t>(number)</a:t>
            </a:r>
          </a:p>
          <a:p>
            <a:pPr marL="0" indent="0">
              <a:spcBef>
                <a:spcPts val="0"/>
              </a:spcBef>
              <a:buClr>
                <a:schemeClr val="tx1"/>
              </a:buClr>
              <a:buSzPts val="2800"/>
              <a:buNone/>
            </a:pPr>
            <a:r>
              <a:rPr lang="en-US" sz="1500" dirty="0">
                <a:solidFill>
                  <a:schemeClr val="tx1"/>
                </a:solidFill>
              </a:rPr>
              <a:t>    except </a:t>
            </a:r>
            <a:r>
              <a:rPr lang="en-US" sz="1500" dirty="0" err="1">
                <a:solidFill>
                  <a:schemeClr val="tx1"/>
                </a:solidFill>
              </a:rPr>
              <a:t>ValueError</a:t>
            </a:r>
            <a:r>
              <a:rPr lang="en-US" sz="1500" dirty="0">
                <a:solidFill>
                  <a:schemeClr val="tx1"/>
                </a:solidFill>
              </a:rPr>
              <a:t> as error:</a:t>
            </a:r>
          </a:p>
          <a:p>
            <a:pPr marL="0" indent="0">
              <a:spcBef>
                <a:spcPts val="0"/>
              </a:spcBef>
              <a:buClr>
                <a:schemeClr val="tx1"/>
              </a:buClr>
              <a:buSzPts val="2800"/>
              <a:buNone/>
            </a:pPr>
            <a:r>
              <a:rPr lang="en-US" sz="1500" dirty="0">
                <a:solidFill>
                  <a:schemeClr val="tx1"/>
                </a:solidFill>
              </a:rPr>
              <a:t>        print(</a:t>
            </a:r>
            <a:r>
              <a:rPr lang="en-US" sz="1500" dirty="0">
                <a:solidFill>
                  <a:srgbClr val="C00000"/>
                </a:solidFill>
              </a:rPr>
              <a:t>"This try block can handle even numbers"</a:t>
            </a:r>
            <a:r>
              <a:rPr lang="en-US" sz="1500" dirty="0">
                <a:solidFill>
                  <a:schemeClr val="tx1"/>
                </a:solidFill>
              </a:rPr>
              <a:t>)</a:t>
            </a:r>
          </a:p>
          <a:p>
            <a:pPr marL="0" indent="0">
              <a:spcBef>
                <a:spcPts val="0"/>
              </a:spcBef>
              <a:buClr>
                <a:schemeClr val="tx1"/>
              </a:buClr>
              <a:buSzPts val="2800"/>
              <a:buNone/>
            </a:pPr>
            <a:r>
              <a:rPr lang="en-US" sz="1500" dirty="0">
                <a:solidFill>
                  <a:schemeClr val="tx1"/>
                </a:solidFill>
              </a:rPr>
              <a:t>        print(error)</a:t>
            </a:r>
          </a:p>
          <a:p>
            <a:pPr marL="0" indent="0">
              <a:spcBef>
                <a:spcPts val="0"/>
              </a:spcBef>
              <a:buClr>
                <a:schemeClr val="tx1"/>
              </a:buClr>
              <a:buSzPts val="2800"/>
              <a:buNone/>
            </a:pPr>
            <a:r>
              <a:rPr lang="en-US" sz="1500" dirty="0">
                <a:solidFill>
                  <a:schemeClr val="tx1"/>
                </a:solidFill>
              </a:rPr>
              <a:t>    finally:</a:t>
            </a:r>
          </a:p>
          <a:p>
            <a:pPr marL="0" indent="0">
              <a:spcBef>
                <a:spcPts val="0"/>
              </a:spcBef>
              <a:buClr>
                <a:schemeClr val="tx1"/>
              </a:buClr>
              <a:buSzPts val="2800"/>
              <a:buNone/>
            </a:pPr>
            <a:r>
              <a:rPr lang="en-US" sz="1500" dirty="0">
                <a:solidFill>
                  <a:schemeClr val="tx1"/>
                </a:solidFill>
              </a:rPr>
              <a:t>        print(</a:t>
            </a:r>
            <a:r>
              <a:rPr lang="en-US" sz="1500" dirty="0">
                <a:solidFill>
                  <a:srgbClr val="C00000"/>
                </a:solidFill>
              </a:rPr>
              <a:t>"Program is done"</a:t>
            </a:r>
            <a:r>
              <a:rPr lang="en-US" sz="1500" dirty="0">
                <a:solidFill>
                  <a:schemeClr val="tx1"/>
                </a:solidFill>
              </a:rPr>
              <a:t>)</a:t>
            </a:r>
          </a:p>
          <a:p>
            <a:pPr marL="0" lvl="0" indent="0" algn="l" rtl="0">
              <a:lnSpc>
                <a:spcPct val="90000"/>
              </a:lnSpc>
              <a:spcBef>
                <a:spcPts val="0"/>
              </a:spcBef>
              <a:spcAft>
                <a:spcPts val="0"/>
              </a:spcAft>
              <a:buClr>
                <a:srgbClr val="0432FF"/>
              </a:buClr>
              <a:buSzPts val="2800"/>
              <a:buNone/>
            </a:pPr>
            <a:endParaRPr lang="en-US" sz="1500" dirty="0">
              <a:solidFill>
                <a:schemeClr val="tx1"/>
              </a:solidFill>
            </a:endParaRPr>
          </a:p>
          <a:p>
            <a:pPr marL="0" lvl="0" indent="0" algn="l" rtl="0">
              <a:lnSpc>
                <a:spcPct val="90000"/>
              </a:lnSpc>
              <a:spcBef>
                <a:spcPts val="0"/>
              </a:spcBef>
              <a:spcAft>
                <a:spcPts val="0"/>
              </a:spcAft>
              <a:buClr>
                <a:srgbClr val="0432FF"/>
              </a:buClr>
              <a:buSzPts val="2800"/>
              <a:buNone/>
            </a:pPr>
            <a:endParaRPr sz="1500" dirty="0">
              <a:solidFill>
                <a:schemeClr val="tx1"/>
              </a:solidFill>
            </a:endParaRPr>
          </a:p>
        </p:txBody>
      </p:sp>
    </p:spTree>
    <p:extLst>
      <p:ext uri="{BB962C8B-B14F-4D97-AF65-F5344CB8AC3E}">
        <p14:creationId xmlns:p14="http://schemas.microsoft.com/office/powerpoint/2010/main" val="352132340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Shape 233"/>
        <p:cNvGrpSpPr/>
        <p:nvPr/>
      </p:nvGrpSpPr>
      <p:grpSpPr>
        <a:xfrm>
          <a:off x="0" y="0"/>
          <a:ext cx="0" cy="0"/>
          <a:chOff x="0" y="0"/>
          <a:chExt cx="0" cy="0"/>
        </a:xfrm>
      </p:grpSpPr>
      <p:sp>
        <p:nvSpPr>
          <p:cNvPr id="234" name="Google Shape;234;p38"/>
          <p:cNvSpPr txBox="1">
            <a:spLocks noGrp="1"/>
          </p:cNvSpPr>
          <p:nvPr>
            <p:ph type="title"/>
          </p:nvPr>
        </p:nvSpPr>
        <p:spPr>
          <a:xfrm>
            <a:off x="469770" y="560895"/>
            <a:ext cx="7772400" cy="609600"/>
          </a:xfrm>
          <a:prstGeom prst="rect">
            <a:avLst/>
          </a:prstGeom>
          <a:noFill/>
          <a:ln>
            <a:noFill/>
          </a:ln>
        </p:spPr>
        <p:txBody>
          <a:bodyPr spcFirstLastPara="1" wrap="square" lIns="91425" tIns="45700" rIns="91425" bIns="45700" anchor="b" anchorCtr="0">
            <a:normAutofit/>
          </a:bodyPr>
          <a:lstStyle/>
          <a:p>
            <a:pPr marL="0" lvl="0" indent="0" algn="l" rtl="0">
              <a:lnSpc>
                <a:spcPct val="90000"/>
              </a:lnSpc>
              <a:spcBef>
                <a:spcPts val="0"/>
              </a:spcBef>
              <a:spcAft>
                <a:spcPts val="0"/>
              </a:spcAft>
              <a:buClr>
                <a:schemeClr val="dk1"/>
              </a:buClr>
              <a:buSzPts val="3600"/>
              <a:buFont typeface="Calibri"/>
              <a:buNone/>
            </a:pPr>
            <a:r>
              <a:rPr lang="en-US" sz="3600" b="1" dirty="0"/>
              <a:t>Reading the call stack</a:t>
            </a:r>
            <a:endParaRPr sz="3600" cap="none" dirty="0">
              <a:solidFill>
                <a:srgbClr val="EE8944"/>
              </a:solidFill>
              <a:latin typeface="Calibri"/>
              <a:ea typeface="Calibri"/>
              <a:cs typeface="Calibri"/>
              <a:sym typeface="Calibri"/>
            </a:endParaRPr>
          </a:p>
        </p:txBody>
      </p:sp>
      <p:sp>
        <p:nvSpPr>
          <p:cNvPr id="4" name="TextBox 3">
            <a:extLst>
              <a:ext uri="{FF2B5EF4-FFF2-40B4-BE49-F238E27FC236}">
                <a16:creationId xmlns:a16="http://schemas.microsoft.com/office/drawing/2014/main" id="{2C0050CF-6763-A991-5640-8B1058277B44}"/>
              </a:ext>
            </a:extLst>
          </p:cNvPr>
          <p:cNvSpPr txBox="1"/>
          <p:nvPr/>
        </p:nvSpPr>
        <p:spPr>
          <a:xfrm>
            <a:off x="469770" y="1094645"/>
            <a:ext cx="8127475" cy="5262979"/>
          </a:xfrm>
          <a:prstGeom prst="rect">
            <a:avLst/>
          </a:prstGeom>
          <a:noFill/>
        </p:spPr>
        <p:txBody>
          <a:bodyPr wrap="square" rtlCol="0">
            <a:spAutoFit/>
          </a:bodyPr>
          <a:lstStyle/>
          <a:p>
            <a:pPr marL="285750" indent="-285750">
              <a:buFont typeface="Arial" panose="020B0604020202020204" pitchFamily="34" charset="0"/>
              <a:buChar char="•"/>
            </a:pPr>
            <a:r>
              <a:rPr lang="en-US" sz="2100" dirty="0">
                <a:solidFill>
                  <a:srgbClr val="000000"/>
                </a:solidFill>
              </a:rPr>
              <a:t>When your program crashes, an error message is displayed.</a:t>
            </a:r>
          </a:p>
          <a:p>
            <a:pPr marL="285750" indent="-285750">
              <a:buFont typeface="Arial" panose="020B0604020202020204" pitchFamily="34" charset="0"/>
              <a:buChar char="•"/>
            </a:pPr>
            <a:r>
              <a:rPr lang="en-US" sz="2100" dirty="0"/>
              <a:t>This error message is very useful as it states the exact place where your code failed, what functions were being executed at the time, and what exception was raised</a:t>
            </a:r>
            <a:endParaRPr lang="en-US" sz="2100" dirty="0">
              <a:solidFill>
                <a:srgbClr val="000000"/>
              </a:solidFill>
            </a:endParaRPr>
          </a:p>
          <a:p>
            <a:endParaRPr lang="en-US" dirty="0"/>
          </a:p>
          <a:p>
            <a:r>
              <a:rPr lang="en-US" dirty="0"/>
              <a:t>def </a:t>
            </a:r>
            <a:r>
              <a:rPr lang="en-US" dirty="0" err="1"/>
              <a:t>doesSomethingElse</a:t>
            </a:r>
            <a:r>
              <a:rPr lang="en-US" dirty="0"/>
              <a:t>():</a:t>
            </a:r>
          </a:p>
          <a:p>
            <a:r>
              <a:rPr lang="en-US" dirty="0"/>
              <a:t>    raise Exception(</a:t>
            </a:r>
            <a:r>
              <a:rPr lang="en-US" dirty="0">
                <a:solidFill>
                  <a:srgbClr val="C00000"/>
                </a:solidFill>
              </a:rPr>
              <a:t>"Error!"</a:t>
            </a:r>
            <a:r>
              <a:rPr lang="en-US" dirty="0"/>
              <a:t>)</a:t>
            </a:r>
          </a:p>
          <a:p>
            <a:endParaRPr lang="en-US" dirty="0"/>
          </a:p>
          <a:p>
            <a:r>
              <a:rPr lang="en-US" dirty="0"/>
              <a:t>def </a:t>
            </a:r>
            <a:r>
              <a:rPr lang="en-US" dirty="0" err="1"/>
              <a:t>doesSomething</a:t>
            </a:r>
            <a:r>
              <a:rPr lang="en-US" dirty="0"/>
              <a:t>():</a:t>
            </a:r>
          </a:p>
          <a:p>
            <a:r>
              <a:rPr lang="en-US" dirty="0"/>
              <a:t>    </a:t>
            </a:r>
            <a:r>
              <a:rPr lang="en-US" dirty="0" err="1"/>
              <a:t>doesSomethingElse</a:t>
            </a:r>
            <a:r>
              <a:rPr lang="en-US" dirty="0"/>
              <a:t>()</a:t>
            </a:r>
          </a:p>
          <a:p>
            <a:endParaRPr lang="en-US" dirty="0"/>
          </a:p>
          <a:p>
            <a:r>
              <a:rPr lang="en-US" dirty="0"/>
              <a:t>if __name__ == </a:t>
            </a:r>
            <a:r>
              <a:rPr lang="en-US" dirty="0">
                <a:solidFill>
                  <a:srgbClr val="C00000"/>
                </a:solidFill>
              </a:rPr>
              <a:t>"__main__"</a:t>
            </a:r>
            <a:r>
              <a:rPr lang="en-US" dirty="0"/>
              <a:t>:</a:t>
            </a:r>
          </a:p>
          <a:p>
            <a:r>
              <a:rPr lang="en-US" dirty="0"/>
              <a:t>    </a:t>
            </a:r>
            <a:r>
              <a:rPr lang="en-US" dirty="0" err="1"/>
              <a:t>doesSomething</a:t>
            </a:r>
            <a:r>
              <a:rPr lang="en-US" dirty="0"/>
              <a:t>()</a:t>
            </a:r>
          </a:p>
          <a:p>
            <a:endParaRPr lang="en-US" dirty="0"/>
          </a:p>
          <a:p>
            <a:r>
              <a:rPr lang="en-US" dirty="0"/>
              <a:t>Traceback (most recent call last):</a:t>
            </a:r>
          </a:p>
          <a:p>
            <a:r>
              <a:rPr lang="en-US" dirty="0"/>
              <a:t>  File “ExceptionTesting.py", line 8, in &lt;module&gt;</a:t>
            </a:r>
          </a:p>
          <a:p>
            <a:r>
              <a:rPr lang="en-US" dirty="0"/>
              <a:t>    </a:t>
            </a:r>
            <a:r>
              <a:rPr lang="en-US" dirty="0" err="1"/>
              <a:t>doesSomething</a:t>
            </a:r>
            <a:r>
              <a:rPr lang="en-US" dirty="0"/>
              <a:t>()</a:t>
            </a:r>
          </a:p>
          <a:p>
            <a:r>
              <a:rPr lang="en-US" dirty="0"/>
              <a:t>  File " ExceptionTesting.py", line 5, in </a:t>
            </a:r>
            <a:r>
              <a:rPr lang="en-US" dirty="0" err="1"/>
              <a:t>doesSomething</a:t>
            </a:r>
            <a:endParaRPr lang="en-US" dirty="0"/>
          </a:p>
          <a:p>
            <a:r>
              <a:rPr lang="en-US" dirty="0"/>
              <a:t>    </a:t>
            </a:r>
            <a:r>
              <a:rPr lang="en-US" dirty="0" err="1"/>
              <a:t>doesSomethingElse</a:t>
            </a:r>
            <a:r>
              <a:rPr lang="en-US" dirty="0"/>
              <a:t>()</a:t>
            </a:r>
          </a:p>
          <a:p>
            <a:r>
              <a:rPr lang="en-US" dirty="0"/>
              <a:t>  File " ExceptionTesting.py ", line 2, in </a:t>
            </a:r>
            <a:r>
              <a:rPr lang="en-US" dirty="0" err="1"/>
              <a:t>doesSomethingElse</a:t>
            </a:r>
            <a:endParaRPr lang="en-US" dirty="0"/>
          </a:p>
          <a:p>
            <a:r>
              <a:rPr lang="en-US" dirty="0"/>
              <a:t>    raise Exception("Error!")</a:t>
            </a:r>
          </a:p>
          <a:p>
            <a:r>
              <a:rPr lang="en-US" dirty="0"/>
              <a:t>Exception: Error!</a:t>
            </a:r>
          </a:p>
        </p:txBody>
      </p:sp>
      <p:cxnSp>
        <p:nvCxnSpPr>
          <p:cNvPr id="6" name="Straight Connector 5">
            <a:extLst>
              <a:ext uri="{FF2B5EF4-FFF2-40B4-BE49-F238E27FC236}">
                <a16:creationId xmlns:a16="http://schemas.microsoft.com/office/drawing/2014/main" id="{EEC77C03-4427-BC11-86FF-22F5CD48F662}"/>
              </a:ext>
            </a:extLst>
          </p:cNvPr>
          <p:cNvCxnSpPr>
            <a:cxnSpLocks/>
          </p:cNvCxnSpPr>
          <p:nvPr/>
        </p:nvCxnSpPr>
        <p:spPr>
          <a:xfrm>
            <a:off x="469770" y="4449452"/>
            <a:ext cx="8127475"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Shape 233"/>
        <p:cNvGrpSpPr/>
        <p:nvPr/>
      </p:nvGrpSpPr>
      <p:grpSpPr>
        <a:xfrm>
          <a:off x="0" y="0"/>
          <a:ext cx="0" cy="0"/>
          <a:chOff x="0" y="0"/>
          <a:chExt cx="0" cy="0"/>
        </a:xfrm>
      </p:grpSpPr>
      <p:sp>
        <p:nvSpPr>
          <p:cNvPr id="234" name="Google Shape;234;p38"/>
          <p:cNvSpPr txBox="1">
            <a:spLocks noGrp="1"/>
          </p:cNvSpPr>
          <p:nvPr>
            <p:ph type="title"/>
          </p:nvPr>
        </p:nvSpPr>
        <p:spPr>
          <a:xfrm>
            <a:off x="469770" y="560895"/>
            <a:ext cx="7772400" cy="609600"/>
          </a:xfrm>
          <a:prstGeom prst="rect">
            <a:avLst/>
          </a:prstGeom>
          <a:noFill/>
          <a:ln>
            <a:noFill/>
          </a:ln>
        </p:spPr>
        <p:txBody>
          <a:bodyPr spcFirstLastPara="1" wrap="square" lIns="91425" tIns="45700" rIns="91425" bIns="45700" anchor="b" anchorCtr="0">
            <a:normAutofit/>
          </a:bodyPr>
          <a:lstStyle/>
          <a:p>
            <a:pPr marL="0" lvl="0" indent="0" algn="l" rtl="0">
              <a:lnSpc>
                <a:spcPct val="90000"/>
              </a:lnSpc>
              <a:spcBef>
                <a:spcPts val="0"/>
              </a:spcBef>
              <a:spcAft>
                <a:spcPts val="0"/>
              </a:spcAft>
              <a:buClr>
                <a:schemeClr val="dk1"/>
              </a:buClr>
              <a:buSzPts val="3600"/>
              <a:buFont typeface="Calibri"/>
              <a:buNone/>
            </a:pPr>
            <a:r>
              <a:rPr lang="en-US" sz="3600" b="1" dirty="0"/>
              <a:t>Reading the call stack</a:t>
            </a:r>
            <a:endParaRPr sz="3600" cap="none" dirty="0">
              <a:solidFill>
                <a:srgbClr val="EE8944"/>
              </a:solidFill>
              <a:latin typeface="Calibri"/>
              <a:ea typeface="Calibri"/>
              <a:cs typeface="Calibri"/>
              <a:sym typeface="Calibri"/>
            </a:endParaRPr>
          </a:p>
        </p:txBody>
      </p:sp>
      <p:sp>
        <p:nvSpPr>
          <p:cNvPr id="4" name="TextBox 3">
            <a:extLst>
              <a:ext uri="{FF2B5EF4-FFF2-40B4-BE49-F238E27FC236}">
                <a16:creationId xmlns:a16="http://schemas.microsoft.com/office/drawing/2014/main" id="{2C0050CF-6763-A991-5640-8B1058277B44}"/>
              </a:ext>
            </a:extLst>
          </p:cNvPr>
          <p:cNvSpPr txBox="1"/>
          <p:nvPr/>
        </p:nvSpPr>
        <p:spPr>
          <a:xfrm>
            <a:off x="469770" y="1792228"/>
            <a:ext cx="8127475" cy="3139321"/>
          </a:xfrm>
          <a:prstGeom prst="rect">
            <a:avLst/>
          </a:prstGeom>
          <a:noFill/>
        </p:spPr>
        <p:txBody>
          <a:bodyPr wrap="square" rtlCol="0">
            <a:spAutoFit/>
          </a:bodyPr>
          <a:lstStyle/>
          <a:p>
            <a:endParaRPr lang="en-US" sz="2200" dirty="0"/>
          </a:p>
          <a:p>
            <a:r>
              <a:rPr lang="en-US" sz="2200" dirty="0"/>
              <a:t>Traceback (most recent call last):</a:t>
            </a:r>
          </a:p>
          <a:p>
            <a:r>
              <a:rPr lang="en-US" sz="2200" dirty="0"/>
              <a:t>  File “ExceptionTesting.py", line 8, in &lt;module&gt;</a:t>
            </a:r>
          </a:p>
          <a:p>
            <a:r>
              <a:rPr lang="en-US" sz="2200" dirty="0"/>
              <a:t>    </a:t>
            </a:r>
            <a:r>
              <a:rPr lang="en-US" sz="2200" dirty="0" err="1"/>
              <a:t>doesSomething</a:t>
            </a:r>
            <a:r>
              <a:rPr lang="en-US" sz="2200" dirty="0"/>
              <a:t>()</a:t>
            </a:r>
          </a:p>
          <a:p>
            <a:r>
              <a:rPr lang="en-US" sz="2200" dirty="0"/>
              <a:t>  File " ExceptionTesting.py", line 5, in </a:t>
            </a:r>
            <a:r>
              <a:rPr lang="en-US" sz="2200" dirty="0" err="1"/>
              <a:t>doesSomething</a:t>
            </a:r>
            <a:endParaRPr lang="en-US" sz="2200" dirty="0"/>
          </a:p>
          <a:p>
            <a:r>
              <a:rPr lang="en-US" sz="2200" dirty="0"/>
              <a:t>    </a:t>
            </a:r>
            <a:r>
              <a:rPr lang="en-US" sz="2200" dirty="0" err="1"/>
              <a:t>doesSomethingElse</a:t>
            </a:r>
            <a:r>
              <a:rPr lang="en-US" sz="2200" dirty="0"/>
              <a:t>()</a:t>
            </a:r>
          </a:p>
          <a:p>
            <a:r>
              <a:rPr lang="en-US" sz="2200" dirty="0"/>
              <a:t>  File " ExceptionTesting.py ", line 2, in </a:t>
            </a:r>
            <a:r>
              <a:rPr lang="en-US" sz="2200" dirty="0" err="1"/>
              <a:t>doesSomethingElse</a:t>
            </a:r>
            <a:endParaRPr lang="en-US" sz="2200" dirty="0"/>
          </a:p>
          <a:p>
            <a:r>
              <a:rPr lang="en-US" sz="2200" dirty="0"/>
              <a:t>    raise Exception("Error!")</a:t>
            </a:r>
          </a:p>
          <a:p>
            <a:r>
              <a:rPr lang="en-US" sz="2200" dirty="0"/>
              <a:t>Exception: Error!</a:t>
            </a:r>
          </a:p>
        </p:txBody>
      </p:sp>
      <p:sp>
        <p:nvSpPr>
          <p:cNvPr id="2" name="TextBox 1">
            <a:extLst>
              <a:ext uri="{FF2B5EF4-FFF2-40B4-BE49-F238E27FC236}">
                <a16:creationId xmlns:a16="http://schemas.microsoft.com/office/drawing/2014/main" id="{6E427BED-272F-BA28-5447-1BBB51B39453}"/>
              </a:ext>
            </a:extLst>
          </p:cNvPr>
          <p:cNvSpPr txBox="1"/>
          <p:nvPr/>
        </p:nvSpPr>
        <p:spPr>
          <a:xfrm>
            <a:off x="469770" y="5553282"/>
            <a:ext cx="1896358" cy="400110"/>
          </a:xfrm>
          <a:prstGeom prst="rect">
            <a:avLst/>
          </a:prstGeom>
          <a:noFill/>
        </p:spPr>
        <p:txBody>
          <a:bodyPr wrap="square" rtlCol="0">
            <a:spAutoFit/>
          </a:bodyPr>
          <a:lstStyle/>
          <a:p>
            <a:r>
              <a:rPr lang="en-US" sz="2000" b="1" dirty="0">
                <a:solidFill>
                  <a:srgbClr val="FF0000"/>
                </a:solidFill>
              </a:rPr>
              <a:t>Type of error</a:t>
            </a:r>
          </a:p>
        </p:txBody>
      </p:sp>
      <p:sp>
        <p:nvSpPr>
          <p:cNvPr id="3" name="TextBox 2">
            <a:extLst>
              <a:ext uri="{FF2B5EF4-FFF2-40B4-BE49-F238E27FC236}">
                <a16:creationId xmlns:a16="http://schemas.microsoft.com/office/drawing/2014/main" id="{9AEEC26D-FCC9-D2BD-B99E-C9AA217D87DF}"/>
              </a:ext>
            </a:extLst>
          </p:cNvPr>
          <p:cNvSpPr txBox="1"/>
          <p:nvPr/>
        </p:nvSpPr>
        <p:spPr>
          <a:xfrm>
            <a:off x="2524813" y="5676204"/>
            <a:ext cx="2047187" cy="400110"/>
          </a:xfrm>
          <a:prstGeom prst="rect">
            <a:avLst/>
          </a:prstGeom>
          <a:noFill/>
        </p:spPr>
        <p:txBody>
          <a:bodyPr wrap="square" rtlCol="0">
            <a:spAutoFit/>
          </a:bodyPr>
          <a:lstStyle/>
          <a:p>
            <a:r>
              <a:rPr lang="en-US" sz="2000" b="1" dirty="0">
                <a:solidFill>
                  <a:srgbClr val="FF0000"/>
                </a:solidFill>
              </a:rPr>
              <a:t>Error message</a:t>
            </a:r>
          </a:p>
        </p:txBody>
      </p:sp>
      <p:sp>
        <p:nvSpPr>
          <p:cNvPr id="5" name="TextBox 4">
            <a:extLst>
              <a:ext uri="{FF2B5EF4-FFF2-40B4-BE49-F238E27FC236}">
                <a16:creationId xmlns:a16="http://schemas.microsoft.com/office/drawing/2014/main" id="{A944B9EF-29EF-8B37-4DB7-F46149FD736E}"/>
              </a:ext>
            </a:extLst>
          </p:cNvPr>
          <p:cNvSpPr txBox="1"/>
          <p:nvPr/>
        </p:nvSpPr>
        <p:spPr>
          <a:xfrm>
            <a:off x="4033886" y="1047573"/>
            <a:ext cx="2047187" cy="1015663"/>
          </a:xfrm>
          <a:prstGeom prst="rect">
            <a:avLst/>
          </a:prstGeom>
          <a:noFill/>
        </p:spPr>
        <p:txBody>
          <a:bodyPr wrap="square" rtlCol="0">
            <a:spAutoFit/>
          </a:bodyPr>
          <a:lstStyle/>
          <a:p>
            <a:r>
              <a:rPr lang="en-US" sz="2000" b="1" dirty="0">
                <a:solidFill>
                  <a:srgbClr val="FF0000"/>
                </a:solidFill>
              </a:rPr>
              <a:t>What line(s) generated the error</a:t>
            </a:r>
          </a:p>
        </p:txBody>
      </p:sp>
      <p:cxnSp>
        <p:nvCxnSpPr>
          <p:cNvPr id="8" name="Straight Arrow Connector 7">
            <a:extLst>
              <a:ext uri="{FF2B5EF4-FFF2-40B4-BE49-F238E27FC236}">
                <a16:creationId xmlns:a16="http://schemas.microsoft.com/office/drawing/2014/main" id="{A539D059-B04E-4D9B-E8F4-2C5D4BA33B7B}"/>
              </a:ext>
            </a:extLst>
          </p:cNvPr>
          <p:cNvCxnSpPr>
            <a:cxnSpLocks/>
          </p:cNvCxnSpPr>
          <p:nvPr/>
        </p:nvCxnSpPr>
        <p:spPr>
          <a:xfrm>
            <a:off x="4817097" y="2063236"/>
            <a:ext cx="0" cy="463148"/>
          </a:xfrm>
          <a:prstGeom prst="straightConnector1">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10" name="Straight Arrow Connector 9">
            <a:extLst>
              <a:ext uri="{FF2B5EF4-FFF2-40B4-BE49-F238E27FC236}">
                <a16:creationId xmlns:a16="http://schemas.microsoft.com/office/drawing/2014/main" id="{8E2BC782-78FF-82D3-A4C2-73D64A81D631}"/>
              </a:ext>
            </a:extLst>
          </p:cNvPr>
          <p:cNvCxnSpPr>
            <a:cxnSpLocks/>
            <a:stCxn id="3" idx="0"/>
          </p:cNvCxnSpPr>
          <p:nvPr/>
        </p:nvCxnSpPr>
        <p:spPr>
          <a:xfrm flipH="1" flipV="1">
            <a:off x="2524813" y="4855408"/>
            <a:ext cx="1023594" cy="820796"/>
          </a:xfrm>
          <a:prstGeom prst="straightConnector1">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14" name="Straight Arrow Connector 13">
            <a:extLst>
              <a:ext uri="{FF2B5EF4-FFF2-40B4-BE49-F238E27FC236}">
                <a16:creationId xmlns:a16="http://schemas.microsoft.com/office/drawing/2014/main" id="{9EBEDD35-6D24-8018-8416-B8B7D88B7426}"/>
              </a:ext>
            </a:extLst>
          </p:cNvPr>
          <p:cNvCxnSpPr>
            <a:cxnSpLocks/>
            <a:stCxn id="2" idx="0"/>
          </p:cNvCxnSpPr>
          <p:nvPr/>
        </p:nvCxnSpPr>
        <p:spPr>
          <a:xfrm flipV="1">
            <a:off x="1417949" y="4832018"/>
            <a:ext cx="0" cy="721264"/>
          </a:xfrm>
          <a:prstGeom prst="straightConnector1">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18" name="TextBox 17">
            <a:extLst>
              <a:ext uri="{FF2B5EF4-FFF2-40B4-BE49-F238E27FC236}">
                <a16:creationId xmlns:a16="http://schemas.microsoft.com/office/drawing/2014/main" id="{E5B1B08F-DFA0-405C-0CF3-500C43F5ED74}"/>
              </a:ext>
            </a:extLst>
          </p:cNvPr>
          <p:cNvSpPr txBox="1"/>
          <p:nvPr/>
        </p:nvSpPr>
        <p:spPr>
          <a:xfrm>
            <a:off x="6703243" y="662663"/>
            <a:ext cx="2047187" cy="1938992"/>
          </a:xfrm>
          <a:prstGeom prst="rect">
            <a:avLst/>
          </a:prstGeom>
          <a:noFill/>
        </p:spPr>
        <p:txBody>
          <a:bodyPr wrap="square" rtlCol="0">
            <a:spAutoFit/>
          </a:bodyPr>
          <a:lstStyle/>
          <a:p>
            <a:r>
              <a:rPr lang="en-US" sz="2000" b="1" dirty="0">
                <a:solidFill>
                  <a:srgbClr val="FF0000"/>
                </a:solidFill>
              </a:rPr>
              <a:t>What functions were executing when the error occurred (latest function at the bottom)</a:t>
            </a:r>
          </a:p>
        </p:txBody>
      </p:sp>
      <p:cxnSp>
        <p:nvCxnSpPr>
          <p:cNvPr id="19" name="Straight Arrow Connector 18">
            <a:extLst>
              <a:ext uri="{FF2B5EF4-FFF2-40B4-BE49-F238E27FC236}">
                <a16:creationId xmlns:a16="http://schemas.microsoft.com/office/drawing/2014/main" id="{0D6A5091-ACF3-063E-277A-39D72ADCEB5F}"/>
              </a:ext>
            </a:extLst>
          </p:cNvPr>
          <p:cNvCxnSpPr>
            <a:cxnSpLocks/>
          </p:cNvCxnSpPr>
          <p:nvPr/>
        </p:nvCxnSpPr>
        <p:spPr>
          <a:xfrm flipV="1">
            <a:off x="8465270" y="2588491"/>
            <a:ext cx="0" cy="1908095"/>
          </a:xfrm>
          <a:prstGeom prst="straightConnector1">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22" name="Straight Arrow Connector 21">
            <a:extLst>
              <a:ext uri="{FF2B5EF4-FFF2-40B4-BE49-F238E27FC236}">
                <a16:creationId xmlns:a16="http://schemas.microsoft.com/office/drawing/2014/main" id="{C6407DB7-474B-BF8B-03FE-381834D9A805}"/>
              </a:ext>
            </a:extLst>
          </p:cNvPr>
          <p:cNvCxnSpPr>
            <a:cxnSpLocks/>
          </p:cNvCxnSpPr>
          <p:nvPr/>
        </p:nvCxnSpPr>
        <p:spPr>
          <a:xfrm>
            <a:off x="7946796" y="4034672"/>
            <a:ext cx="452486" cy="0"/>
          </a:xfrm>
          <a:prstGeom prst="straightConnector1">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25" name="Straight Arrow Connector 24">
            <a:extLst>
              <a:ext uri="{FF2B5EF4-FFF2-40B4-BE49-F238E27FC236}">
                <a16:creationId xmlns:a16="http://schemas.microsoft.com/office/drawing/2014/main" id="{0F46D43B-8831-AD94-8F1D-66DAF71B30FB}"/>
              </a:ext>
            </a:extLst>
          </p:cNvPr>
          <p:cNvCxnSpPr>
            <a:cxnSpLocks/>
          </p:cNvCxnSpPr>
          <p:nvPr/>
        </p:nvCxnSpPr>
        <p:spPr>
          <a:xfrm>
            <a:off x="7371761" y="3361888"/>
            <a:ext cx="1027521" cy="10998"/>
          </a:xfrm>
          <a:prstGeom prst="straightConnector1">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27" name="Straight Arrow Connector 26">
            <a:extLst>
              <a:ext uri="{FF2B5EF4-FFF2-40B4-BE49-F238E27FC236}">
                <a16:creationId xmlns:a16="http://schemas.microsoft.com/office/drawing/2014/main" id="{6BF6E8E8-C220-C892-3401-5AF5B791C17A}"/>
              </a:ext>
            </a:extLst>
          </p:cNvPr>
          <p:cNvCxnSpPr>
            <a:cxnSpLocks/>
          </p:cNvCxnSpPr>
          <p:nvPr/>
        </p:nvCxnSpPr>
        <p:spPr>
          <a:xfrm>
            <a:off x="6579909" y="2725917"/>
            <a:ext cx="1758098" cy="0"/>
          </a:xfrm>
          <a:prstGeom prst="straightConnector1">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9264849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Shape 145"/>
        <p:cNvGrpSpPr/>
        <p:nvPr/>
      </p:nvGrpSpPr>
      <p:grpSpPr>
        <a:xfrm>
          <a:off x="0" y="0"/>
          <a:ext cx="0" cy="0"/>
          <a:chOff x="0" y="0"/>
          <a:chExt cx="0" cy="0"/>
        </a:xfrm>
      </p:grpSpPr>
      <p:sp>
        <p:nvSpPr>
          <p:cNvPr id="2" name="Rectangle 1">
            <a:extLst>
              <a:ext uri="{FF2B5EF4-FFF2-40B4-BE49-F238E27FC236}">
                <a16:creationId xmlns:a16="http://schemas.microsoft.com/office/drawing/2014/main" id="{7730D997-97DC-3012-D2B7-4884323D1E91}"/>
              </a:ext>
            </a:extLst>
          </p:cNvPr>
          <p:cNvSpPr/>
          <p:nvPr/>
        </p:nvSpPr>
        <p:spPr>
          <a:xfrm>
            <a:off x="6570482" y="5542961"/>
            <a:ext cx="2036190" cy="770700"/>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6" name="Google Shape;146;p24"/>
          <p:cNvSpPr txBox="1">
            <a:spLocks noGrp="1"/>
          </p:cNvSpPr>
          <p:nvPr>
            <p:ph type="title"/>
          </p:nvPr>
        </p:nvSpPr>
        <p:spPr>
          <a:xfrm>
            <a:off x="369875" y="508933"/>
            <a:ext cx="8418300" cy="770700"/>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dk1"/>
              </a:buClr>
              <a:buSzPts val="3600"/>
              <a:buFont typeface="Calibri"/>
              <a:buNone/>
            </a:pPr>
            <a:r>
              <a:rPr lang="en-US" sz="3600" dirty="0"/>
              <a:t>Exception types</a:t>
            </a:r>
            <a:endParaRPr dirty="0"/>
          </a:p>
        </p:txBody>
      </p:sp>
      <p:sp>
        <p:nvSpPr>
          <p:cNvPr id="147" name="Google Shape;147;p24"/>
          <p:cNvSpPr txBox="1">
            <a:spLocks noGrp="1"/>
          </p:cNvSpPr>
          <p:nvPr>
            <p:ph type="body" idx="1"/>
          </p:nvPr>
        </p:nvSpPr>
        <p:spPr>
          <a:xfrm>
            <a:off x="369875" y="1769393"/>
            <a:ext cx="3506208" cy="3970277"/>
          </a:xfrm>
          <a:prstGeom prst="rect">
            <a:avLst/>
          </a:prstGeom>
          <a:noFill/>
          <a:ln>
            <a:noFill/>
          </a:ln>
        </p:spPr>
        <p:txBody>
          <a:bodyPr spcFirstLastPara="1" wrap="square" lIns="91425" tIns="45700" rIns="91425" bIns="45700" anchor="ctr" anchorCtr="0">
            <a:spAutoFit/>
          </a:bodyPr>
          <a:lstStyle/>
          <a:p>
            <a:pPr marL="171450" lvl="0" indent="-171450" algn="l" rtl="0">
              <a:lnSpc>
                <a:spcPct val="90000"/>
              </a:lnSpc>
              <a:spcBef>
                <a:spcPts val="0"/>
              </a:spcBef>
              <a:spcAft>
                <a:spcPts val="0"/>
              </a:spcAft>
              <a:buClr>
                <a:srgbClr val="000000"/>
              </a:buClr>
              <a:buSzPts val="2400"/>
              <a:buFont typeface="Arial"/>
              <a:buChar char="•"/>
            </a:pPr>
            <a:r>
              <a:rPr lang="en-US" sz="2000" dirty="0">
                <a:solidFill>
                  <a:srgbClr val="000000"/>
                </a:solidFill>
              </a:rPr>
              <a:t>There are several different types of exceptions</a:t>
            </a:r>
          </a:p>
          <a:p>
            <a:pPr marL="171450" lvl="0" indent="-171450" algn="l" rtl="0">
              <a:lnSpc>
                <a:spcPct val="90000"/>
              </a:lnSpc>
              <a:spcBef>
                <a:spcPts val="0"/>
              </a:spcBef>
              <a:spcAft>
                <a:spcPts val="0"/>
              </a:spcAft>
              <a:buClr>
                <a:srgbClr val="000000"/>
              </a:buClr>
              <a:buSzPts val="2400"/>
              <a:buFont typeface="Arial"/>
              <a:buChar char="•"/>
            </a:pPr>
            <a:r>
              <a:rPr lang="en-US" sz="2000" dirty="0">
                <a:solidFill>
                  <a:srgbClr val="000000"/>
                </a:solidFill>
              </a:rPr>
              <a:t>You should always try to handle the most specific type for your particular case</a:t>
            </a:r>
          </a:p>
          <a:p>
            <a:pPr marL="171450" lvl="0" indent="-171450" algn="l" rtl="0">
              <a:lnSpc>
                <a:spcPct val="90000"/>
              </a:lnSpc>
              <a:spcBef>
                <a:spcPts val="0"/>
              </a:spcBef>
              <a:spcAft>
                <a:spcPts val="0"/>
              </a:spcAft>
              <a:buClr>
                <a:srgbClr val="000000"/>
              </a:buClr>
              <a:buSzPts val="2400"/>
              <a:buFont typeface="Arial"/>
              <a:buChar char="•"/>
            </a:pPr>
            <a:r>
              <a:rPr lang="en-US" sz="2000" dirty="0">
                <a:solidFill>
                  <a:srgbClr val="000000"/>
                </a:solidFill>
              </a:rPr>
              <a:t>You should always raise the most specific type for your particular case</a:t>
            </a:r>
          </a:p>
          <a:p>
            <a:pPr marL="171450" lvl="0" indent="-171450" algn="l" rtl="0">
              <a:lnSpc>
                <a:spcPct val="90000"/>
              </a:lnSpc>
              <a:spcBef>
                <a:spcPts val="0"/>
              </a:spcBef>
              <a:spcAft>
                <a:spcPts val="0"/>
              </a:spcAft>
              <a:buClr>
                <a:srgbClr val="000000"/>
              </a:buClr>
              <a:buSzPts val="2400"/>
              <a:buFont typeface="Arial"/>
              <a:buChar char="•"/>
            </a:pPr>
            <a:r>
              <a:rPr lang="en-US" sz="2000" dirty="0">
                <a:solidFill>
                  <a:srgbClr val="000000"/>
                </a:solidFill>
              </a:rPr>
              <a:t>It is possible to create your own Exceptions</a:t>
            </a:r>
          </a:p>
          <a:p>
            <a:pPr marL="171450" lvl="0" indent="-171450" algn="l" rtl="0">
              <a:lnSpc>
                <a:spcPct val="90000"/>
              </a:lnSpc>
              <a:spcBef>
                <a:spcPts val="0"/>
              </a:spcBef>
              <a:spcAft>
                <a:spcPts val="0"/>
              </a:spcAft>
              <a:buClr>
                <a:srgbClr val="000000"/>
              </a:buClr>
              <a:buSzPts val="2400"/>
              <a:buFont typeface="Arial"/>
              <a:buChar char="•"/>
            </a:pPr>
            <a:r>
              <a:rPr lang="en-US" sz="2000" dirty="0">
                <a:solidFill>
                  <a:srgbClr val="000000"/>
                </a:solidFill>
              </a:rPr>
              <a:t>Find all built-in types here:</a:t>
            </a:r>
          </a:p>
          <a:p>
            <a:pPr marL="0" lvl="0" indent="0" algn="l" rtl="0">
              <a:lnSpc>
                <a:spcPct val="90000"/>
              </a:lnSpc>
              <a:spcBef>
                <a:spcPts val="0"/>
              </a:spcBef>
              <a:spcAft>
                <a:spcPts val="0"/>
              </a:spcAft>
              <a:buClr>
                <a:srgbClr val="000000"/>
              </a:buClr>
              <a:buSzPts val="2400"/>
              <a:buNone/>
            </a:pPr>
            <a:r>
              <a:rPr lang="en-US" sz="2000" dirty="0">
                <a:solidFill>
                  <a:schemeClr val="dk1"/>
                </a:solidFill>
                <a:hlinkClick r:id="rId3"/>
              </a:rPr>
              <a:t>https://docs.python.org/3/library/exceptions.html#exception-hierarchy</a:t>
            </a:r>
            <a:endParaRPr sz="2000" dirty="0">
              <a:solidFill>
                <a:schemeClr val="dk1"/>
              </a:solidFill>
            </a:endParaRPr>
          </a:p>
        </p:txBody>
      </p:sp>
      <p:pic>
        <p:nvPicPr>
          <p:cNvPr id="5" name="Picture 4">
            <a:extLst>
              <a:ext uri="{FF2B5EF4-FFF2-40B4-BE49-F238E27FC236}">
                <a16:creationId xmlns:a16="http://schemas.microsoft.com/office/drawing/2014/main" id="{D771D24F-401E-A56B-3A7D-459E6C6DA108}"/>
              </a:ext>
            </a:extLst>
          </p:cNvPr>
          <p:cNvPicPr>
            <a:picLocks noChangeAspect="1"/>
          </p:cNvPicPr>
          <p:nvPr/>
        </p:nvPicPr>
        <p:blipFill>
          <a:blip r:embed="rId4"/>
          <a:stretch>
            <a:fillRect/>
          </a:stretch>
        </p:blipFill>
        <p:spPr>
          <a:xfrm>
            <a:off x="3967082" y="1121336"/>
            <a:ext cx="4730589" cy="4892965"/>
          </a:xfrm>
          <a:prstGeom prst="rect">
            <a:avLst/>
          </a:prstGeom>
        </p:spPr>
      </p:pic>
    </p:spTree>
    <p:extLst>
      <p:ext uri="{BB962C8B-B14F-4D97-AF65-F5344CB8AC3E}">
        <p14:creationId xmlns:p14="http://schemas.microsoft.com/office/powerpoint/2010/main" val="236448887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Shape 258"/>
        <p:cNvGrpSpPr/>
        <p:nvPr/>
      </p:nvGrpSpPr>
      <p:grpSpPr>
        <a:xfrm>
          <a:off x="0" y="0"/>
          <a:ext cx="0" cy="0"/>
          <a:chOff x="0" y="0"/>
          <a:chExt cx="0" cy="0"/>
        </a:xfrm>
      </p:grpSpPr>
      <p:sp>
        <p:nvSpPr>
          <p:cNvPr id="259" name="Google Shape;259;p42"/>
          <p:cNvSpPr txBox="1">
            <a:spLocks noGrp="1"/>
          </p:cNvSpPr>
          <p:nvPr>
            <p:ph type="title"/>
          </p:nvPr>
        </p:nvSpPr>
        <p:spPr>
          <a:xfrm>
            <a:off x="369875" y="508933"/>
            <a:ext cx="8418300" cy="770700"/>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dk1"/>
              </a:buClr>
              <a:buSzPts val="3300"/>
              <a:buFont typeface="Calibri"/>
              <a:buNone/>
            </a:pPr>
            <a:r>
              <a:rPr lang="en-US"/>
              <a:t>Summary</a:t>
            </a:r>
            <a:endParaRPr/>
          </a:p>
        </p:txBody>
      </p:sp>
      <p:sp>
        <p:nvSpPr>
          <p:cNvPr id="260" name="Google Shape;260;p42"/>
          <p:cNvSpPr txBox="1">
            <a:spLocks noGrp="1"/>
          </p:cNvSpPr>
          <p:nvPr>
            <p:ph type="body" idx="1"/>
          </p:nvPr>
        </p:nvSpPr>
        <p:spPr>
          <a:xfrm>
            <a:off x="369875" y="1253335"/>
            <a:ext cx="8418300" cy="5015100"/>
          </a:xfrm>
          <a:prstGeom prst="rect">
            <a:avLst/>
          </a:prstGeom>
          <a:noFill/>
          <a:ln>
            <a:noFill/>
          </a:ln>
        </p:spPr>
        <p:txBody>
          <a:bodyPr spcFirstLastPara="1" wrap="square" lIns="91425" tIns="45700" rIns="91425" bIns="45700" anchor="t" anchorCtr="0">
            <a:normAutofit/>
          </a:bodyPr>
          <a:lstStyle/>
          <a:p>
            <a:pPr marL="171450" lvl="0" indent="-171450" algn="l" rtl="0">
              <a:lnSpc>
                <a:spcPct val="90000"/>
              </a:lnSpc>
              <a:spcBef>
                <a:spcPts val="0"/>
              </a:spcBef>
              <a:spcAft>
                <a:spcPts val="0"/>
              </a:spcAft>
              <a:buClr>
                <a:schemeClr val="dk1"/>
              </a:buClr>
              <a:buSzPts val="2400"/>
              <a:buChar char="•"/>
            </a:pPr>
            <a:r>
              <a:rPr lang="en-US" sz="2400" dirty="0"/>
              <a:t>Using exceptions helps with building robust, secure code</a:t>
            </a:r>
            <a:endParaRPr dirty="0"/>
          </a:p>
          <a:p>
            <a:pPr marL="171450" lvl="0" indent="-171450" algn="l" rtl="0">
              <a:lnSpc>
                <a:spcPct val="90000"/>
              </a:lnSpc>
              <a:spcBef>
                <a:spcPts val="750"/>
              </a:spcBef>
              <a:spcAft>
                <a:spcPts val="0"/>
              </a:spcAft>
              <a:buClr>
                <a:schemeClr val="dk1"/>
              </a:buClr>
              <a:buSzPts val="2400"/>
              <a:buChar char="•"/>
            </a:pPr>
            <a:r>
              <a:rPr lang="en-US" sz="2400" dirty="0"/>
              <a:t>Uses keywords </a:t>
            </a:r>
            <a:r>
              <a:rPr lang="en-US" sz="2400" dirty="0">
                <a:solidFill>
                  <a:srgbClr val="0432FF"/>
                </a:solidFill>
              </a:rPr>
              <a:t>try</a:t>
            </a:r>
            <a:r>
              <a:rPr lang="en-US" sz="2400" dirty="0"/>
              <a:t>, </a:t>
            </a:r>
            <a:r>
              <a:rPr lang="en-US" sz="2400" dirty="0">
                <a:solidFill>
                  <a:srgbClr val="0432FF"/>
                </a:solidFill>
              </a:rPr>
              <a:t>except</a:t>
            </a:r>
            <a:r>
              <a:rPr lang="en-US" sz="2400" dirty="0"/>
              <a:t> and </a:t>
            </a:r>
            <a:r>
              <a:rPr lang="en-US" sz="2400" dirty="0">
                <a:solidFill>
                  <a:srgbClr val="0432FF"/>
                </a:solidFill>
              </a:rPr>
              <a:t>finally</a:t>
            </a:r>
            <a:endParaRPr dirty="0"/>
          </a:p>
          <a:p>
            <a:pPr marL="171450" lvl="0" indent="-171450" algn="l" rtl="0">
              <a:lnSpc>
                <a:spcPct val="90000"/>
              </a:lnSpc>
              <a:spcBef>
                <a:spcPts val="750"/>
              </a:spcBef>
              <a:spcAft>
                <a:spcPts val="0"/>
              </a:spcAft>
              <a:buClr>
                <a:schemeClr val="dk1"/>
              </a:buClr>
              <a:buSzPts val="2400"/>
              <a:buChar char="•"/>
            </a:pPr>
            <a:r>
              <a:rPr lang="en-US" sz="2400" dirty="0"/>
              <a:t>You can </a:t>
            </a:r>
            <a:r>
              <a:rPr lang="en-US" sz="2400" dirty="0">
                <a:solidFill>
                  <a:srgbClr val="0000FF"/>
                </a:solidFill>
              </a:rPr>
              <a:t>raise</a:t>
            </a:r>
            <a:r>
              <a:rPr lang="en-US" sz="2400" dirty="0"/>
              <a:t> exceptions in methods</a:t>
            </a:r>
          </a:p>
          <a:p>
            <a:pPr marL="171450" lvl="0" indent="-171450" algn="l" rtl="0">
              <a:lnSpc>
                <a:spcPct val="90000"/>
              </a:lnSpc>
              <a:spcBef>
                <a:spcPts val="750"/>
              </a:spcBef>
              <a:spcAft>
                <a:spcPts val="0"/>
              </a:spcAft>
              <a:buClr>
                <a:schemeClr val="dk1"/>
              </a:buClr>
              <a:buSzPts val="2400"/>
              <a:buChar char="•"/>
            </a:pPr>
            <a:r>
              <a:rPr lang="en-US" sz="2400" dirty="0"/>
              <a:t>If a program crashes due to an unhandled exception, the printed call stack helps us determine what the program was doing when it crashed</a:t>
            </a:r>
          </a:p>
          <a:p>
            <a:pPr marL="171450" lvl="0" indent="-171450" algn="l" rtl="0">
              <a:lnSpc>
                <a:spcPct val="90000"/>
              </a:lnSpc>
              <a:spcBef>
                <a:spcPts val="750"/>
              </a:spcBef>
              <a:spcAft>
                <a:spcPts val="0"/>
              </a:spcAft>
              <a:buClr>
                <a:schemeClr val="dk1"/>
              </a:buClr>
              <a:buSzPts val="2400"/>
              <a:buChar char="•"/>
            </a:pPr>
            <a:r>
              <a:rPr lang="en-US" sz="2400" dirty="0"/>
              <a:t>There are several different built-in exception types</a:t>
            </a:r>
          </a:p>
          <a:p>
            <a:pPr marL="171450" lvl="0" indent="-171450" algn="l" rtl="0">
              <a:lnSpc>
                <a:spcPct val="90000"/>
              </a:lnSpc>
              <a:spcBef>
                <a:spcPts val="750"/>
              </a:spcBef>
              <a:spcAft>
                <a:spcPts val="0"/>
              </a:spcAft>
              <a:buClr>
                <a:schemeClr val="dk1"/>
              </a:buClr>
              <a:buSzPts val="2400"/>
              <a:buChar char="•"/>
            </a:pPr>
            <a:r>
              <a:rPr lang="en-US" sz="2400" dirty="0"/>
              <a:t>You should always raise/handle the most specific type possible</a:t>
            </a:r>
            <a:endParaRPr dirty="0"/>
          </a:p>
          <a:p>
            <a:pPr marL="171450" lvl="0" indent="-171450" algn="l" rtl="0">
              <a:lnSpc>
                <a:spcPct val="90000"/>
              </a:lnSpc>
              <a:spcBef>
                <a:spcPts val="750"/>
              </a:spcBef>
              <a:spcAft>
                <a:spcPts val="0"/>
              </a:spcAft>
              <a:buClr>
                <a:schemeClr val="dk1"/>
              </a:buClr>
              <a:buSzPts val="2400"/>
              <a:buChar char="•"/>
            </a:pPr>
            <a:endParaRP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47"/>
        <p:cNvGrpSpPr/>
        <p:nvPr/>
      </p:nvGrpSpPr>
      <p:grpSpPr>
        <a:xfrm>
          <a:off x="0" y="0"/>
          <a:ext cx="0" cy="0"/>
          <a:chOff x="0" y="0"/>
          <a:chExt cx="0" cy="0"/>
        </a:xfrm>
      </p:grpSpPr>
      <p:sp>
        <p:nvSpPr>
          <p:cNvPr id="48" name="Google Shape;48;p9"/>
          <p:cNvSpPr txBox="1">
            <a:spLocks noGrp="1"/>
          </p:cNvSpPr>
          <p:nvPr>
            <p:ph type="title"/>
          </p:nvPr>
        </p:nvSpPr>
        <p:spPr>
          <a:xfrm>
            <a:off x="369875" y="508933"/>
            <a:ext cx="8418300" cy="770700"/>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dk1"/>
              </a:buClr>
              <a:buSzPts val="3600"/>
              <a:buFont typeface="Calibri"/>
              <a:buNone/>
            </a:pPr>
            <a:r>
              <a:rPr lang="en-US" sz="3600" cap="none"/>
              <a:t>Exception Handling</a:t>
            </a:r>
            <a:endParaRPr sz="3600" cap="none">
              <a:latin typeface="Calibri"/>
              <a:ea typeface="Calibri"/>
              <a:cs typeface="Calibri"/>
              <a:sym typeface="Calibri"/>
            </a:endParaRPr>
          </a:p>
        </p:txBody>
      </p:sp>
      <p:sp>
        <p:nvSpPr>
          <p:cNvPr id="49" name="Google Shape;49;p9"/>
          <p:cNvSpPr txBox="1">
            <a:spLocks noGrp="1"/>
          </p:cNvSpPr>
          <p:nvPr>
            <p:ph type="body" idx="1"/>
          </p:nvPr>
        </p:nvSpPr>
        <p:spPr>
          <a:xfrm>
            <a:off x="369875" y="1253335"/>
            <a:ext cx="8418300" cy="5062500"/>
          </a:xfrm>
          <a:prstGeom prst="rect">
            <a:avLst/>
          </a:prstGeom>
          <a:noFill/>
          <a:ln>
            <a:noFill/>
          </a:ln>
        </p:spPr>
        <p:txBody>
          <a:bodyPr spcFirstLastPara="1" wrap="square" lIns="91425" tIns="45700" rIns="91425" bIns="45700" anchor="ctr" anchorCtr="0">
            <a:spAutoFit/>
          </a:bodyPr>
          <a:lstStyle/>
          <a:p>
            <a:pPr marL="171450" lvl="0" indent="-203200" algn="l" rtl="0">
              <a:lnSpc>
                <a:spcPct val="90000"/>
              </a:lnSpc>
              <a:spcBef>
                <a:spcPts val="0"/>
              </a:spcBef>
              <a:spcAft>
                <a:spcPts val="0"/>
              </a:spcAft>
              <a:buClr>
                <a:schemeClr val="dk1"/>
              </a:buClr>
              <a:buSzPts val="3200"/>
              <a:buFont typeface="Arial"/>
              <a:buChar char="•"/>
            </a:pPr>
            <a:r>
              <a:rPr lang="en-US" sz="3200">
                <a:solidFill>
                  <a:schemeClr val="dk1"/>
                </a:solidFill>
              </a:rPr>
              <a:t>An exception is an indication of a potential problem that occurs during a program’s execution.</a:t>
            </a:r>
            <a:endParaRPr/>
          </a:p>
          <a:p>
            <a:pPr marL="514350" lvl="1" indent="-177800" algn="l" rtl="0">
              <a:lnSpc>
                <a:spcPct val="90000"/>
              </a:lnSpc>
              <a:spcBef>
                <a:spcPts val="375"/>
              </a:spcBef>
              <a:spcAft>
                <a:spcPts val="0"/>
              </a:spcAft>
              <a:buClr>
                <a:schemeClr val="dk1"/>
              </a:buClr>
              <a:buSzPts val="2800"/>
              <a:buChar char="•"/>
            </a:pPr>
            <a:r>
              <a:rPr lang="en-US" sz="2800">
                <a:solidFill>
                  <a:schemeClr val="dk1"/>
                </a:solidFill>
              </a:rPr>
              <a:t>We can resolve these issues </a:t>
            </a:r>
            <a:r>
              <a:rPr lang="en-US" sz="2800" u="sng">
                <a:solidFill>
                  <a:schemeClr val="dk1"/>
                </a:solidFill>
              </a:rPr>
              <a:t>without crashing</a:t>
            </a:r>
            <a:endParaRPr/>
          </a:p>
          <a:p>
            <a:pPr marL="514350" lvl="1" indent="-177800" algn="l" rtl="0">
              <a:lnSpc>
                <a:spcPct val="90000"/>
              </a:lnSpc>
              <a:spcBef>
                <a:spcPts val="375"/>
              </a:spcBef>
              <a:spcAft>
                <a:spcPts val="0"/>
              </a:spcAft>
              <a:buClr>
                <a:schemeClr val="dk1"/>
              </a:buClr>
              <a:buSzPts val="2800"/>
              <a:buFont typeface="Arial"/>
              <a:buChar char="•"/>
            </a:pPr>
            <a:r>
              <a:rPr lang="en-US" sz="2800">
                <a:solidFill>
                  <a:schemeClr val="dk1"/>
                </a:solidFill>
              </a:rPr>
              <a:t>We can develop more </a:t>
            </a:r>
            <a:r>
              <a:rPr lang="en-US" sz="2800" u="sng">
                <a:solidFill>
                  <a:schemeClr val="dk1"/>
                </a:solidFill>
              </a:rPr>
              <a:t>fault-tolerant</a:t>
            </a:r>
            <a:r>
              <a:rPr lang="en-US" sz="2800">
                <a:solidFill>
                  <a:schemeClr val="dk1"/>
                </a:solidFill>
              </a:rPr>
              <a:t> programs.</a:t>
            </a:r>
            <a:endParaRPr/>
          </a:p>
          <a:p>
            <a:pPr marL="514350" lvl="1" indent="-177800" algn="l" rtl="0">
              <a:lnSpc>
                <a:spcPct val="90000"/>
              </a:lnSpc>
              <a:spcBef>
                <a:spcPts val="375"/>
              </a:spcBef>
              <a:spcAft>
                <a:spcPts val="0"/>
              </a:spcAft>
              <a:buClr>
                <a:schemeClr val="dk1"/>
              </a:buClr>
              <a:buSzPts val="2800"/>
              <a:buFont typeface="Arial"/>
              <a:buChar char="•"/>
            </a:pPr>
            <a:r>
              <a:rPr lang="en-US" sz="2800"/>
              <a:t>Build </a:t>
            </a:r>
            <a:r>
              <a:rPr lang="en-US" sz="2800" u="sng"/>
              <a:t>more secure</a:t>
            </a:r>
            <a:r>
              <a:rPr lang="en-US" sz="2800"/>
              <a:t> systems</a:t>
            </a:r>
            <a:endParaRPr/>
          </a:p>
          <a:p>
            <a:pPr marL="171450" lvl="0" indent="-196850" algn="l" rtl="0">
              <a:lnSpc>
                <a:spcPct val="90000"/>
              </a:lnSpc>
              <a:spcBef>
                <a:spcPts val="750"/>
              </a:spcBef>
              <a:spcAft>
                <a:spcPts val="0"/>
              </a:spcAft>
              <a:buClr>
                <a:schemeClr val="dk1"/>
              </a:buClr>
              <a:buSzPts val="3100"/>
              <a:buFont typeface="Arial"/>
              <a:buChar char="•"/>
            </a:pPr>
            <a:r>
              <a:rPr lang="en-US" sz="3100"/>
              <a:t>Prior to exceptions being created:</a:t>
            </a:r>
            <a:endParaRPr/>
          </a:p>
          <a:p>
            <a:pPr marL="514350" lvl="1" indent="-177800" algn="l" rtl="0">
              <a:lnSpc>
                <a:spcPct val="90000"/>
              </a:lnSpc>
              <a:spcBef>
                <a:spcPts val="375"/>
              </a:spcBef>
              <a:spcAft>
                <a:spcPts val="0"/>
              </a:spcAft>
              <a:buClr>
                <a:schemeClr val="dk1"/>
              </a:buClr>
              <a:buSzPts val="2800"/>
              <a:buFont typeface="Arial"/>
              <a:buChar char="•"/>
            </a:pPr>
            <a:r>
              <a:rPr lang="en-US" sz="2800"/>
              <a:t>Every function returned a value (even print!)</a:t>
            </a:r>
            <a:endParaRPr/>
          </a:p>
          <a:p>
            <a:pPr marL="514350" lvl="1" indent="-177800" algn="l" rtl="0">
              <a:lnSpc>
                <a:spcPct val="90000"/>
              </a:lnSpc>
              <a:spcBef>
                <a:spcPts val="375"/>
              </a:spcBef>
              <a:spcAft>
                <a:spcPts val="0"/>
              </a:spcAft>
              <a:buClr>
                <a:schemeClr val="dk1"/>
              </a:buClr>
              <a:buSzPts val="2800"/>
              <a:buFont typeface="Arial"/>
              <a:buChar char="•"/>
            </a:pPr>
            <a:r>
              <a:rPr lang="en-US" sz="2800"/>
              <a:t>Had to check that value to see if it ran correctly</a:t>
            </a:r>
            <a:endParaRPr/>
          </a:p>
          <a:p>
            <a:pPr marL="342900" lvl="1" indent="0" algn="l" rtl="0">
              <a:lnSpc>
                <a:spcPct val="90000"/>
              </a:lnSpc>
              <a:spcBef>
                <a:spcPts val="375"/>
              </a:spcBef>
              <a:spcAft>
                <a:spcPts val="0"/>
              </a:spcAft>
              <a:buClr>
                <a:schemeClr val="dk1"/>
              </a:buClr>
              <a:buSzPts val="3200"/>
              <a:buNone/>
            </a:pPr>
            <a:endParaRPr sz="3200">
              <a:solidFill>
                <a:schemeClr val="dk1"/>
              </a:solidFill>
            </a:endParaRPr>
          </a:p>
          <a:p>
            <a:pPr marL="171450" lvl="0" indent="0" algn="l" rtl="0">
              <a:lnSpc>
                <a:spcPct val="90000"/>
              </a:lnSpc>
              <a:spcBef>
                <a:spcPts val="0"/>
              </a:spcBef>
              <a:spcAft>
                <a:spcPts val="0"/>
              </a:spcAft>
              <a:buClr>
                <a:schemeClr val="dk1"/>
              </a:buClr>
              <a:buSzPts val="3200"/>
              <a:buFont typeface="Calibri"/>
              <a:buNone/>
            </a:pPr>
            <a:endParaRPr sz="3200">
              <a:solidFill>
                <a:schemeClr val="dk1"/>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sp>
        <p:nvSpPr>
          <p:cNvPr id="54" name="Google Shape;54;p10"/>
          <p:cNvSpPr txBox="1">
            <a:spLocks noGrp="1"/>
          </p:cNvSpPr>
          <p:nvPr>
            <p:ph type="title"/>
          </p:nvPr>
        </p:nvSpPr>
        <p:spPr>
          <a:xfrm>
            <a:off x="369875" y="508933"/>
            <a:ext cx="8418300" cy="770700"/>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dk1"/>
              </a:buClr>
              <a:buSzPts val="3300"/>
              <a:buFont typeface="Calibri"/>
              <a:buNone/>
            </a:pPr>
            <a:r>
              <a:rPr lang="en-US"/>
              <a:t>Hey, what could go wrong?</a:t>
            </a:r>
            <a:endParaRPr/>
          </a:p>
        </p:txBody>
      </p:sp>
      <p:sp>
        <p:nvSpPr>
          <p:cNvPr id="55" name="Google Shape;55;p10"/>
          <p:cNvSpPr txBox="1">
            <a:spLocks noGrp="1"/>
          </p:cNvSpPr>
          <p:nvPr>
            <p:ph type="body" idx="1"/>
          </p:nvPr>
        </p:nvSpPr>
        <p:spPr>
          <a:xfrm>
            <a:off x="369875" y="1253335"/>
            <a:ext cx="8418300" cy="5015100"/>
          </a:xfrm>
          <a:prstGeom prst="rect">
            <a:avLst/>
          </a:prstGeom>
          <a:noFill/>
          <a:ln>
            <a:noFill/>
          </a:ln>
        </p:spPr>
        <p:txBody>
          <a:bodyPr spcFirstLastPara="1" wrap="square" lIns="91425" tIns="45700" rIns="91425" bIns="45700" anchor="t" anchorCtr="0">
            <a:normAutofit/>
          </a:bodyPr>
          <a:lstStyle/>
          <a:p>
            <a:pPr marL="0" lvl="0" indent="0" algn="l" rtl="0">
              <a:lnSpc>
                <a:spcPct val="90000"/>
              </a:lnSpc>
              <a:spcBef>
                <a:spcPts val="0"/>
              </a:spcBef>
              <a:spcAft>
                <a:spcPts val="0"/>
              </a:spcAft>
              <a:buClr>
                <a:srgbClr val="0000FF"/>
              </a:buClr>
              <a:buSzPct val="80769"/>
              <a:buNone/>
            </a:pPr>
            <a:endParaRPr lang="pt-BR" dirty="0">
              <a:solidFill>
                <a:srgbClr val="000000"/>
              </a:solidFill>
              <a:latin typeface="Arial"/>
              <a:ea typeface="Arial"/>
              <a:cs typeface="Arial"/>
              <a:sym typeface="Arial"/>
            </a:endParaRPr>
          </a:p>
          <a:p>
            <a:pPr marL="0" lvl="0" indent="0" algn="l" rtl="0">
              <a:lnSpc>
                <a:spcPct val="90000"/>
              </a:lnSpc>
              <a:spcBef>
                <a:spcPts val="0"/>
              </a:spcBef>
              <a:spcAft>
                <a:spcPts val="0"/>
              </a:spcAft>
              <a:buClr>
                <a:srgbClr val="0000FF"/>
              </a:buClr>
              <a:buSzPct val="80769"/>
              <a:buNone/>
            </a:pPr>
            <a:endParaRPr lang="pt-BR" dirty="0">
              <a:solidFill>
                <a:srgbClr val="000000"/>
              </a:solidFill>
            </a:endParaRPr>
          </a:p>
          <a:p>
            <a:pPr marL="0" lvl="0" indent="0" algn="l" rtl="0">
              <a:lnSpc>
                <a:spcPct val="90000"/>
              </a:lnSpc>
              <a:spcBef>
                <a:spcPts val="0"/>
              </a:spcBef>
              <a:spcAft>
                <a:spcPts val="0"/>
              </a:spcAft>
              <a:buClr>
                <a:srgbClr val="0000FF"/>
              </a:buClr>
              <a:buSzPct val="80769"/>
              <a:buNone/>
            </a:pPr>
            <a:endParaRPr lang="pt-BR" dirty="0">
              <a:solidFill>
                <a:srgbClr val="000000"/>
              </a:solidFill>
              <a:latin typeface="Arial"/>
              <a:ea typeface="Arial"/>
              <a:cs typeface="Arial"/>
              <a:sym typeface="Arial"/>
            </a:endParaRPr>
          </a:p>
          <a:p>
            <a:pPr marL="0" lvl="0" indent="0" algn="l" rtl="0">
              <a:lnSpc>
                <a:spcPct val="90000"/>
              </a:lnSpc>
              <a:spcBef>
                <a:spcPts val="0"/>
              </a:spcBef>
              <a:spcAft>
                <a:spcPts val="0"/>
              </a:spcAft>
              <a:buClr>
                <a:srgbClr val="0000FF"/>
              </a:buClr>
              <a:buSzPct val="80769"/>
              <a:buNone/>
            </a:pPr>
            <a:r>
              <a:rPr lang="pt-BR" dirty="0" err="1">
                <a:solidFill>
                  <a:srgbClr val="000000"/>
                </a:solidFill>
                <a:latin typeface="Arial"/>
                <a:ea typeface="Arial"/>
                <a:cs typeface="Arial"/>
                <a:sym typeface="Arial"/>
              </a:rPr>
              <a:t>if</a:t>
            </a:r>
            <a:r>
              <a:rPr lang="pt-BR" dirty="0">
                <a:solidFill>
                  <a:srgbClr val="000000"/>
                </a:solidFill>
                <a:latin typeface="Arial"/>
                <a:ea typeface="Arial"/>
                <a:cs typeface="Arial"/>
                <a:sym typeface="Arial"/>
              </a:rPr>
              <a:t> __</a:t>
            </a:r>
            <a:r>
              <a:rPr lang="pt-BR" dirty="0" err="1">
                <a:solidFill>
                  <a:srgbClr val="000000"/>
                </a:solidFill>
                <a:latin typeface="Arial"/>
                <a:ea typeface="Arial"/>
                <a:cs typeface="Arial"/>
                <a:sym typeface="Arial"/>
              </a:rPr>
              <a:t>name</a:t>
            </a:r>
            <a:r>
              <a:rPr lang="pt-BR" dirty="0">
                <a:solidFill>
                  <a:srgbClr val="000000"/>
                </a:solidFill>
                <a:latin typeface="Arial"/>
                <a:ea typeface="Arial"/>
                <a:cs typeface="Arial"/>
                <a:sym typeface="Arial"/>
              </a:rPr>
              <a:t>__ == "__</a:t>
            </a:r>
            <a:r>
              <a:rPr lang="pt-BR" dirty="0" err="1">
                <a:solidFill>
                  <a:srgbClr val="000000"/>
                </a:solidFill>
                <a:latin typeface="Arial"/>
                <a:ea typeface="Arial"/>
                <a:cs typeface="Arial"/>
                <a:sym typeface="Arial"/>
              </a:rPr>
              <a:t>main</a:t>
            </a:r>
            <a:r>
              <a:rPr lang="pt-BR" dirty="0">
                <a:solidFill>
                  <a:srgbClr val="000000"/>
                </a:solidFill>
                <a:latin typeface="Arial"/>
                <a:ea typeface="Arial"/>
                <a:cs typeface="Arial"/>
                <a:sym typeface="Arial"/>
              </a:rPr>
              <a:t>__":</a:t>
            </a:r>
          </a:p>
          <a:p>
            <a:pPr marL="0" lvl="0" indent="0" algn="l" rtl="0">
              <a:lnSpc>
                <a:spcPct val="90000"/>
              </a:lnSpc>
              <a:spcBef>
                <a:spcPts val="750"/>
              </a:spcBef>
              <a:spcAft>
                <a:spcPts val="0"/>
              </a:spcAft>
              <a:buClr>
                <a:srgbClr val="0000FF"/>
              </a:buClr>
              <a:buSzPct val="80769"/>
              <a:buNone/>
            </a:pPr>
            <a:r>
              <a:rPr lang="pt-BR" dirty="0">
                <a:solidFill>
                  <a:srgbClr val="000000"/>
                </a:solidFill>
                <a:latin typeface="Arial"/>
                <a:ea typeface="Arial"/>
                <a:cs typeface="Arial"/>
                <a:sym typeface="Arial"/>
              </a:rPr>
              <a:t>    num1 = </a:t>
            </a:r>
            <a:r>
              <a:rPr lang="pt-BR" dirty="0" err="1">
                <a:solidFill>
                  <a:srgbClr val="000000"/>
                </a:solidFill>
                <a:latin typeface="Arial"/>
                <a:ea typeface="Arial"/>
                <a:cs typeface="Arial"/>
                <a:sym typeface="Arial"/>
              </a:rPr>
              <a:t>int</a:t>
            </a:r>
            <a:r>
              <a:rPr lang="pt-BR" dirty="0">
                <a:solidFill>
                  <a:srgbClr val="000000"/>
                </a:solidFill>
                <a:latin typeface="Arial"/>
                <a:ea typeface="Arial"/>
                <a:cs typeface="Arial"/>
                <a:sym typeface="Arial"/>
              </a:rPr>
              <a:t>(input(</a:t>
            </a:r>
            <a:r>
              <a:rPr lang="pt-BR" dirty="0">
                <a:solidFill>
                  <a:srgbClr val="C00000"/>
                </a:solidFill>
                <a:latin typeface="Arial"/>
                <a:ea typeface="Arial"/>
                <a:cs typeface="Arial"/>
                <a:sym typeface="Arial"/>
              </a:rPr>
              <a:t>"</a:t>
            </a:r>
            <a:r>
              <a:rPr lang="pt-BR" dirty="0" err="1">
                <a:solidFill>
                  <a:srgbClr val="C00000"/>
                </a:solidFill>
                <a:latin typeface="Arial"/>
                <a:ea typeface="Arial"/>
                <a:cs typeface="Arial"/>
                <a:sym typeface="Arial"/>
              </a:rPr>
              <a:t>Enter</a:t>
            </a:r>
            <a:r>
              <a:rPr lang="pt-BR" dirty="0">
                <a:solidFill>
                  <a:srgbClr val="C00000"/>
                </a:solidFill>
                <a:latin typeface="Arial"/>
                <a:ea typeface="Arial"/>
                <a:cs typeface="Arial"/>
                <a:sym typeface="Arial"/>
              </a:rPr>
              <a:t> num1: "</a:t>
            </a:r>
            <a:r>
              <a:rPr lang="pt-BR" dirty="0">
                <a:solidFill>
                  <a:srgbClr val="000000"/>
                </a:solidFill>
                <a:latin typeface="Arial"/>
                <a:ea typeface="Arial"/>
                <a:cs typeface="Arial"/>
                <a:sym typeface="Arial"/>
              </a:rPr>
              <a:t>))</a:t>
            </a:r>
          </a:p>
          <a:p>
            <a:pPr marL="0" lvl="0" indent="0" algn="l" rtl="0">
              <a:lnSpc>
                <a:spcPct val="90000"/>
              </a:lnSpc>
              <a:spcBef>
                <a:spcPts val="750"/>
              </a:spcBef>
              <a:spcAft>
                <a:spcPts val="0"/>
              </a:spcAft>
              <a:buClr>
                <a:srgbClr val="0000FF"/>
              </a:buClr>
              <a:buSzPct val="80769"/>
              <a:buNone/>
            </a:pPr>
            <a:r>
              <a:rPr lang="pt-BR" dirty="0">
                <a:solidFill>
                  <a:srgbClr val="000000"/>
                </a:solidFill>
                <a:latin typeface="Arial"/>
                <a:ea typeface="Arial"/>
                <a:cs typeface="Arial"/>
                <a:sym typeface="Arial"/>
              </a:rPr>
              <a:t>    num2 = </a:t>
            </a:r>
            <a:r>
              <a:rPr lang="pt-BR" dirty="0" err="1">
                <a:solidFill>
                  <a:srgbClr val="000000"/>
                </a:solidFill>
                <a:latin typeface="Arial"/>
                <a:ea typeface="Arial"/>
                <a:cs typeface="Arial"/>
                <a:sym typeface="Arial"/>
              </a:rPr>
              <a:t>int</a:t>
            </a:r>
            <a:r>
              <a:rPr lang="pt-BR" dirty="0">
                <a:solidFill>
                  <a:srgbClr val="000000"/>
                </a:solidFill>
                <a:latin typeface="Arial"/>
                <a:ea typeface="Arial"/>
                <a:cs typeface="Arial"/>
                <a:sym typeface="Arial"/>
              </a:rPr>
              <a:t>(input(</a:t>
            </a:r>
            <a:r>
              <a:rPr lang="pt-BR" dirty="0">
                <a:solidFill>
                  <a:srgbClr val="C00000"/>
                </a:solidFill>
                <a:latin typeface="Arial"/>
                <a:ea typeface="Arial"/>
                <a:cs typeface="Arial"/>
                <a:sym typeface="Arial"/>
              </a:rPr>
              <a:t>"</a:t>
            </a:r>
            <a:r>
              <a:rPr lang="pt-BR" dirty="0" err="1">
                <a:solidFill>
                  <a:srgbClr val="C00000"/>
                </a:solidFill>
                <a:latin typeface="Arial"/>
                <a:ea typeface="Arial"/>
                <a:cs typeface="Arial"/>
                <a:sym typeface="Arial"/>
              </a:rPr>
              <a:t>Enter</a:t>
            </a:r>
            <a:r>
              <a:rPr lang="pt-BR" dirty="0">
                <a:solidFill>
                  <a:srgbClr val="C00000"/>
                </a:solidFill>
                <a:latin typeface="Arial"/>
                <a:ea typeface="Arial"/>
                <a:cs typeface="Arial"/>
                <a:sym typeface="Arial"/>
              </a:rPr>
              <a:t> num2: "</a:t>
            </a:r>
            <a:r>
              <a:rPr lang="pt-BR" dirty="0">
                <a:solidFill>
                  <a:srgbClr val="000000"/>
                </a:solidFill>
                <a:latin typeface="Arial"/>
                <a:ea typeface="Arial"/>
                <a:cs typeface="Arial"/>
                <a:sym typeface="Arial"/>
              </a:rPr>
              <a:t>))</a:t>
            </a:r>
          </a:p>
          <a:p>
            <a:pPr marL="0" lvl="0" indent="0" algn="l" rtl="0">
              <a:lnSpc>
                <a:spcPct val="90000"/>
              </a:lnSpc>
              <a:spcBef>
                <a:spcPts val="750"/>
              </a:spcBef>
              <a:spcAft>
                <a:spcPts val="0"/>
              </a:spcAft>
              <a:buClr>
                <a:srgbClr val="0000FF"/>
              </a:buClr>
              <a:buSzPct val="80769"/>
              <a:buNone/>
            </a:pPr>
            <a:r>
              <a:rPr lang="pt-BR" dirty="0">
                <a:solidFill>
                  <a:srgbClr val="000000"/>
                </a:solidFill>
                <a:latin typeface="Arial"/>
                <a:ea typeface="Arial"/>
                <a:cs typeface="Arial"/>
                <a:sym typeface="Arial"/>
              </a:rPr>
              <a:t>    </a:t>
            </a:r>
            <a:r>
              <a:rPr lang="pt-BR" dirty="0" err="1">
                <a:solidFill>
                  <a:srgbClr val="000000"/>
                </a:solidFill>
                <a:latin typeface="Arial"/>
                <a:ea typeface="Arial"/>
                <a:cs typeface="Arial"/>
                <a:sym typeface="Arial"/>
              </a:rPr>
              <a:t>result</a:t>
            </a:r>
            <a:r>
              <a:rPr lang="pt-BR" dirty="0">
                <a:solidFill>
                  <a:srgbClr val="000000"/>
                </a:solidFill>
                <a:latin typeface="Arial"/>
                <a:ea typeface="Arial"/>
                <a:cs typeface="Arial"/>
                <a:sym typeface="Arial"/>
              </a:rPr>
              <a:t> = num1 / num2</a:t>
            </a:r>
          </a:p>
          <a:p>
            <a:pPr marL="0" lvl="0" indent="0" algn="l" rtl="0">
              <a:lnSpc>
                <a:spcPct val="90000"/>
              </a:lnSpc>
              <a:spcBef>
                <a:spcPts val="750"/>
              </a:spcBef>
              <a:spcAft>
                <a:spcPts val="0"/>
              </a:spcAft>
              <a:buClr>
                <a:srgbClr val="0000FF"/>
              </a:buClr>
              <a:buSzPct val="80769"/>
              <a:buNone/>
            </a:pPr>
            <a:r>
              <a:rPr lang="pt-BR" dirty="0">
                <a:solidFill>
                  <a:srgbClr val="000000"/>
                </a:solidFill>
                <a:latin typeface="Arial"/>
                <a:ea typeface="Arial"/>
                <a:cs typeface="Arial"/>
                <a:sym typeface="Arial"/>
              </a:rPr>
              <a:t>    print(</a:t>
            </a:r>
            <a:r>
              <a:rPr lang="pt-BR" dirty="0" err="1">
                <a:solidFill>
                  <a:srgbClr val="900112"/>
                </a:solidFill>
              </a:rPr>
              <a:t>f"Result</a:t>
            </a:r>
            <a:r>
              <a:rPr lang="pt-BR" dirty="0">
                <a:solidFill>
                  <a:srgbClr val="900112"/>
                </a:solidFill>
              </a:rPr>
              <a:t>: {</a:t>
            </a:r>
            <a:r>
              <a:rPr lang="pt-BR" dirty="0" err="1">
                <a:solidFill>
                  <a:srgbClr val="900112"/>
                </a:solidFill>
              </a:rPr>
              <a:t>result</a:t>
            </a:r>
            <a:r>
              <a:rPr lang="pt-BR" dirty="0">
                <a:solidFill>
                  <a:srgbClr val="900112"/>
                </a:solidFill>
              </a:rPr>
              <a:t>}"</a:t>
            </a:r>
            <a:r>
              <a:rPr lang="pt-BR" dirty="0">
                <a:solidFill>
                  <a:srgbClr val="000000"/>
                </a:solidFill>
                <a:latin typeface="Arial"/>
                <a:ea typeface="Arial"/>
                <a:cs typeface="Arial"/>
                <a:sym typeface="Arial"/>
              </a:rPr>
              <a:t>)</a:t>
            </a:r>
            <a:endParaRP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sp>
        <p:nvSpPr>
          <p:cNvPr id="54" name="Google Shape;54;p10"/>
          <p:cNvSpPr txBox="1">
            <a:spLocks noGrp="1"/>
          </p:cNvSpPr>
          <p:nvPr>
            <p:ph type="title"/>
          </p:nvPr>
        </p:nvSpPr>
        <p:spPr>
          <a:xfrm>
            <a:off x="369875" y="508933"/>
            <a:ext cx="8418300" cy="770700"/>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dk1"/>
              </a:buClr>
              <a:buSzPts val="3300"/>
              <a:buFont typeface="Calibri"/>
              <a:buNone/>
            </a:pPr>
            <a:r>
              <a:rPr lang="en-US"/>
              <a:t>Hey, what could go wrong?</a:t>
            </a:r>
            <a:endParaRPr/>
          </a:p>
        </p:txBody>
      </p:sp>
      <p:sp>
        <p:nvSpPr>
          <p:cNvPr id="55" name="Google Shape;55;p10"/>
          <p:cNvSpPr txBox="1">
            <a:spLocks noGrp="1"/>
          </p:cNvSpPr>
          <p:nvPr>
            <p:ph type="body" idx="1"/>
          </p:nvPr>
        </p:nvSpPr>
        <p:spPr>
          <a:xfrm>
            <a:off x="369875" y="1253335"/>
            <a:ext cx="8418300" cy="5015100"/>
          </a:xfrm>
          <a:prstGeom prst="rect">
            <a:avLst/>
          </a:prstGeom>
          <a:noFill/>
          <a:ln>
            <a:noFill/>
          </a:ln>
        </p:spPr>
        <p:txBody>
          <a:bodyPr spcFirstLastPara="1" wrap="square" lIns="91425" tIns="45700" rIns="91425" bIns="45700" anchor="t" anchorCtr="0">
            <a:normAutofit/>
          </a:bodyPr>
          <a:lstStyle/>
          <a:p>
            <a:pPr marL="0" lvl="0" indent="0" algn="l" rtl="0">
              <a:lnSpc>
                <a:spcPct val="90000"/>
              </a:lnSpc>
              <a:spcBef>
                <a:spcPts val="0"/>
              </a:spcBef>
              <a:spcAft>
                <a:spcPts val="0"/>
              </a:spcAft>
              <a:buClr>
                <a:srgbClr val="0000FF"/>
              </a:buClr>
              <a:buSzPct val="80769"/>
              <a:buNone/>
            </a:pPr>
            <a:endParaRPr lang="pt-BR" dirty="0">
              <a:solidFill>
                <a:srgbClr val="000000"/>
              </a:solidFill>
              <a:latin typeface="Arial"/>
              <a:ea typeface="Arial"/>
              <a:cs typeface="Arial"/>
              <a:sym typeface="Arial"/>
            </a:endParaRPr>
          </a:p>
          <a:p>
            <a:pPr marL="0" lvl="0" indent="0" algn="l" rtl="0">
              <a:lnSpc>
                <a:spcPct val="90000"/>
              </a:lnSpc>
              <a:spcBef>
                <a:spcPts val="0"/>
              </a:spcBef>
              <a:spcAft>
                <a:spcPts val="0"/>
              </a:spcAft>
              <a:buClr>
                <a:srgbClr val="0000FF"/>
              </a:buClr>
              <a:buSzPct val="80769"/>
              <a:buNone/>
            </a:pPr>
            <a:endParaRPr lang="pt-BR" dirty="0">
              <a:solidFill>
                <a:srgbClr val="000000"/>
              </a:solidFill>
            </a:endParaRPr>
          </a:p>
          <a:p>
            <a:pPr marL="0" lvl="0" indent="0" algn="l" rtl="0">
              <a:lnSpc>
                <a:spcPct val="90000"/>
              </a:lnSpc>
              <a:spcBef>
                <a:spcPts val="0"/>
              </a:spcBef>
              <a:spcAft>
                <a:spcPts val="0"/>
              </a:spcAft>
              <a:buClr>
                <a:srgbClr val="0000FF"/>
              </a:buClr>
              <a:buSzPct val="80769"/>
              <a:buNone/>
            </a:pPr>
            <a:endParaRPr lang="pt-BR" dirty="0">
              <a:solidFill>
                <a:srgbClr val="000000"/>
              </a:solidFill>
              <a:latin typeface="Arial"/>
              <a:ea typeface="Arial"/>
              <a:cs typeface="Arial"/>
              <a:sym typeface="Arial"/>
            </a:endParaRPr>
          </a:p>
          <a:p>
            <a:pPr marL="0" lvl="0" indent="0" algn="l" rtl="0">
              <a:lnSpc>
                <a:spcPct val="90000"/>
              </a:lnSpc>
              <a:spcBef>
                <a:spcPts val="0"/>
              </a:spcBef>
              <a:spcAft>
                <a:spcPts val="0"/>
              </a:spcAft>
              <a:buClr>
                <a:srgbClr val="0000FF"/>
              </a:buClr>
              <a:buSzPct val="80769"/>
              <a:buNone/>
            </a:pPr>
            <a:r>
              <a:rPr lang="pt-BR" dirty="0" err="1">
                <a:solidFill>
                  <a:srgbClr val="000000"/>
                </a:solidFill>
                <a:latin typeface="Arial"/>
                <a:ea typeface="Arial"/>
                <a:cs typeface="Arial"/>
                <a:sym typeface="Arial"/>
              </a:rPr>
              <a:t>if</a:t>
            </a:r>
            <a:r>
              <a:rPr lang="pt-BR" dirty="0">
                <a:solidFill>
                  <a:srgbClr val="000000"/>
                </a:solidFill>
                <a:latin typeface="Arial"/>
                <a:ea typeface="Arial"/>
                <a:cs typeface="Arial"/>
                <a:sym typeface="Arial"/>
              </a:rPr>
              <a:t> __</a:t>
            </a:r>
            <a:r>
              <a:rPr lang="pt-BR" dirty="0" err="1">
                <a:solidFill>
                  <a:srgbClr val="000000"/>
                </a:solidFill>
                <a:latin typeface="Arial"/>
                <a:ea typeface="Arial"/>
                <a:cs typeface="Arial"/>
                <a:sym typeface="Arial"/>
              </a:rPr>
              <a:t>name</a:t>
            </a:r>
            <a:r>
              <a:rPr lang="pt-BR" dirty="0">
                <a:solidFill>
                  <a:srgbClr val="000000"/>
                </a:solidFill>
                <a:latin typeface="Arial"/>
                <a:ea typeface="Arial"/>
                <a:cs typeface="Arial"/>
                <a:sym typeface="Arial"/>
              </a:rPr>
              <a:t>__ == </a:t>
            </a:r>
            <a:r>
              <a:rPr lang="pt-BR" dirty="0">
                <a:solidFill>
                  <a:srgbClr val="C00000"/>
                </a:solidFill>
                <a:latin typeface="Arial"/>
                <a:ea typeface="Arial"/>
                <a:cs typeface="Arial"/>
                <a:sym typeface="Arial"/>
              </a:rPr>
              <a:t>"__</a:t>
            </a:r>
            <a:r>
              <a:rPr lang="pt-BR" dirty="0" err="1">
                <a:solidFill>
                  <a:srgbClr val="C00000"/>
                </a:solidFill>
                <a:latin typeface="Arial"/>
                <a:ea typeface="Arial"/>
                <a:cs typeface="Arial"/>
                <a:sym typeface="Arial"/>
              </a:rPr>
              <a:t>main</a:t>
            </a:r>
            <a:r>
              <a:rPr lang="pt-BR" dirty="0">
                <a:solidFill>
                  <a:srgbClr val="C00000"/>
                </a:solidFill>
                <a:latin typeface="Arial"/>
                <a:ea typeface="Arial"/>
                <a:cs typeface="Arial"/>
                <a:sym typeface="Arial"/>
              </a:rPr>
              <a:t>__"</a:t>
            </a:r>
            <a:r>
              <a:rPr lang="pt-BR" dirty="0">
                <a:solidFill>
                  <a:srgbClr val="000000"/>
                </a:solidFill>
                <a:latin typeface="Arial"/>
                <a:ea typeface="Arial"/>
                <a:cs typeface="Arial"/>
                <a:sym typeface="Arial"/>
              </a:rPr>
              <a:t>:</a:t>
            </a:r>
          </a:p>
          <a:p>
            <a:pPr marL="0" lvl="0" indent="0" algn="l" rtl="0">
              <a:lnSpc>
                <a:spcPct val="90000"/>
              </a:lnSpc>
              <a:spcBef>
                <a:spcPts val="750"/>
              </a:spcBef>
              <a:spcAft>
                <a:spcPts val="0"/>
              </a:spcAft>
              <a:buClr>
                <a:srgbClr val="0000FF"/>
              </a:buClr>
              <a:buSzPct val="80769"/>
              <a:buNone/>
            </a:pPr>
            <a:r>
              <a:rPr lang="pt-BR" dirty="0">
                <a:solidFill>
                  <a:srgbClr val="000000"/>
                </a:solidFill>
                <a:latin typeface="Arial"/>
                <a:ea typeface="Arial"/>
                <a:cs typeface="Arial"/>
                <a:sym typeface="Arial"/>
              </a:rPr>
              <a:t>    num1 = </a:t>
            </a:r>
            <a:r>
              <a:rPr lang="pt-BR" dirty="0" err="1">
                <a:solidFill>
                  <a:srgbClr val="000000"/>
                </a:solidFill>
                <a:latin typeface="Arial"/>
                <a:ea typeface="Arial"/>
                <a:cs typeface="Arial"/>
                <a:sym typeface="Arial"/>
              </a:rPr>
              <a:t>int</a:t>
            </a:r>
            <a:r>
              <a:rPr lang="pt-BR" dirty="0">
                <a:solidFill>
                  <a:srgbClr val="000000"/>
                </a:solidFill>
                <a:latin typeface="Arial"/>
                <a:ea typeface="Arial"/>
                <a:cs typeface="Arial"/>
                <a:sym typeface="Arial"/>
              </a:rPr>
              <a:t>(input(</a:t>
            </a:r>
            <a:r>
              <a:rPr lang="pt-BR" dirty="0">
                <a:solidFill>
                  <a:srgbClr val="C00000"/>
                </a:solidFill>
                <a:latin typeface="Arial"/>
                <a:ea typeface="Arial"/>
                <a:cs typeface="Arial"/>
                <a:sym typeface="Arial"/>
              </a:rPr>
              <a:t>"</a:t>
            </a:r>
            <a:r>
              <a:rPr lang="pt-BR" dirty="0" err="1">
                <a:solidFill>
                  <a:srgbClr val="C00000"/>
                </a:solidFill>
                <a:latin typeface="Arial"/>
                <a:ea typeface="Arial"/>
                <a:cs typeface="Arial"/>
                <a:sym typeface="Arial"/>
              </a:rPr>
              <a:t>Enter</a:t>
            </a:r>
            <a:r>
              <a:rPr lang="pt-BR" dirty="0">
                <a:solidFill>
                  <a:srgbClr val="C00000"/>
                </a:solidFill>
                <a:latin typeface="Arial"/>
                <a:ea typeface="Arial"/>
                <a:cs typeface="Arial"/>
                <a:sym typeface="Arial"/>
              </a:rPr>
              <a:t> num1: "</a:t>
            </a:r>
            <a:r>
              <a:rPr lang="pt-BR" dirty="0">
                <a:solidFill>
                  <a:srgbClr val="000000"/>
                </a:solidFill>
                <a:latin typeface="Arial"/>
                <a:ea typeface="Arial"/>
                <a:cs typeface="Arial"/>
                <a:sym typeface="Arial"/>
              </a:rPr>
              <a:t>))</a:t>
            </a:r>
          </a:p>
          <a:p>
            <a:pPr marL="0" lvl="0" indent="0" algn="l" rtl="0">
              <a:lnSpc>
                <a:spcPct val="90000"/>
              </a:lnSpc>
              <a:spcBef>
                <a:spcPts val="750"/>
              </a:spcBef>
              <a:spcAft>
                <a:spcPts val="0"/>
              </a:spcAft>
              <a:buClr>
                <a:srgbClr val="0000FF"/>
              </a:buClr>
              <a:buSzPct val="80769"/>
              <a:buNone/>
            </a:pPr>
            <a:r>
              <a:rPr lang="pt-BR" dirty="0">
                <a:solidFill>
                  <a:srgbClr val="000000"/>
                </a:solidFill>
                <a:latin typeface="Arial"/>
                <a:ea typeface="Arial"/>
                <a:cs typeface="Arial"/>
                <a:sym typeface="Arial"/>
              </a:rPr>
              <a:t>    num2 = </a:t>
            </a:r>
            <a:r>
              <a:rPr lang="pt-BR" dirty="0" err="1">
                <a:solidFill>
                  <a:srgbClr val="000000"/>
                </a:solidFill>
                <a:latin typeface="Arial"/>
                <a:ea typeface="Arial"/>
                <a:cs typeface="Arial"/>
                <a:sym typeface="Arial"/>
              </a:rPr>
              <a:t>int</a:t>
            </a:r>
            <a:r>
              <a:rPr lang="pt-BR" dirty="0">
                <a:solidFill>
                  <a:srgbClr val="000000"/>
                </a:solidFill>
                <a:latin typeface="Arial"/>
                <a:ea typeface="Arial"/>
                <a:cs typeface="Arial"/>
                <a:sym typeface="Arial"/>
              </a:rPr>
              <a:t>(input(</a:t>
            </a:r>
            <a:r>
              <a:rPr lang="pt-BR" dirty="0">
                <a:solidFill>
                  <a:srgbClr val="C00000"/>
                </a:solidFill>
                <a:latin typeface="Arial"/>
                <a:ea typeface="Arial"/>
                <a:cs typeface="Arial"/>
                <a:sym typeface="Arial"/>
              </a:rPr>
              <a:t>"</a:t>
            </a:r>
            <a:r>
              <a:rPr lang="pt-BR" dirty="0" err="1">
                <a:solidFill>
                  <a:srgbClr val="C00000"/>
                </a:solidFill>
                <a:latin typeface="Arial"/>
                <a:ea typeface="Arial"/>
                <a:cs typeface="Arial"/>
                <a:sym typeface="Arial"/>
              </a:rPr>
              <a:t>Enter</a:t>
            </a:r>
            <a:r>
              <a:rPr lang="pt-BR" dirty="0">
                <a:solidFill>
                  <a:srgbClr val="C00000"/>
                </a:solidFill>
                <a:latin typeface="Arial"/>
                <a:ea typeface="Arial"/>
                <a:cs typeface="Arial"/>
                <a:sym typeface="Arial"/>
              </a:rPr>
              <a:t> num2: "</a:t>
            </a:r>
            <a:r>
              <a:rPr lang="pt-BR" dirty="0">
                <a:solidFill>
                  <a:srgbClr val="000000"/>
                </a:solidFill>
                <a:latin typeface="Arial"/>
                <a:ea typeface="Arial"/>
                <a:cs typeface="Arial"/>
                <a:sym typeface="Arial"/>
              </a:rPr>
              <a:t>))</a:t>
            </a:r>
          </a:p>
          <a:p>
            <a:pPr marL="0" lvl="0" indent="0" algn="l" rtl="0">
              <a:lnSpc>
                <a:spcPct val="90000"/>
              </a:lnSpc>
              <a:spcBef>
                <a:spcPts val="750"/>
              </a:spcBef>
              <a:spcAft>
                <a:spcPts val="0"/>
              </a:spcAft>
              <a:buClr>
                <a:srgbClr val="0000FF"/>
              </a:buClr>
              <a:buSzPct val="80769"/>
              <a:buNone/>
            </a:pPr>
            <a:r>
              <a:rPr lang="pt-BR" dirty="0">
                <a:solidFill>
                  <a:srgbClr val="000000"/>
                </a:solidFill>
                <a:latin typeface="Arial"/>
                <a:ea typeface="Arial"/>
                <a:cs typeface="Arial"/>
                <a:sym typeface="Arial"/>
              </a:rPr>
              <a:t>    </a:t>
            </a:r>
            <a:r>
              <a:rPr lang="pt-BR" dirty="0" err="1">
                <a:solidFill>
                  <a:srgbClr val="000000"/>
                </a:solidFill>
                <a:latin typeface="Arial"/>
                <a:ea typeface="Arial"/>
                <a:cs typeface="Arial"/>
                <a:sym typeface="Arial"/>
              </a:rPr>
              <a:t>result</a:t>
            </a:r>
            <a:r>
              <a:rPr lang="pt-BR" dirty="0">
                <a:solidFill>
                  <a:srgbClr val="000000"/>
                </a:solidFill>
                <a:latin typeface="Arial"/>
                <a:ea typeface="Arial"/>
                <a:cs typeface="Arial"/>
                <a:sym typeface="Arial"/>
              </a:rPr>
              <a:t> = num1 / num2  </a:t>
            </a:r>
            <a:r>
              <a:rPr lang="pt-BR" dirty="0">
                <a:solidFill>
                  <a:srgbClr val="000000"/>
                </a:solidFill>
                <a:highlight>
                  <a:srgbClr val="FFFF00"/>
                </a:highlight>
                <a:latin typeface="Arial"/>
                <a:ea typeface="Arial"/>
                <a:cs typeface="Arial"/>
                <a:sym typeface="Arial"/>
              </a:rPr>
              <a:t># </a:t>
            </a:r>
            <a:r>
              <a:rPr lang="pt-BR" dirty="0" err="1">
                <a:solidFill>
                  <a:srgbClr val="000000"/>
                </a:solidFill>
                <a:highlight>
                  <a:srgbClr val="FFFF00"/>
                </a:highlight>
                <a:latin typeface="Arial"/>
                <a:ea typeface="Arial"/>
                <a:cs typeface="Arial"/>
                <a:sym typeface="Arial"/>
              </a:rPr>
              <a:t>what</a:t>
            </a:r>
            <a:r>
              <a:rPr lang="pt-BR" dirty="0">
                <a:solidFill>
                  <a:srgbClr val="000000"/>
                </a:solidFill>
                <a:highlight>
                  <a:srgbClr val="FFFF00"/>
                </a:highlight>
                <a:latin typeface="Arial"/>
                <a:ea typeface="Arial"/>
                <a:cs typeface="Arial"/>
                <a:sym typeface="Arial"/>
              </a:rPr>
              <a:t> </a:t>
            </a:r>
            <a:r>
              <a:rPr lang="pt-BR" dirty="0" err="1">
                <a:solidFill>
                  <a:srgbClr val="000000"/>
                </a:solidFill>
                <a:highlight>
                  <a:srgbClr val="FFFF00"/>
                </a:highlight>
                <a:latin typeface="Arial"/>
                <a:ea typeface="Arial"/>
                <a:cs typeface="Arial"/>
                <a:sym typeface="Arial"/>
              </a:rPr>
              <a:t>if</a:t>
            </a:r>
            <a:r>
              <a:rPr lang="pt-BR" dirty="0">
                <a:solidFill>
                  <a:srgbClr val="000000"/>
                </a:solidFill>
                <a:highlight>
                  <a:srgbClr val="FFFF00"/>
                </a:highlight>
                <a:latin typeface="Arial"/>
                <a:ea typeface="Arial"/>
                <a:cs typeface="Arial"/>
                <a:sym typeface="Arial"/>
              </a:rPr>
              <a:t> num2 </a:t>
            </a:r>
            <a:r>
              <a:rPr lang="pt-BR" dirty="0" err="1">
                <a:solidFill>
                  <a:srgbClr val="000000"/>
                </a:solidFill>
                <a:highlight>
                  <a:srgbClr val="FFFF00"/>
                </a:highlight>
                <a:latin typeface="Arial"/>
                <a:ea typeface="Arial"/>
                <a:cs typeface="Arial"/>
                <a:sym typeface="Arial"/>
              </a:rPr>
              <a:t>is</a:t>
            </a:r>
            <a:r>
              <a:rPr lang="pt-BR" dirty="0">
                <a:solidFill>
                  <a:srgbClr val="000000"/>
                </a:solidFill>
                <a:highlight>
                  <a:srgbClr val="FFFF00"/>
                </a:highlight>
                <a:latin typeface="Arial"/>
                <a:ea typeface="Arial"/>
                <a:cs typeface="Arial"/>
                <a:sym typeface="Arial"/>
              </a:rPr>
              <a:t> 0?</a:t>
            </a:r>
          </a:p>
          <a:p>
            <a:pPr marL="0" lvl="0" indent="0" algn="l" rtl="0">
              <a:lnSpc>
                <a:spcPct val="90000"/>
              </a:lnSpc>
              <a:spcBef>
                <a:spcPts val="750"/>
              </a:spcBef>
              <a:spcAft>
                <a:spcPts val="0"/>
              </a:spcAft>
              <a:buClr>
                <a:srgbClr val="0000FF"/>
              </a:buClr>
              <a:buSzPct val="80769"/>
              <a:buNone/>
            </a:pPr>
            <a:r>
              <a:rPr lang="pt-BR" dirty="0">
                <a:solidFill>
                  <a:srgbClr val="000000"/>
                </a:solidFill>
                <a:latin typeface="Arial"/>
                <a:ea typeface="Arial"/>
                <a:cs typeface="Arial"/>
                <a:sym typeface="Arial"/>
              </a:rPr>
              <a:t>    print(</a:t>
            </a:r>
            <a:r>
              <a:rPr lang="pt-BR" dirty="0" err="1">
                <a:solidFill>
                  <a:srgbClr val="900112"/>
                </a:solidFill>
              </a:rPr>
              <a:t>f"Result</a:t>
            </a:r>
            <a:r>
              <a:rPr lang="pt-BR" dirty="0">
                <a:solidFill>
                  <a:srgbClr val="900112"/>
                </a:solidFill>
              </a:rPr>
              <a:t>: {</a:t>
            </a:r>
            <a:r>
              <a:rPr lang="pt-BR" dirty="0" err="1">
                <a:solidFill>
                  <a:srgbClr val="900112"/>
                </a:solidFill>
              </a:rPr>
              <a:t>result</a:t>
            </a:r>
            <a:r>
              <a:rPr lang="pt-BR" dirty="0">
                <a:solidFill>
                  <a:srgbClr val="900112"/>
                </a:solidFill>
              </a:rPr>
              <a:t>}"</a:t>
            </a:r>
            <a:r>
              <a:rPr lang="pt-BR" dirty="0">
                <a:solidFill>
                  <a:srgbClr val="000000"/>
                </a:solidFill>
                <a:latin typeface="Arial"/>
                <a:ea typeface="Arial"/>
                <a:cs typeface="Arial"/>
                <a:sym typeface="Arial"/>
              </a:rPr>
              <a:t>)</a:t>
            </a:r>
            <a:endParaRPr dirty="0"/>
          </a:p>
        </p:txBody>
      </p:sp>
    </p:spTree>
    <p:extLst>
      <p:ext uri="{BB962C8B-B14F-4D97-AF65-F5344CB8AC3E}">
        <p14:creationId xmlns:p14="http://schemas.microsoft.com/office/powerpoint/2010/main" val="252124322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65"/>
        <p:cNvGrpSpPr/>
        <p:nvPr/>
      </p:nvGrpSpPr>
      <p:grpSpPr>
        <a:xfrm>
          <a:off x="0" y="0"/>
          <a:ext cx="0" cy="0"/>
          <a:chOff x="0" y="0"/>
          <a:chExt cx="0" cy="0"/>
        </a:xfrm>
      </p:grpSpPr>
      <p:sp>
        <p:nvSpPr>
          <p:cNvPr id="66" name="Google Shape;66;p12"/>
          <p:cNvSpPr txBox="1">
            <a:spLocks noGrp="1"/>
          </p:cNvSpPr>
          <p:nvPr>
            <p:ph type="title"/>
          </p:nvPr>
        </p:nvSpPr>
        <p:spPr>
          <a:xfrm>
            <a:off x="369875" y="508933"/>
            <a:ext cx="8418300" cy="770700"/>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dk1"/>
              </a:buClr>
              <a:buSzPts val="3300"/>
              <a:buFont typeface="Calibri"/>
              <a:buNone/>
            </a:pPr>
            <a:r>
              <a:rPr lang="en-US" dirty="0"/>
              <a:t>Hey, what could go wrong?</a:t>
            </a:r>
            <a:endParaRPr dirty="0"/>
          </a:p>
        </p:txBody>
      </p:sp>
      <p:sp>
        <p:nvSpPr>
          <p:cNvPr id="67" name="Google Shape;67;p12"/>
          <p:cNvSpPr txBox="1">
            <a:spLocks noGrp="1"/>
          </p:cNvSpPr>
          <p:nvPr>
            <p:ph type="body" idx="1"/>
          </p:nvPr>
        </p:nvSpPr>
        <p:spPr>
          <a:xfrm>
            <a:off x="369875" y="1253335"/>
            <a:ext cx="8418300" cy="5015100"/>
          </a:xfrm>
          <a:prstGeom prst="rect">
            <a:avLst/>
          </a:prstGeom>
          <a:noFill/>
          <a:ln>
            <a:noFill/>
          </a:ln>
        </p:spPr>
        <p:txBody>
          <a:bodyPr spcFirstLastPara="1" wrap="square" lIns="91425" tIns="45700" rIns="91425" bIns="45700" anchor="t" anchorCtr="0">
            <a:normAutofit/>
          </a:bodyPr>
          <a:lstStyle/>
          <a:p>
            <a:pPr marL="0" lvl="0" indent="0" algn="l" rtl="0">
              <a:lnSpc>
                <a:spcPct val="90000"/>
              </a:lnSpc>
              <a:spcBef>
                <a:spcPts val="750"/>
              </a:spcBef>
              <a:spcAft>
                <a:spcPts val="0"/>
              </a:spcAft>
              <a:buClr>
                <a:srgbClr val="000000"/>
              </a:buClr>
              <a:buSzPts val="2100"/>
              <a:buNone/>
            </a:pPr>
            <a:endParaRPr lang="en-US" dirty="0">
              <a:solidFill>
                <a:srgbClr val="000000"/>
              </a:solidFill>
              <a:latin typeface="Arial"/>
              <a:ea typeface="Arial"/>
              <a:cs typeface="Arial"/>
              <a:sym typeface="Arial"/>
            </a:endParaRPr>
          </a:p>
          <a:p>
            <a:pPr marL="0" lvl="0" indent="0" algn="l" rtl="0">
              <a:lnSpc>
                <a:spcPct val="90000"/>
              </a:lnSpc>
              <a:spcBef>
                <a:spcPts val="750"/>
              </a:spcBef>
              <a:spcAft>
                <a:spcPts val="0"/>
              </a:spcAft>
              <a:buClr>
                <a:srgbClr val="000000"/>
              </a:buClr>
              <a:buSzPts val="2100"/>
              <a:buNone/>
            </a:pPr>
            <a:br>
              <a:rPr lang="en-US" dirty="0">
                <a:solidFill>
                  <a:srgbClr val="000000"/>
                </a:solidFill>
                <a:latin typeface="Arial"/>
                <a:ea typeface="Arial"/>
                <a:cs typeface="Arial"/>
                <a:sym typeface="Arial"/>
              </a:rPr>
            </a:br>
            <a:r>
              <a:rPr lang="pt-BR" dirty="0" err="1">
                <a:solidFill>
                  <a:srgbClr val="000000"/>
                </a:solidFill>
                <a:latin typeface="Arial"/>
                <a:ea typeface="Arial"/>
                <a:cs typeface="Arial"/>
                <a:sym typeface="Arial"/>
              </a:rPr>
              <a:t>if</a:t>
            </a:r>
            <a:r>
              <a:rPr lang="pt-BR" dirty="0">
                <a:solidFill>
                  <a:srgbClr val="000000"/>
                </a:solidFill>
                <a:latin typeface="Arial"/>
                <a:ea typeface="Arial"/>
                <a:cs typeface="Arial"/>
                <a:sym typeface="Arial"/>
              </a:rPr>
              <a:t> __</a:t>
            </a:r>
            <a:r>
              <a:rPr lang="pt-BR" dirty="0" err="1">
                <a:solidFill>
                  <a:srgbClr val="000000"/>
                </a:solidFill>
                <a:latin typeface="Arial"/>
                <a:ea typeface="Arial"/>
                <a:cs typeface="Arial"/>
                <a:sym typeface="Arial"/>
              </a:rPr>
              <a:t>name</a:t>
            </a:r>
            <a:r>
              <a:rPr lang="pt-BR" dirty="0">
                <a:solidFill>
                  <a:srgbClr val="000000"/>
                </a:solidFill>
                <a:latin typeface="Arial"/>
                <a:ea typeface="Arial"/>
                <a:cs typeface="Arial"/>
                <a:sym typeface="Arial"/>
              </a:rPr>
              <a:t>__ == </a:t>
            </a:r>
            <a:r>
              <a:rPr lang="pt-BR" dirty="0">
                <a:solidFill>
                  <a:srgbClr val="C00000"/>
                </a:solidFill>
                <a:latin typeface="Arial"/>
                <a:ea typeface="Arial"/>
                <a:cs typeface="Arial"/>
                <a:sym typeface="Arial"/>
              </a:rPr>
              <a:t>"__</a:t>
            </a:r>
            <a:r>
              <a:rPr lang="pt-BR" dirty="0" err="1">
                <a:solidFill>
                  <a:srgbClr val="C00000"/>
                </a:solidFill>
                <a:latin typeface="Arial"/>
                <a:ea typeface="Arial"/>
                <a:cs typeface="Arial"/>
                <a:sym typeface="Arial"/>
              </a:rPr>
              <a:t>main</a:t>
            </a:r>
            <a:r>
              <a:rPr lang="pt-BR" dirty="0">
                <a:solidFill>
                  <a:srgbClr val="C00000"/>
                </a:solidFill>
                <a:latin typeface="Arial"/>
                <a:ea typeface="Arial"/>
                <a:cs typeface="Arial"/>
                <a:sym typeface="Arial"/>
              </a:rPr>
              <a:t>__"</a:t>
            </a:r>
            <a:r>
              <a:rPr lang="pt-BR" dirty="0">
                <a:solidFill>
                  <a:srgbClr val="000000"/>
                </a:solidFill>
                <a:latin typeface="Arial"/>
                <a:ea typeface="Arial"/>
                <a:cs typeface="Arial"/>
                <a:sym typeface="Arial"/>
              </a:rPr>
              <a:t>:</a:t>
            </a:r>
            <a:endParaRPr lang="en-US" dirty="0">
              <a:solidFill>
                <a:srgbClr val="000000"/>
              </a:solidFill>
              <a:latin typeface="Arial"/>
              <a:ea typeface="Arial"/>
              <a:cs typeface="Arial"/>
              <a:sym typeface="Arial"/>
            </a:endParaRPr>
          </a:p>
          <a:p>
            <a:pPr marL="0" lvl="0" indent="0" algn="l" rtl="0">
              <a:lnSpc>
                <a:spcPct val="90000"/>
              </a:lnSpc>
              <a:spcBef>
                <a:spcPts val="750"/>
              </a:spcBef>
              <a:spcAft>
                <a:spcPts val="0"/>
              </a:spcAft>
              <a:buClr>
                <a:srgbClr val="000000"/>
              </a:buClr>
              <a:buSzPts val="2100"/>
              <a:buNone/>
            </a:pPr>
            <a:r>
              <a:rPr lang="en-US" dirty="0">
                <a:solidFill>
                  <a:srgbClr val="000000"/>
                </a:solidFill>
                <a:latin typeface="Arial"/>
                <a:ea typeface="Arial"/>
                <a:cs typeface="Arial"/>
                <a:sym typeface="Arial"/>
              </a:rPr>
              <a:t>    names = [</a:t>
            </a:r>
            <a:r>
              <a:rPr lang="en-US" dirty="0">
                <a:solidFill>
                  <a:srgbClr val="C00000"/>
                </a:solidFill>
                <a:latin typeface="Arial"/>
                <a:ea typeface="Arial"/>
                <a:cs typeface="Arial"/>
                <a:sym typeface="Arial"/>
              </a:rPr>
              <a:t>'Alice'</a:t>
            </a:r>
            <a:r>
              <a:rPr lang="en-US" dirty="0">
                <a:solidFill>
                  <a:srgbClr val="000000"/>
                </a:solidFill>
                <a:latin typeface="Arial"/>
                <a:ea typeface="Arial"/>
                <a:cs typeface="Arial"/>
                <a:sym typeface="Arial"/>
              </a:rPr>
              <a:t>, </a:t>
            </a:r>
            <a:r>
              <a:rPr lang="en-US" dirty="0">
                <a:solidFill>
                  <a:srgbClr val="C00000"/>
                </a:solidFill>
                <a:latin typeface="Arial"/>
                <a:ea typeface="Arial"/>
                <a:cs typeface="Arial"/>
                <a:sym typeface="Arial"/>
              </a:rPr>
              <a:t>'Bob'</a:t>
            </a:r>
            <a:r>
              <a:rPr lang="en-US" dirty="0">
                <a:solidFill>
                  <a:srgbClr val="000000"/>
                </a:solidFill>
                <a:latin typeface="Arial"/>
                <a:ea typeface="Arial"/>
                <a:cs typeface="Arial"/>
                <a:sym typeface="Arial"/>
              </a:rPr>
              <a:t>, </a:t>
            </a:r>
            <a:r>
              <a:rPr lang="en-US" dirty="0">
                <a:solidFill>
                  <a:srgbClr val="C00000"/>
                </a:solidFill>
                <a:latin typeface="Arial"/>
                <a:ea typeface="Arial"/>
                <a:cs typeface="Arial"/>
                <a:sym typeface="Arial"/>
              </a:rPr>
              <a:t>'Charlie'</a:t>
            </a:r>
            <a:r>
              <a:rPr lang="en-US" dirty="0">
                <a:solidFill>
                  <a:srgbClr val="000000"/>
                </a:solidFill>
                <a:latin typeface="Arial"/>
                <a:ea typeface="Arial"/>
                <a:cs typeface="Arial"/>
                <a:sym typeface="Arial"/>
              </a:rPr>
              <a:t>, </a:t>
            </a:r>
            <a:r>
              <a:rPr lang="en-US" dirty="0">
                <a:solidFill>
                  <a:srgbClr val="C00000"/>
                </a:solidFill>
                <a:latin typeface="Arial"/>
                <a:ea typeface="Arial"/>
                <a:cs typeface="Arial"/>
                <a:sym typeface="Arial"/>
              </a:rPr>
              <a:t>'David'</a:t>
            </a:r>
            <a:r>
              <a:rPr lang="en-US" dirty="0">
                <a:solidFill>
                  <a:srgbClr val="000000"/>
                </a:solidFill>
                <a:latin typeface="Arial"/>
                <a:ea typeface="Arial"/>
                <a:cs typeface="Arial"/>
                <a:sym typeface="Arial"/>
              </a:rPr>
              <a:t>, </a:t>
            </a:r>
            <a:r>
              <a:rPr lang="en-US" dirty="0">
                <a:solidFill>
                  <a:srgbClr val="C00000"/>
                </a:solidFill>
                <a:latin typeface="Arial"/>
                <a:ea typeface="Arial"/>
                <a:cs typeface="Arial"/>
                <a:sym typeface="Arial"/>
              </a:rPr>
              <a:t>'Edward'</a:t>
            </a:r>
            <a:r>
              <a:rPr lang="en-US" dirty="0">
                <a:solidFill>
                  <a:srgbClr val="000000"/>
                </a:solidFill>
                <a:latin typeface="Arial"/>
                <a:ea typeface="Arial"/>
                <a:cs typeface="Arial"/>
                <a:sym typeface="Arial"/>
              </a:rPr>
              <a:t>]</a:t>
            </a:r>
          </a:p>
          <a:p>
            <a:pPr marL="0" lvl="0" indent="0" algn="l" rtl="0">
              <a:lnSpc>
                <a:spcPct val="90000"/>
              </a:lnSpc>
              <a:spcBef>
                <a:spcPts val="750"/>
              </a:spcBef>
              <a:spcAft>
                <a:spcPts val="0"/>
              </a:spcAft>
              <a:buClr>
                <a:srgbClr val="000000"/>
              </a:buClr>
              <a:buSzPts val="2100"/>
              <a:buNone/>
            </a:pPr>
            <a:r>
              <a:rPr lang="en-US" dirty="0">
                <a:solidFill>
                  <a:srgbClr val="000000"/>
                </a:solidFill>
                <a:latin typeface="Arial"/>
                <a:ea typeface="Arial"/>
                <a:cs typeface="Arial"/>
                <a:sym typeface="Arial"/>
              </a:rPr>
              <a:t>    option = int(input(</a:t>
            </a:r>
            <a:r>
              <a:rPr lang="en-US" dirty="0">
                <a:solidFill>
                  <a:srgbClr val="C00000"/>
                </a:solidFill>
                <a:latin typeface="Arial"/>
                <a:ea typeface="Arial"/>
                <a:cs typeface="Arial"/>
                <a:sym typeface="Arial"/>
              </a:rPr>
              <a:t>'Show which name? '</a:t>
            </a:r>
            <a:r>
              <a:rPr lang="en-US" dirty="0">
                <a:solidFill>
                  <a:srgbClr val="000000"/>
                </a:solidFill>
                <a:latin typeface="Arial"/>
                <a:ea typeface="Arial"/>
                <a:cs typeface="Arial"/>
                <a:sym typeface="Arial"/>
              </a:rPr>
              <a:t>))</a:t>
            </a:r>
          </a:p>
          <a:p>
            <a:pPr marL="0" lvl="0" indent="0" algn="l" rtl="0">
              <a:lnSpc>
                <a:spcPct val="90000"/>
              </a:lnSpc>
              <a:spcBef>
                <a:spcPts val="750"/>
              </a:spcBef>
              <a:spcAft>
                <a:spcPts val="0"/>
              </a:spcAft>
              <a:buClr>
                <a:srgbClr val="000000"/>
              </a:buClr>
              <a:buSzPts val="2100"/>
              <a:buNone/>
            </a:pPr>
            <a:r>
              <a:rPr lang="en-US" dirty="0">
                <a:solidFill>
                  <a:srgbClr val="000000"/>
                </a:solidFill>
                <a:latin typeface="Arial"/>
                <a:ea typeface="Arial"/>
                <a:cs typeface="Arial"/>
                <a:sym typeface="Arial"/>
              </a:rPr>
              <a:t>    print(names[option])</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65"/>
        <p:cNvGrpSpPr/>
        <p:nvPr/>
      </p:nvGrpSpPr>
      <p:grpSpPr>
        <a:xfrm>
          <a:off x="0" y="0"/>
          <a:ext cx="0" cy="0"/>
          <a:chOff x="0" y="0"/>
          <a:chExt cx="0" cy="0"/>
        </a:xfrm>
      </p:grpSpPr>
      <p:sp>
        <p:nvSpPr>
          <p:cNvPr id="66" name="Google Shape;66;p12"/>
          <p:cNvSpPr txBox="1">
            <a:spLocks noGrp="1"/>
          </p:cNvSpPr>
          <p:nvPr>
            <p:ph type="title"/>
          </p:nvPr>
        </p:nvSpPr>
        <p:spPr>
          <a:xfrm>
            <a:off x="369875" y="508933"/>
            <a:ext cx="8418300" cy="770700"/>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dk1"/>
              </a:buClr>
              <a:buSzPts val="3300"/>
              <a:buFont typeface="Calibri"/>
              <a:buNone/>
            </a:pPr>
            <a:r>
              <a:rPr lang="en-US" dirty="0"/>
              <a:t>Hey, what could go wrong?</a:t>
            </a:r>
            <a:endParaRPr dirty="0"/>
          </a:p>
        </p:txBody>
      </p:sp>
      <p:sp>
        <p:nvSpPr>
          <p:cNvPr id="67" name="Google Shape;67;p12"/>
          <p:cNvSpPr txBox="1">
            <a:spLocks noGrp="1"/>
          </p:cNvSpPr>
          <p:nvPr>
            <p:ph type="body" idx="1"/>
          </p:nvPr>
        </p:nvSpPr>
        <p:spPr>
          <a:xfrm>
            <a:off x="369875" y="1253335"/>
            <a:ext cx="8418300" cy="5015100"/>
          </a:xfrm>
          <a:prstGeom prst="rect">
            <a:avLst/>
          </a:prstGeom>
          <a:noFill/>
          <a:ln>
            <a:noFill/>
          </a:ln>
        </p:spPr>
        <p:txBody>
          <a:bodyPr spcFirstLastPara="1" wrap="square" lIns="91425" tIns="45700" rIns="91425" bIns="45700" anchor="t" anchorCtr="0">
            <a:normAutofit/>
          </a:bodyPr>
          <a:lstStyle/>
          <a:p>
            <a:pPr marL="0" lvl="0" indent="0" algn="l" rtl="0">
              <a:lnSpc>
                <a:spcPct val="90000"/>
              </a:lnSpc>
              <a:spcBef>
                <a:spcPts val="750"/>
              </a:spcBef>
              <a:spcAft>
                <a:spcPts val="0"/>
              </a:spcAft>
              <a:buClr>
                <a:srgbClr val="000000"/>
              </a:buClr>
              <a:buSzPts val="2100"/>
              <a:buNone/>
            </a:pPr>
            <a:endParaRPr lang="en-US" dirty="0">
              <a:solidFill>
                <a:srgbClr val="000000"/>
              </a:solidFill>
              <a:latin typeface="Arial"/>
              <a:ea typeface="Arial"/>
              <a:cs typeface="Arial"/>
              <a:sym typeface="Arial"/>
            </a:endParaRPr>
          </a:p>
          <a:p>
            <a:pPr marL="0" lvl="0" indent="0" algn="l" rtl="0">
              <a:lnSpc>
                <a:spcPct val="90000"/>
              </a:lnSpc>
              <a:spcBef>
                <a:spcPts val="750"/>
              </a:spcBef>
              <a:spcAft>
                <a:spcPts val="0"/>
              </a:spcAft>
              <a:buClr>
                <a:srgbClr val="000000"/>
              </a:buClr>
              <a:buSzPts val="2100"/>
              <a:buNone/>
            </a:pPr>
            <a:br>
              <a:rPr lang="en-US" dirty="0">
                <a:solidFill>
                  <a:srgbClr val="000000"/>
                </a:solidFill>
                <a:latin typeface="Arial"/>
                <a:ea typeface="Arial"/>
                <a:cs typeface="Arial"/>
                <a:sym typeface="Arial"/>
              </a:rPr>
            </a:br>
            <a:r>
              <a:rPr lang="pt-BR" dirty="0" err="1">
                <a:solidFill>
                  <a:srgbClr val="000000"/>
                </a:solidFill>
                <a:latin typeface="Arial"/>
                <a:ea typeface="Arial"/>
                <a:cs typeface="Arial"/>
                <a:sym typeface="Arial"/>
              </a:rPr>
              <a:t>if</a:t>
            </a:r>
            <a:r>
              <a:rPr lang="pt-BR" dirty="0">
                <a:solidFill>
                  <a:srgbClr val="000000"/>
                </a:solidFill>
                <a:latin typeface="Arial"/>
                <a:ea typeface="Arial"/>
                <a:cs typeface="Arial"/>
                <a:sym typeface="Arial"/>
              </a:rPr>
              <a:t> __</a:t>
            </a:r>
            <a:r>
              <a:rPr lang="pt-BR" dirty="0" err="1">
                <a:solidFill>
                  <a:srgbClr val="000000"/>
                </a:solidFill>
                <a:latin typeface="Arial"/>
                <a:ea typeface="Arial"/>
                <a:cs typeface="Arial"/>
                <a:sym typeface="Arial"/>
              </a:rPr>
              <a:t>name</a:t>
            </a:r>
            <a:r>
              <a:rPr lang="pt-BR" dirty="0">
                <a:solidFill>
                  <a:srgbClr val="000000"/>
                </a:solidFill>
                <a:latin typeface="Arial"/>
                <a:ea typeface="Arial"/>
                <a:cs typeface="Arial"/>
                <a:sym typeface="Arial"/>
              </a:rPr>
              <a:t>__ == </a:t>
            </a:r>
            <a:r>
              <a:rPr lang="pt-BR" dirty="0">
                <a:solidFill>
                  <a:srgbClr val="C00000"/>
                </a:solidFill>
                <a:latin typeface="Arial"/>
                <a:ea typeface="Arial"/>
                <a:cs typeface="Arial"/>
                <a:sym typeface="Arial"/>
              </a:rPr>
              <a:t>"__</a:t>
            </a:r>
            <a:r>
              <a:rPr lang="pt-BR" dirty="0" err="1">
                <a:solidFill>
                  <a:srgbClr val="C00000"/>
                </a:solidFill>
                <a:latin typeface="Arial"/>
                <a:ea typeface="Arial"/>
                <a:cs typeface="Arial"/>
                <a:sym typeface="Arial"/>
              </a:rPr>
              <a:t>main</a:t>
            </a:r>
            <a:r>
              <a:rPr lang="pt-BR" dirty="0">
                <a:solidFill>
                  <a:srgbClr val="C00000"/>
                </a:solidFill>
                <a:latin typeface="Arial"/>
                <a:ea typeface="Arial"/>
                <a:cs typeface="Arial"/>
                <a:sym typeface="Arial"/>
              </a:rPr>
              <a:t>__"</a:t>
            </a:r>
            <a:r>
              <a:rPr lang="pt-BR" dirty="0">
                <a:solidFill>
                  <a:srgbClr val="000000"/>
                </a:solidFill>
                <a:latin typeface="Arial"/>
                <a:ea typeface="Arial"/>
                <a:cs typeface="Arial"/>
                <a:sym typeface="Arial"/>
              </a:rPr>
              <a:t>:</a:t>
            </a:r>
            <a:endParaRPr lang="en-US" dirty="0">
              <a:solidFill>
                <a:srgbClr val="000000"/>
              </a:solidFill>
              <a:latin typeface="Arial"/>
              <a:ea typeface="Arial"/>
              <a:cs typeface="Arial"/>
              <a:sym typeface="Arial"/>
            </a:endParaRPr>
          </a:p>
          <a:p>
            <a:pPr marL="0" lvl="0" indent="0" algn="l" rtl="0">
              <a:lnSpc>
                <a:spcPct val="90000"/>
              </a:lnSpc>
              <a:spcBef>
                <a:spcPts val="750"/>
              </a:spcBef>
              <a:spcAft>
                <a:spcPts val="0"/>
              </a:spcAft>
              <a:buClr>
                <a:srgbClr val="000000"/>
              </a:buClr>
              <a:buSzPts val="2100"/>
              <a:buNone/>
            </a:pPr>
            <a:r>
              <a:rPr lang="en-US" dirty="0">
                <a:solidFill>
                  <a:srgbClr val="000000"/>
                </a:solidFill>
                <a:latin typeface="Arial"/>
                <a:ea typeface="Arial"/>
                <a:cs typeface="Arial"/>
                <a:sym typeface="Arial"/>
              </a:rPr>
              <a:t>    names = [</a:t>
            </a:r>
            <a:r>
              <a:rPr lang="en-US" dirty="0">
                <a:solidFill>
                  <a:srgbClr val="C00000"/>
                </a:solidFill>
                <a:latin typeface="Arial"/>
                <a:ea typeface="Arial"/>
                <a:cs typeface="Arial"/>
                <a:sym typeface="Arial"/>
              </a:rPr>
              <a:t>'Alice'</a:t>
            </a:r>
            <a:r>
              <a:rPr lang="en-US" dirty="0">
                <a:solidFill>
                  <a:srgbClr val="000000"/>
                </a:solidFill>
                <a:latin typeface="Arial"/>
                <a:ea typeface="Arial"/>
                <a:cs typeface="Arial"/>
                <a:sym typeface="Arial"/>
              </a:rPr>
              <a:t>, </a:t>
            </a:r>
            <a:r>
              <a:rPr lang="en-US" dirty="0">
                <a:solidFill>
                  <a:srgbClr val="C00000"/>
                </a:solidFill>
                <a:latin typeface="Arial"/>
                <a:ea typeface="Arial"/>
                <a:cs typeface="Arial"/>
                <a:sym typeface="Arial"/>
              </a:rPr>
              <a:t>'Bob'</a:t>
            </a:r>
            <a:r>
              <a:rPr lang="en-US" dirty="0">
                <a:solidFill>
                  <a:srgbClr val="000000"/>
                </a:solidFill>
                <a:latin typeface="Arial"/>
                <a:ea typeface="Arial"/>
                <a:cs typeface="Arial"/>
                <a:sym typeface="Arial"/>
              </a:rPr>
              <a:t>, </a:t>
            </a:r>
            <a:r>
              <a:rPr lang="en-US" dirty="0">
                <a:solidFill>
                  <a:srgbClr val="C00000"/>
                </a:solidFill>
                <a:latin typeface="Arial"/>
                <a:ea typeface="Arial"/>
                <a:cs typeface="Arial"/>
                <a:sym typeface="Arial"/>
              </a:rPr>
              <a:t>'Charlie'</a:t>
            </a:r>
            <a:r>
              <a:rPr lang="en-US" dirty="0">
                <a:solidFill>
                  <a:srgbClr val="000000"/>
                </a:solidFill>
                <a:latin typeface="Arial"/>
                <a:ea typeface="Arial"/>
                <a:cs typeface="Arial"/>
                <a:sym typeface="Arial"/>
              </a:rPr>
              <a:t>, </a:t>
            </a:r>
            <a:r>
              <a:rPr lang="en-US" dirty="0">
                <a:solidFill>
                  <a:srgbClr val="C00000"/>
                </a:solidFill>
                <a:latin typeface="Arial"/>
                <a:ea typeface="Arial"/>
                <a:cs typeface="Arial"/>
                <a:sym typeface="Arial"/>
              </a:rPr>
              <a:t>'David'</a:t>
            </a:r>
            <a:r>
              <a:rPr lang="en-US" dirty="0">
                <a:solidFill>
                  <a:srgbClr val="000000"/>
                </a:solidFill>
                <a:latin typeface="Arial"/>
                <a:ea typeface="Arial"/>
                <a:cs typeface="Arial"/>
                <a:sym typeface="Arial"/>
              </a:rPr>
              <a:t>, </a:t>
            </a:r>
            <a:r>
              <a:rPr lang="en-US" dirty="0">
                <a:solidFill>
                  <a:srgbClr val="C00000"/>
                </a:solidFill>
                <a:latin typeface="Arial"/>
                <a:ea typeface="Arial"/>
                <a:cs typeface="Arial"/>
                <a:sym typeface="Arial"/>
              </a:rPr>
              <a:t>'Edward'</a:t>
            </a:r>
            <a:r>
              <a:rPr lang="en-US" dirty="0">
                <a:solidFill>
                  <a:srgbClr val="000000"/>
                </a:solidFill>
                <a:latin typeface="Arial"/>
                <a:ea typeface="Arial"/>
                <a:cs typeface="Arial"/>
                <a:sym typeface="Arial"/>
              </a:rPr>
              <a:t>]</a:t>
            </a:r>
          </a:p>
          <a:p>
            <a:pPr marL="0" lvl="0" indent="0" algn="l" rtl="0">
              <a:lnSpc>
                <a:spcPct val="90000"/>
              </a:lnSpc>
              <a:spcBef>
                <a:spcPts val="750"/>
              </a:spcBef>
              <a:spcAft>
                <a:spcPts val="0"/>
              </a:spcAft>
              <a:buClr>
                <a:srgbClr val="000000"/>
              </a:buClr>
              <a:buSzPts val="2100"/>
              <a:buNone/>
            </a:pPr>
            <a:r>
              <a:rPr lang="en-US" dirty="0">
                <a:solidFill>
                  <a:srgbClr val="000000"/>
                </a:solidFill>
                <a:latin typeface="Arial"/>
                <a:ea typeface="Arial"/>
                <a:cs typeface="Arial"/>
                <a:sym typeface="Arial"/>
              </a:rPr>
              <a:t>    option = int(input(</a:t>
            </a:r>
            <a:r>
              <a:rPr lang="en-US" dirty="0">
                <a:solidFill>
                  <a:srgbClr val="C00000"/>
                </a:solidFill>
                <a:latin typeface="Arial"/>
                <a:ea typeface="Arial"/>
                <a:cs typeface="Arial"/>
                <a:sym typeface="Arial"/>
              </a:rPr>
              <a:t>'Show which name? '</a:t>
            </a:r>
            <a:r>
              <a:rPr lang="en-US" dirty="0">
                <a:solidFill>
                  <a:srgbClr val="000000"/>
                </a:solidFill>
                <a:latin typeface="Arial"/>
                <a:ea typeface="Arial"/>
                <a:cs typeface="Arial"/>
                <a:sym typeface="Arial"/>
              </a:rPr>
              <a:t>))</a:t>
            </a:r>
          </a:p>
          <a:p>
            <a:pPr marL="0" lvl="0" indent="0" algn="l" rtl="0">
              <a:lnSpc>
                <a:spcPct val="90000"/>
              </a:lnSpc>
              <a:spcBef>
                <a:spcPts val="750"/>
              </a:spcBef>
              <a:spcAft>
                <a:spcPts val="0"/>
              </a:spcAft>
              <a:buClr>
                <a:srgbClr val="000000"/>
              </a:buClr>
              <a:buSzPts val="2100"/>
              <a:buNone/>
            </a:pPr>
            <a:r>
              <a:rPr lang="en-US" dirty="0">
                <a:solidFill>
                  <a:srgbClr val="000000"/>
                </a:solidFill>
                <a:latin typeface="Arial"/>
                <a:ea typeface="Arial"/>
                <a:cs typeface="Arial"/>
                <a:sym typeface="Arial"/>
              </a:rPr>
              <a:t>    print(names[option])  </a:t>
            </a:r>
            <a:r>
              <a:rPr lang="en-US" dirty="0">
                <a:solidFill>
                  <a:srgbClr val="000000"/>
                </a:solidFill>
                <a:highlight>
                  <a:srgbClr val="FFFF00"/>
                </a:highlight>
                <a:latin typeface="Arial"/>
                <a:ea typeface="Arial"/>
                <a:cs typeface="Arial"/>
                <a:sym typeface="Arial"/>
              </a:rPr>
              <a:t># what if the user enters 60?</a:t>
            </a:r>
          </a:p>
        </p:txBody>
      </p:sp>
    </p:spTree>
    <p:extLst>
      <p:ext uri="{BB962C8B-B14F-4D97-AF65-F5344CB8AC3E}">
        <p14:creationId xmlns:p14="http://schemas.microsoft.com/office/powerpoint/2010/main" val="327692140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77"/>
        <p:cNvGrpSpPr/>
        <p:nvPr/>
      </p:nvGrpSpPr>
      <p:grpSpPr>
        <a:xfrm>
          <a:off x="0" y="0"/>
          <a:ext cx="0" cy="0"/>
          <a:chOff x="0" y="0"/>
          <a:chExt cx="0" cy="0"/>
        </a:xfrm>
      </p:grpSpPr>
      <p:sp>
        <p:nvSpPr>
          <p:cNvPr id="78" name="Google Shape;78;p14"/>
          <p:cNvSpPr txBox="1">
            <a:spLocks noGrp="1"/>
          </p:cNvSpPr>
          <p:nvPr>
            <p:ph type="title"/>
          </p:nvPr>
        </p:nvSpPr>
        <p:spPr>
          <a:xfrm>
            <a:off x="369875" y="508933"/>
            <a:ext cx="8418300" cy="770700"/>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dk1"/>
              </a:buClr>
              <a:buSzPts val="3300"/>
              <a:buFont typeface="Calibri"/>
              <a:buNone/>
            </a:pPr>
            <a:r>
              <a:rPr lang="en-US"/>
              <a:t>What happened?</a:t>
            </a:r>
            <a:endParaRPr/>
          </a:p>
        </p:txBody>
      </p:sp>
      <p:sp>
        <p:nvSpPr>
          <p:cNvPr id="79" name="Google Shape;79;p14"/>
          <p:cNvSpPr txBox="1">
            <a:spLocks noGrp="1"/>
          </p:cNvSpPr>
          <p:nvPr>
            <p:ph type="body" idx="1"/>
          </p:nvPr>
        </p:nvSpPr>
        <p:spPr>
          <a:xfrm>
            <a:off x="369875" y="1253335"/>
            <a:ext cx="8418300" cy="5015100"/>
          </a:xfrm>
          <a:prstGeom prst="rect">
            <a:avLst/>
          </a:prstGeom>
          <a:noFill/>
          <a:ln>
            <a:noFill/>
          </a:ln>
        </p:spPr>
        <p:txBody>
          <a:bodyPr spcFirstLastPara="1" wrap="square" lIns="91425" tIns="45700" rIns="91425" bIns="45700" anchor="t" anchorCtr="0">
            <a:normAutofit/>
          </a:bodyPr>
          <a:lstStyle/>
          <a:p>
            <a:pPr marL="171450" lvl="0" indent="-171450" algn="l" rtl="0">
              <a:lnSpc>
                <a:spcPct val="90000"/>
              </a:lnSpc>
              <a:spcBef>
                <a:spcPts val="0"/>
              </a:spcBef>
              <a:spcAft>
                <a:spcPts val="0"/>
              </a:spcAft>
              <a:buClr>
                <a:schemeClr val="dk1"/>
              </a:buClr>
              <a:buSzPts val="2400"/>
              <a:buChar char="•"/>
            </a:pPr>
            <a:r>
              <a:rPr lang="en-US" sz="2400" dirty="0"/>
              <a:t>Do we always have a problem? NO.</a:t>
            </a:r>
            <a:endParaRPr dirty="0"/>
          </a:p>
          <a:p>
            <a:pPr marL="171450" lvl="0" indent="-171450" algn="l" rtl="0">
              <a:lnSpc>
                <a:spcPct val="90000"/>
              </a:lnSpc>
              <a:spcBef>
                <a:spcPts val="750"/>
              </a:spcBef>
              <a:spcAft>
                <a:spcPts val="0"/>
              </a:spcAft>
              <a:buClr>
                <a:schemeClr val="dk1"/>
              </a:buClr>
              <a:buSzPts val="2400"/>
              <a:buChar char="•"/>
            </a:pPr>
            <a:r>
              <a:rPr lang="en-US" sz="2400" dirty="0"/>
              <a:t>Do we have the </a:t>
            </a:r>
            <a:r>
              <a:rPr lang="en-US" sz="2400" u="sng" dirty="0"/>
              <a:t>potential</a:t>
            </a:r>
            <a:r>
              <a:rPr lang="en-US" sz="2400" dirty="0"/>
              <a:t> for a problem? YES</a:t>
            </a:r>
            <a:endParaRPr dirty="0"/>
          </a:p>
          <a:p>
            <a:pPr marL="514350" lvl="1" indent="-171450" algn="l" rtl="0">
              <a:lnSpc>
                <a:spcPct val="90000"/>
              </a:lnSpc>
              <a:spcBef>
                <a:spcPts val="375"/>
              </a:spcBef>
              <a:spcAft>
                <a:spcPts val="0"/>
              </a:spcAft>
              <a:buClr>
                <a:schemeClr val="dk1"/>
              </a:buClr>
              <a:buSzPts val="2000"/>
              <a:buChar char="•"/>
            </a:pPr>
            <a:r>
              <a:rPr lang="en-US" sz="2000" dirty="0"/>
              <a:t>Example 1: potential to divide by zero</a:t>
            </a:r>
            <a:endParaRPr dirty="0"/>
          </a:p>
          <a:p>
            <a:pPr marL="514350" lvl="1" indent="-171450" algn="l" rtl="0">
              <a:lnSpc>
                <a:spcPct val="90000"/>
              </a:lnSpc>
              <a:spcBef>
                <a:spcPts val="375"/>
              </a:spcBef>
              <a:spcAft>
                <a:spcPts val="0"/>
              </a:spcAft>
              <a:buClr>
                <a:schemeClr val="dk1"/>
              </a:buClr>
              <a:buSzPts val="2000"/>
              <a:buChar char="•"/>
            </a:pPr>
            <a:r>
              <a:rPr lang="en-US" sz="2000" dirty="0"/>
              <a:t>Example 2: potential to access memory outside the bounds of the array</a:t>
            </a:r>
          </a:p>
          <a:p>
            <a:pPr marL="514350" lvl="1" indent="-171450" algn="l" rtl="0">
              <a:lnSpc>
                <a:spcPct val="90000"/>
              </a:lnSpc>
              <a:spcBef>
                <a:spcPts val="375"/>
              </a:spcBef>
              <a:spcAft>
                <a:spcPts val="0"/>
              </a:spcAft>
              <a:buClr>
                <a:schemeClr val="dk1"/>
              </a:buClr>
              <a:buSzPts val="2000"/>
              <a:buChar char="•"/>
            </a:pPr>
            <a:r>
              <a:rPr lang="en-US" sz="2000" dirty="0"/>
              <a:t>Both examples: Entering a non-number</a:t>
            </a:r>
            <a:endParaRPr dirty="0"/>
          </a:p>
          <a:p>
            <a:pPr marL="171450" lvl="0" indent="-171450" algn="l" rtl="0">
              <a:lnSpc>
                <a:spcPct val="90000"/>
              </a:lnSpc>
              <a:spcBef>
                <a:spcPts val="750"/>
              </a:spcBef>
              <a:spcAft>
                <a:spcPts val="0"/>
              </a:spcAft>
              <a:buClr>
                <a:schemeClr val="dk1"/>
              </a:buClr>
              <a:buSzPts val="2400"/>
              <a:buChar char="•"/>
            </a:pPr>
            <a:r>
              <a:rPr lang="en-US" sz="2400" dirty="0"/>
              <a:t>What could happen?</a:t>
            </a:r>
            <a:endParaRPr dirty="0"/>
          </a:p>
          <a:p>
            <a:pPr marL="514350" lvl="1" indent="-171450" algn="l" rtl="0">
              <a:lnSpc>
                <a:spcPct val="90000"/>
              </a:lnSpc>
              <a:spcBef>
                <a:spcPts val="375"/>
              </a:spcBef>
              <a:spcAft>
                <a:spcPts val="0"/>
              </a:spcAft>
              <a:buClr>
                <a:schemeClr val="dk1"/>
              </a:buClr>
              <a:buSzPts val="2000"/>
              <a:buChar char="•"/>
            </a:pPr>
            <a:r>
              <a:rPr lang="en-US" sz="2000" dirty="0"/>
              <a:t>Example 1: a </a:t>
            </a:r>
            <a:r>
              <a:rPr lang="en-US" sz="2000" dirty="0" err="1"/>
              <a:t>ZeroDivisionError</a:t>
            </a:r>
            <a:r>
              <a:rPr lang="en-US" sz="2000" dirty="0"/>
              <a:t> could be raised</a:t>
            </a:r>
            <a:endParaRPr dirty="0"/>
          </a:p>
          <a:p>
            <a:pPr marL="514350" lvl="1" indent="-171450" algn="l" rtl="0">
              <a:lnSpc>
                <a:spcPct val="90000"/>
              </a:lnSpc>
              <a:spcBef>
                <a:spcPts val="375"/>
              </a:spcBef>
              <a:spcAft>
                <a:spcPts val="0"/>
              </a:spcAft>
              <a:buClr>
                <a:schemeClr val="dk1"/>
              </a:buClr>
              <a:buSzPts val="2000"/>
              <a:buChar char="•"/>
            </a:pPr>
            <a:r>
              <a:rPr lang="en-US" sz="2000" dirty="0"/>
              <a:t>Example 2: an </a:t>
            </a:r>
            <a:r>
              <a:rPr lang="en-US" sz="2000" dirty="0" err="1"/>
              <a:t>IndexError</a:t>
            </a:r>
            <a:r>
              <a:rPr lang="en-US" sz="2000" dirty="0"/>
              <a:t> could be raised</a:t>
            </a:r>
          </a:p>
          <a:p>
            <a:pPr marL="514350" lvl="1" indent="-171450" algn="l" rtl="0">
              <a:lnSpc>
                <a:spcPct val="90000"/>
              </a:lnSpc>
              <a:spcBef>
                <a:spcPts val="375"/>
              </a:spcBef>
              <a:spcAft>
                <a:spcPts val="0"/>
              </a:spcAft>
              <a:buClr>
                <a:schemeClr val="dk1"/>
              </a:buClr>
              <a:buSzPts val="2000"/>
              <a:buChar char="•"/>
            </a:pPr>
            <a:r>
              <a:rPr lang="en-US" sz="2000" dirty="0"/>
              <a:t>Both examples: a </a:t>
            </a:r>
            <a:r>
              <a:rPr lang="en-US" sz="2000" dirty="0" err="1"/>
              <a:t>ValueError</a:t>
            </a:r>
            <a:r>
              <a:rPr lang="en-US" sz="2000" dirty="0"/>
              <a:t> could be raised</a:t>
            </a:r>
            <a:endParaRP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83"/>
        <p:cNvGrpSpPr/>
        <p:nvPr/>
      </p:nvGrpSpPr>
      <p:grpSpPr>
        <a:xfrm>
          <a:off x="0" y="0"/>
          <a:ext cx="0" cy="0"/>
          <a:chOff x="0" y="0"/>
          <a:chExt cx="0" cy="0"/>
        </a:xfrm>
      </p:grpSpPr>
      <p:sp>
        <p:nvSpPr>
          <p:cNvPr id="84" name="Google Shape;84;p15"/>
          <p:cNvSpPr txBox="1">
            <a:spLocks noGrp="1"/>
          </p:cNvSpPr>
          <p:nvPr>
            <p:ph type="title"/>
          </p:nvPr>
        </p:nvSpPr>
        <p:spPr>
          <a:xfrm>
            <a:off x="369875" y="508933"/>
            <a:ext cx="8418300" cy="770700"/>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dk1"/>
              </a:buClr>
              <a:buSzPts val="3300"/>
              <a:buFont typeface="Calibri"/>
              <a:buNone/>
            </a:pPr>
            <a:r>
              <a:rPr lang="en-US"/>
              <a:t>The main idea</a:t>
            </a:r>
            <a:endParaRPr/>
          </a:p>
        </p:txBody>
      </p:sp>
      <p:sp>
        <p:nvSpPr>
          <p:cNvPr id="85" name="Google Shape;85;p15"/>
          <p:cNvSpPr txBox="1">
            <a:spLocks noGrp="1"/>
          </p:cNvSpPr>
          <p:nvPr>
            <p:ph type="body" idx="1"/>
          </p:nvPr>
        </p:nvSpPr>
        <p:spPr>
          <a:xfrm>
            <a:off x="369875" y="1253335"/>
            <a:ext cx="8418300" cy="5015100"/>
          </a:xfrm>
          <a:prstGeom prst="rect">
            <a:avLst/>
          </a:prstGeom>
          <a:noFill/>
          <a:ln>
            <a:noFill/>
          </a:ln>
        </p:spPr>
        <p:txBody>
          <a:bodyPr spcFirstLastPara="1" wrap="square" lIns="91425" tIns="45700" rIns="91425" bIns="45700" anchor="t" anchorCtr="0">
            <a:normAutofit lnSpcReduction="10000"/>
          </a:bodyPr>
          <a:lstStyle/>
          <a:p>
            <a:pPr marL="171450" lvl="0" indent="-161480" algn="l" rtl="0">
              <a:lnSpc>
                <a:spcPct val="90000"/>
              </a:lnSpc>
              <a:spcBef>
                <a:spcPts val="0"/>
              </a:spcBef>
              <a:spcAft>
                <a:spcPts val="0"/>
              </a:spcAft>
              <a:buClr>
                <a:schemeClr val="dk1"/>
              </a:buClr>
              <a:buSzPct val="80769"/>
              <a:buChar char="•"/>
            </a:pPr>
            <a:r>
              <a:rPr lang="en-US" dirty="0"/>
              <a:t>We are going to </a:t>
            </a:r>
            <a:r>
              <a:rPr lang="en-US" dirty="0">
                <a:solidFill>
                  <a:srgbClr val="0432FF"/>
                </a:solidFill>
              </a:rPr>
              <a:t>try</a:t>
            </a:r>
            <a:r>
              <a:rPr lang="en-US" dirty="0"/>
              <a:t> to do some code</a:t>
            </a:r>
            <a:endParaRPr dirty="0"/>
          </a:p>
          <a:p>
            <a:pPr marL="171450" lvl="0" indent="-161480" algn="l" rtl="0">
              <a:lnSpc>
                <a:spcPct val="90000"/>
              </a:lnSpc>
              <a:spcBef>
                <a:spcPts val="750"/>
              </a:spcBef>
              <a:spcAft>
                <a:spcPts val="0"/>
              </a:spcAft>
              <a:buClr>
                <a:schemeClr val="dk1"/>
              </a:buClr>
              <a:buSzPct val="80769"/>
              <a:buChar char="•"/>
            </a:pPr>
            <a:r>
              <a:rPr lang="en-US" dirty="0"/>
              <a:t>If something messes up, it creates an </a:t>
            </a:r>
            <a:r>
              <a:rPr lang="en-US" dirty="0">
                <a:solidFill>
                  <a:srgbClr val="0000FF"/>
                </a:solidFill>
              </a:rPr>
              <a:t>except</a:t>
            </a:r>
            <a:r>
              <a:rPr lang="en-US" dirty="0"/>
              <a:t>ion that we can handle.  </a:t>
            </a:r>
            <a:endParaRPr dirty="0"/>
          </a:p>
          <a:p>
            <a:pPr marL="171450" lvl="0" indent="-161480" algn="l" rtl="0">
              <a:lnSpc>
                <a:spcPct val="90000"/>
              </a:lnSpc>
              <a:spcBef>
                <a:spcPts val="750"/>
              </a:spcBef>
              <a:spcAft>
                <a:spcPts val="0"/>
              </a:spcAft>
              <a:buClr>
                <a:schemeClr val="dk1"/>
              </a:buClr>
              <a:buSzPct val="80769"/>
              <a:buChar char="•"/>
            </a:pPr>
            <a:r>
              <a:rPr lang="en-US" dirty="0"/>
              <a:t>The </a:t>
            </a:r>
            <a:r>
              <a:rPr lang="en-US" dirty="0">
                <a:solidFill>
                  <a:srgbClr val="0000FF"/>
                </a:solidFill>
              </a:rPr>
              <a:t>finally</a:t>
            </a:r>
            <a:r>
              <a:rPr lang="en-US" dirty="0"/>
              <a:t> block runs whether an exception was raised or not</a:t>
            </a:r>
            <a:endParaRPr dirty="0"/>
          </a:p>
          <a:p>
            <a:pPr marL="171450" lvl="0" indent="-48133" algn="l" rtl="0">
              <a:lnSpc>
                <a:spcPct val="90000"/>
              </a:lnSpc>
              <a:spcBef>
                <a:spcPts val="750"/>
              </a:spcBef>
              <a:spcAft>
                <a:spcPts val="0"/>
              </a:spcAft>
              <a:buClr>
                <a:schemeClr val="dk1"/>
              </a:buClr>
              <a:buSzPct val="80769"/>
              <a:buNone/>
            </a:pPr>
            <a:endParaRPr dirty="0"/>
          </a:p>
          <a:p>
            <a:pPr marL="0" lvl="0" indent="0" algn="l" rtl="0">
              <a:lnSpc>
                <a:spcPct val="90000"/>
              </a:lnSpc>
              <a:spcBef>
                <a:spcPts val="750"/>
              </a:spcBef>
              <a:spcAft>
                <a:spcPts val="0"/>
              </a:spcAft>
              <a:buClr>
                <a:srgbClr val="000000"/>
              </a:buClr>
              <a:buSzPct val="100000"/>
              <a:buNone/>
            </a:pPr>
            <a:r>
              <a:rPr lang="en-US" sz="1900" dirty="0">
                <a:solidFill>
                  <a:srgbClr val="000000"/>
                </a:solidFill>
                <a:latin typeface="Arial"/>
                <a:ea typeface="Arial"/>
                <a:cs typeface="Arial"/>
                <a:sym typeface="Arial"/>
              </a:rPr>
              <a:t>    </a:t>
            </a:r>
            <a:r>
              <a:rPr lang="en-US" sz="1900" dirty="0">
                <a:solidFill>
                  <a:srgbClr val="0000FF"/>
                </a:solidFill>
                <a:latin typeface="Arial"/>
                <a:ea typeface="Arial"/>
                <a:cs typeface="Arial"/>
                <a:sym typeface="Arial"/>
              </a:rPr>
              <a:t>try</a:t>
            </a:r>
            <a:r>
              <a:rPr lang="en-US" sz="1900" dirty="0">
                <a:solidFill>
                  <a:srgbClr val="000000"/>
                </a:solidFill>
                <a:latin typeface="Arial"/>
                <a:ea typeface="Arial"/>
                <a:cs typeface="Arial"/>
                <a:sym typeface="Arial"/>
              </a:rPr>
              <a:t> </a:t>
            </a:r>
            <a:r>
              <a:rPr lang="en-US" sz="1900" dirty="0">
                <a:solidFill>
                  <a:schemeClr val="tx1"/>
                </a:solidFill>
                <a:latin typeface="Arial"/>
                <a:ea typeface="Arial"/>
                <a:cs typeface="Arial"/>
                <a:sym typeface="Arial"/>
              </a:rPr>
              <a:t>:</a:t>
            </a:r>
            <a:endParaRPr dirty="0">
              <a:solidFill>
                <a:schemeClr val="tx1"/>
              </a:solidFill>
            </a:endParaRPr>
          </a:p>
          <a:p>
            <a:pPr marL="0" lvl="0" indent="0" algn="l" rtl="0">
              <a:lnSpc>
                <a:spcPct val="90000"/>
              </a:lnSpc>
              <a:spcBef>
                <a:spcPts val="750"/>
              </a:spcBef>
              <a:spcAft>
                <a:spcPts val="0"/>
              </a:spcAft>
              <a:buClr>
                <a:srgbClr val="000000"/>
              </a:buClr>
              <a:buSzPct val="100000"/>
              <a:buNone/>
            </a:pPr>
            <a:r>
              <a:rPr lang="en-US" sz="1900" dirty="0">
                <a:solidFill>
                  <a:srgbClr val="000000"/>
                </a:solidFill>
                <a:latin typeface="Arial"/>
                <a:ea typeface="Arial"/>
                <a:cs typeface="Arial"/>
                <a:sym typeface="Arial"/>
              </a:rPr>
              <a:t>      </a:t>
            </a:r>
            <a:r>
              <a:rPr lang="en-US" sz="1900" dirty="0">
                <a:solidFill>
                  <a:srgbClr val="9A9A9A"/>
                </a:solidFill>
              </a:rPr>
              <a:t>#</a:t>
            </a:r>
            <a:r>
              <a:rPr lang="en-US" sz="1900" dirty="0">
                <a:solidFill>
                  <a:srgbClr val="9A9A9A"/>
                </a:solidFill>
                <a:latin typeface="Arial"/>
                <a:ea typeface="Arial"/>
                <a:cs typeface="Arial"/>
                <a:sym typeface="Arial"/>
              </a:rPr>
              <a:t> Some potentially problematic code</a:t>
            </a:r>
            <a:endParaRPr dirty="0"/>
          </a:p>
          <a:p>
            <a:pPr marL="0" lvl="0" indent="0" algn="l" rtl="0">
              <a:lnSpc>
                <a:spcPct val="90000"/>
              </a:lnSpc>
              <a:spcBef>
                <a:spcPts val="750"/>
              </a:spcBef>
              <a:spcAft>
                <a:spcPts val="0"/>
              </a:spcAft>
              <a:buClr>
                <a:srgbClr val="000000"/>
              </a:buClr>
              <a:buSzPct val="100000"/>
              <a:buNone/>
            </a:pPr>
            <a:r>
              <a:rPr lang="en-US" sz="1900" dirty="0">
                <a:solidFill>
                  <a:srgbClr val="000000"/>
                </a:solidFill>
                <a:latin typeface="Arial"/>
                <a:ea typeface="Arial"/>
                <a:cs typeface="Arial"/>
                <a:sym typeface="Arial"/>
              </a:rPr>
              <a:t>    </a:t>
            </a:r>
            <a:r>
              <a:rPr lang="en-US" sz="1900" dirty="0">
                <a:solidFill>
                  <a:srgbClr val="0000FF"/>
                </a:solidFill>
                <a:latin typeface="Arial"/>
                <a:ea typeface="Arial"/>
                <a:cs typeface="Arial"/>
                <a:sym typeface="Arial"/>
              </a:rPr>
              <a:t>except</a:t>
            </a:r>
            <a:r>
              <a:rPr lang="en-US" sz="1900" dirty="0">
                <a:solidFill>
                  <a:schemeClr val="tx1"/>
                </a:solidFill>
                <a:latin typeface="Arial"/>
                <a:ea typeface="Arial"/>
                <a:cs typeface="Arial"/>
                <a:sym typeface="Arial"/>
              </a:rPr>
              <a:t>:</a:t>
            </a:r>
            <a:endParaRPr dirty="0">
              <a:solidFill>
                <a:schemeClr val="tx1"/>
              </a:solidFill>
            </a:endParaRPr>
          </a:p>
          <a:p>
            <a:pPr marL="0" lvl="0" indent="0" algn="l" rtl="0">
              <a:lnSpc>
                <a:spcPct val="90000"/>
              </a:lnSpc>
              <a:spcBef>
                <a:spcPts val="750"/>
              </a:spcBef>
              <a:spcAft>
                <a:spcPts val="0"/>
              </a:spcAft>
              <a:buClr>
                <a:srgbClr val="000000"/>
              </a:buClr>
              <a:buSzPct val="100000"/>
              <a:buNone/>
            </a:pPr>
            <a:r>
              <a:rPr lang="en-US" sz="1900" dirty="0">
                <a:solidFill>
                  <a:srgbClr val="000000"/>
                </a:solidFill>
                <a:latin typeface="Arial"/>
                <a:ea typeface="Arial"/>
                <a:cs typeface="Arial"/>
                <a:sym typeface="Arial"/>
              </a:rPr>
              <a:t>      </a:t>
            </a:r>
            <a:r>
              <a:rPr lang="en-US" sz="1900" dirty="0">
                <a:solidFill>
                  <a:srgbClr val="9A9A9A"/>
                </a:solidFill>
                <a:latin typeface="Arial"/>
                <a:ea typeface="Arial"/>
                <a:cs typeface="Arial"/>
                <a:sym typeface="Arial"/>
              </a:rPr>
              <a:t># Handle the problem, but DON'T CRASH</a:t>
            </a:r>
            <a:endParaRPr dirty="0"/>
          </a:p>
          <a:p>
            <a:pPr marL="0" lvl="0" indent="0" algn="l" rtl="0">
              <a:lnSpc>
                <a:spcPct val="90000"/>
              </a:lnSpc>
              <a:spcBef>
                <a:spcPts val="750"/>
              </a:spcBef>
              <a:spcAft>
                <a:spcPts val="0"/>
              </a:spcAft>
              <a:buClr>
                <a:srgbClr val="000000"/>
              </a:buClr>
              <a:buSzPct val="100000"/>
              <a:buNone/>
            </a:pPr>
            <a:r>
              <a:rPr lang="en-US" sz="1900" dirty="0">
                <a:solidFill>
                  <a:srgbClr val="000000"/>
                </a:solidFill>
                <a:latin typeface="Arial"/>
                <a:ea typeface="Arial"/>
                <a:cs typeface="Arial"/>
                <a:sym typeface="Arial"/>
              </a:rPr>
              <a:t>    </a:t>
            </a:r>
            <a:r>
              <a:rPr lang="en-US" sz="1900" dirty="0">
                <a:solidFill>
                  <a:srgbClr val="0000FF"/>
                </a:solidFill>
                <a:latin typeface="Arial"/>
                <a:ea typeface="Arial"/>
                <a:cs typeface="Arial"/>
                <a:sym typeface="Arial"/>
              </a:rPr>
              <a:t>finally</a:t>
            </a:r>
            <a:r>
              <a:rPr lang="en-US" sz="1900" dirty="0">
                <a:solidFill>
                  <a:schemeClr val="tx1"/>
                </a:solidFill>
              </a:rPr>
              <a:t>:</a:t>
            </a:r>
            <a:endParaRPr sz="1900" dirty="0">
              <a:solidFill>
                <a:schemeClr val="tx1"/>
              </a:solidFill>
              <a:latin typeface="Arial"/>
              <a:ea typeface="Arial"/>
              <a:cs typeface="Arial"/>
              <a:sym typeface="Arial"/>
            </a:endParaRPr>
          </a:p>
          <a:p>
            <a:pPr marL="0" lvl="0" indent="0" algn="l" rtl="0">
              <a:lnSpc>
                <a:spcPct val="90000"/>
              </a:lnSpc>
              <a:spcBef>
                <a:spcPts val="750"/>
              </a:spcBef>
              <a:spcAft>
                <a:spcPts val="0"/>
              </a:spcAft>
              <a:buClr>
                <a:srgbClr val="000000"/>
              </a:buClr>
              <a:buSzPct val="100000"/>
              <a:buNone/>
            </a:pPr>
            <a:r>
              <a:rPr lang="en-US" sz="1900" dirty="0">
                <a:solidFill>
                  <a:srgbClr val="000000"/>
                </a:solidFill>
                <a:latin typeface="Arial"/>
                <a:ea typeface="Arial"/>
                <a:cs typeface="Arial"/>
                <a:sym typeface="Arial"/>
              </a:rPr>
              <a:t>      </a:t>
            </a:r>
            <a:r>
              <a:rPr lang="en-US" sz="1900" dirty="0">
                <a:solidFill>
                  <a:srgbClr val="9A9A9A"/>
                </a:solidFill>
              </a:rPr>
              <a:t>#</a:t>
            </a:r>
            <a:r>
              <a:rPr lang="en-US" sz="1900" dirty="0">
                <a:solidFill>
                  <a:srgbClr val="9A9A9A"/>
                </a:solidFill>
                <a:latin typeface="Arial"/>
                <a:ea typeface="Arial"/>
                <a:cs typeface="Arial"/>
                <a:sym typeface="Arial"/>
              </a:rPr>
              <a:t> Optional.  This runs whether an</a:t>
            </a:r>
            <a:endParaRPr dirty="0"/>
          </a:p>
          <a:p>
            <a:pPr marL="0" lvl="0" indent="0" algn="l" rtl="0">
              <a:lnSpc>
                <a:spcPct val="90000"/>
              </a:lnSpc>
              <a:spcBef>
                <a:spcPts val="750"/>
              </a:spcBef>
              <a:spcAft>
                <a:spcPts val="0"/>
              </a:spcAft>
              <a:buClr>
                <a:srgbClr val="000000"/>
              </a:buClr>
              <a:buSzPct val="100000"/>
              <a:buNone/>
            </a:pPr>
            <a:r>
              <a:rPr lang="en-US" sz="1900" dirty="0">
                <a:solidFill>
                  <a:srgbClr val="000000"/>
                </a:solidFill>
                <a:latin typeface="Arial"/>
                <a:ea typeface="Arial"/>
                <a:cs typeface="Arial"/>
                <a:sym typeface="Arial"/>
              </a:rPr>
              <a:t>      </a:t>
            </a:r>
            <a:r>
              <a:rPr lang="en-US" sz="1900" dirty="0">
                <a:solidFill>
                  <a:srgbClr val="9A9A9A"/>
                </a:solidFill>
              </a:rPr>
              <a:t>#</a:t>
            </a:r>
            <a:r>
              <a:rPr lang="en-US" sz="1900" dirty="0">
                <a:solidFill>
                  <a:srgbClr val="9A9A9A"/>
                </a:solidFill>
                <a:latin typeface="Arial"/>
                <a:ea typeface="Arial"/>
                <a:cs typeface="Arial"/>
                <a:sym typeface="Arial"/>
              </a:rPr>
              <a:t> exception was raised or not</a:t>
            </a:r>
            <a:endParaRPr dirty="0"/>
          </a:p>
        </p:txBody>
      </p:sp>
    </p:spTree>
  </p:cSld>
  <p:clrMapOvr>
    <a:masterClrMapping/>
  </p:clrMapOvr>
</p:sld>
</file>

<file path=ppt/theme/theme1.xml><?xml version="1.0" encoding="utf-8"?>
<a:theme xmlns:a="http://schemas.openxmlformats.org/drawingml/2006/main" name="Office Theme">
  <a:themeElements>
    <a:clrScheme name="Office Them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796</TotalTime>
  <Words>2227</Words>
  <Application>Microsoft Office PowerPoint</Application>
  <PresentationFormat>On-screen Show (4:3)</PresentationFormat>
  <Paragraphs>309</Paragraphs>
  <Slides>29</Slides>
  <Notes>29</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29</vt:i4>
      </vt:variant>
    </vt:vector>
  </HeadingPairs>
  <TitlesOfParts>
    <vt:vector size="34" baseType="lpstr">
      <vt:lpstr>Arial</vt:lpstr>
      <vt:lpstr>Calibri</vt:lpstr>
      <vt:lpstr>Courier New</vt:lpstr>
      <vt:lpstr>Times</vt:lpstr>
      <vt:lpstr>Office Theme</vt:lpstr>
      <vt:lpstr>Module 7</vt:lpstr>
      <vt:lpstr>Overview</vt:lpstr>
      <vt:lpstr>Exception Handling</vt:lpstr>
      <vt:lpstr>Hey, what could go wrong?</vt:lpstr>
      <vt:lpstr>Hey, what could go wrong?</vt:lpstr>
      <vt:lpstr>Hey, what could go wrong?</vt:lpstr>
      <vt:lpstr>Hey, what could go wrong?</vt:lpstr>
      <vt:lpstr>What happened?</vt:lpstr>
      <vt:lpstr>The main idea</vt:lpstr>
      <vt:lpstr>The Flow of Exception Handling</vt:lpstr>
      <vt:lpstr>The Flow of Exception Handling</vt:lpstr>
      <vt:lpstr>Rules on the except block</vt:lpstr>
      <vt:lpstr>except Block</vt:lpstr>
      <vt:lpstr>except Block</vt:lpstr>
      <vt:lpstr>except Block</vt:lpstr>
      <vt:lpstr>finally Block</vt:lpstr>
      <vt:lpstr>finally Block</vt:lpstr>
      <vt:lpstr>finally Block </vt:lpstr>
      <vt:lpstr>finally Block </vt:lpstr>
      <vt:lpstr>Full try/except/finally Syntax</vt:lpstr>
      <vt:lpstr>Best practice</vt:lpstr>
      <vt:lpstr>Raising Exceptions</vt:lpstr>
      <vt:lpstr>Raising an exception and handling it</vt:lpstr>
      <vt:lpstr>Raising an exception and NOT handling it</vt:lpstr>
      <vt:lpstr>Raising an exception and handling it</vt:lpstr>
      <vt:lpstr>Reading the call stack</vt:lpstr>
      <vt:lpstr>Reading the call stack</vt:lpstr>
      <vt:lpstr>Exception types</vt:lpstr>
      <vt:lpstr>Summary</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cp:lastModifiedBy>Dmitri Nunes Dias Fernandes</cp:lastModifiedBy>
  <cp:revision>68</cp:revision>
  <dcterms:modified xsi:type="dcterms:W3CDTF">2025-10-17T17:35:15Z</dcterms:modified>
</cp:coreProperties>
</file>