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5"/>
  </p:notesMasterIdLst>
  <p:handoutMasterIdLst>
    <p:handoutMasterId r:id="rId26"/>
  </p:handoutMasterIdLst>
  <p:sldIdLst>
    <p:sldId id="420" r:id="rId2"/>
    <p:sldId id="421" r:id="rId3"/>
    <p:sldId id="423" r:id="rId4"/>
    <p:sldId id="422" r:id="rId5"/>
    <p:sldId id="424" r:id="rId6"/>
    <p:sldId id="425" r:id="rId7"/>
    <p:sldId id="426" r:id="rId8"/>
    <p:sldId id="427" r:id="rId9"/>
    <p:sldId id="428" r:id="rId10"/>
    <p:sldId id="429" r:id="rId11"/>
    <p:sldId id="438" r:id="rId12"/>
    <p:sldId id="439" r:id="rId13"/>
    <p:sldId id="440" r:id="rId14"/>
    <p:sldId id="441" r:id="rId15"/>
    <p:sldId id="442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558" autoAdjust="0"/>
  </p:normalViewPr>
  <p:slideViewPr>
    <p:cSldViewPr>
      <p:cViewPr varScale="1">
        <p:scale>
          <a:sx n="83" d="100"/>
          <a:sy n="83" d="100"/>
        </p:scale>
        <p:origin x="1459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7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04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lcolm" userId="6fbabce8-ec94-4dd3-b118-672eb69ae1ad" providerId="ADAL" clId="{10637BDD-E53C-7F47-BB3A-1E220202ABB2}"/>
    <pc:docChg chg="modSld">
      <pc:chgData name="Douglas Malcolm" userId="6fbabce8-ec94-4dd3-b118-672eb69ae1ad" providerId="ADAL" clId="{10637BDD-E53C-7F47-BB3A-1E220202ABB2}" dt="2021-09-20T14:40:03.948" v="1" actId="20577"/>
      <pc:docMkLst>
        <pc:docMk/>
      </pc:docMkLst>
      <pc:sldChg chg="modSp mod">
        <pc:chgData name="Douglas Malcolm" userId="6fbabce8-ec94-4dd3-b118-672eb69ae1ad" providerId="ADAL" clId="{10637BDD-E53C-7F47-BB3A-1E220202ABB2}" dt="2021-09-20T14:40:03.948" v="1" actId="20577"/>
        <pc:sldMkLst>
          <pc:docMk/>
          <pc:sldMk cId="1861421484" sldId="420"/>
        </pc:sldMkLst>
        <pc:spChg chg="mod">
          <ac:chgData name="Douglas Malcolm" userId="6fbabce8-ec94-4dd3-b118-672eb69ae1ad" providerId="ADAL" clId="{10637BDD-E53C-7F47-BB3A-1E220202ABB2}" dt="2021-09-20T14:40:03.948" v="1" actId="20577"/>
          <ac:spMkLst>
            <pc:docMk/>
            <pc:sldMk cId="1861421484" sldId="420"/>
            <ac:spMk id="7170" creationId="{00000000-0000-0000-0000-000000000000}"/>
          </ac:spMkLst>
        </pc:spChg>
      </pc:sldChg>
    </pc:docChg>
  </pc:docChgLst>
  <pc:docChgLst>
    <pc:chgData name="Douglas Malcolm" userId="6fbabce8-ec94-4dd3-b118-672eb69ae1ad" providerId="ADAL" clId="{FD155BF5-CA15-C44D-8B27-EA0B6DDFD90F}"/>
    <pc:docChg chg="modSld">
      <pc:chgData name="Douglas Malcolm" userId="6fbabce8-ec94-4dd3-b118-672eb69ae1ad" providerId="ADAL" clId="{FD155BF5-CA15-C44D-8B27-EA0B6DDFD90F}" dt="2019-10-14T15:12:31.392" v="2" actId="20577"/>
      <pc:docMkLst>
        <pc:docMk/>
      </pc:docMkLst>
      <pc:sldChg chg="modSp">
        <pc:chgData name="Douglas Malcolm" userId="6fbabce8-ec94-4dd3-b118-672eb69ae1ad" providerId="ADAL" clId="{FD155BF5-CA15-C44D-8B27-EA0B6DDFD90F}" dt="2019-10-14T15:12:31.392" v="2" actId="20577"/>
        <pc:sldMkLst>
          <pc:docMk/>
          <pc:sldMk cId="131221133" sldId="483"/>
        </pc:sldMkLst>
        <pc:spChg chg="mod">
          <ac:chgData name="Douglas Malcolm" userId="6fbabce8-ec94-4dd3-b118-672eb69ae1ad" providerId="ADAL" clId="{FD155BF5-CA15-C44D-8B27-EA0B6DDFD90F}" dt="2019-10-14T15:12:31.392" v="2" actId="20577"/>
          <ac:spMkLst>
            <pc:docMk/>
            <pc:sldMk cId="131221133" sldId="483"/>
            <ac:spMk id="22531" creationId="{539B0767-0E50-4F2A-84D2-A6F36A2021A9}"/>
          </ac:spMkLst>
        </pc:spChg>
      </pc:sldChg>
    </pc:docChg>
  </pc:docChgLst>
  <pc:docChgLst>
    <pc:chgData name="Douglas Malcolm" userId="6fbabce8-ec94-4dd3-b118-672eb69ae1ad" providerId="ADAL" clId="{4757F879-63B7-F04A-9027-6A3E45FA62C0}"/>
    <pc:docChg chg="custSel modSld modMainMaster">
      <pc:chgData name="Douglas Malcolm" userId="6fbabce8-ec94-4dd3-b118-672eb69ae1ad" providerId="ADAL" clId="{4757F879-63B7-F04A-9027-6A3E45FA62C0}" dt="2021-06-24T17:36:29.151" v="31" actId="2696"/>
      <pc:docMkLst>
        <pc:docMk/>
      </pc:docMkLst>
      <pc:sldChg chg="delSp mod">
        <pc:chgData name="Douglas Malcolm" userId="6fbabce8-ec94-4dd3-b118-672eb69ae1ad" providerId="ADAL" clId="{4757F879-63B7-F04A-9027-6A3E45FA62C0}" dt="2021-06-24T17:35:55.721" v="19" actId="478"/>
        <pc:sldMkLst>
          <pc:docMk/>
          <pc:sldMk cId="1861421484" sldId="420"/>
        </pc:sldMkLst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3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4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3.951" v="18" actId="478"/>
        <pc:sldMkLst>
          <pc:docMk/>
          <pc:sldMk cId="1893773714" sldId="422"/>
        </pc:sldMkLst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5.632" v="12" actId="478"/>
        <pc:sldMkLst>
          <pc:docMk/>
          <pc:sldMk cId="1252474951" sldId="424"/>
        </pc:sldMkLst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3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2.811" v="11" actId="478"/>
        <pc:sldMkLst>
          <pc:docMk/>
          <pc:sldMk cId="711793563" sldId="425"/>
        </pc:sldMkLst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6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7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29.280" v="10" actId="478"/>
        <pc:sldMkLst>
          <pc:docMk/>
          <pc:sldMk cId="1088700511" sldId="428"/>
        </pc:sldMkLst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8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9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4:49.114" v="1" actId="478"/>
        <pc:sldMkLst>
          <pc:docMk/>
          <pc:sldMk cId="1937570582" sldId="447"/>
        </pc:sldMkLst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0.535" v="17" actId="478"/>
        <pc:sldMkLst>
          <pc:docMk/>
          <pc:sldMk cId="1744658010" sldId="448"/>
        </pc:sldMkLst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5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8.273" v="16" actId="478"/>
        <pc:sldMkLst>
          <pc:docMk/>
          <pc:sldMk cId="1574065589" sldId="449"/>
        </pc:sldMkLst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5.609" v="15" actId="478"/>
        <pc:sldMkLst>
          <pc:docMk/>
          <pc:sldMk cId="344674421" sldId="450"/>
        </pc:sldMkLst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0.512" v="13" actId="478"/>
        <pc:sldMkLst>
          <pc:docMk/>
          <pc:sldMk cId="1220417157" sldId="452"/>
        </pc:sldMkLst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6" creationId="{00000000-0000-0000-0000-000000000000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764637766" sldId="45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764637766" sldId="455"/>
            <ac:spMk id="20483" creationId="{B18E0404-DA96-4552-94A1-F91A033BC0FE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580448429" sldId="45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580448429" sldId="458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01680494" sldId="464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5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7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694563293" sldId="46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0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3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597138937" sldId="46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04999775" sldId="46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04999775" sldId="46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651884599" sldId="47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651884599" sldId="476"/>
            <ac:spMk id="7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23145652" sldId="477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20033874" sldId="47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20033874" sldId="478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45916285" sldId="47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36877083" sldId="480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90898229" sldId="481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68450761" sldId="482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68450761" sldId="482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1221133" sldId="483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1221133" sldId="483"/>
            <ac:spMk id="22531" creationId="{539B0767-0E50-4F2A-84D2-A6F36A2021A9}"/>
          </ac:spMkLst>
        </pc:spChg>
      </pc:sldChg>
      <pc:sldChg chg="delSp mod">
        <pc:chgData name="Douglas Malcolm" userId="6fbabce8-ec94-4dd3-b118-672eb69ae1ad" providerId="ADAL" clId="{4757F879-63B7-F04A-9027-6A3E45FA62C0}" dt="2021-06-24T17:35:43.180" v="14" actId="478"/>
        <pc:sldMkLst>
          <pc:docMk/>
          <pc:sldMk cId="1872418715" sldId="485"/>
        </pc:sldMkLst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12.249" v="9" actId="478"/>
        <pc:sldMkLst>
          <pc:docMk/>
          <pc:sldMk cId="1763072547" sldId="486"/>
        </pc:sldMkLst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9.513" v="8" actId="478"/>
        <pc:sldMkLst>
          <pc:docMk/>
          <pc:sldMk cId="1411374224" sldId="487"/>
        </pc:sldMkLst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3.525" v="6" actId="478"/>
        <pc:sldMkLst>
          <pc:docMk/>
          <pc:sldMk cId="578199358" sldId="488"/>
        </pc:sldMkLst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7.273" v="4" actId="478"/>
        <pc:sldMkLst>
          <pc:docMk/>
          <pc:sldMk cId="813375475" sldId="489"/>
        </pc:sldMkLst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3.647" v="3" actId="478"/>
        <pc:sldMkLst>
          <pc:docMk/>
          <pc:sldMk cId="791362842" sldId="490"/>
        </pc:sldMkLst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1.584" v="2" actId="478"/>
        <pc:sldMkLst>
          <pc:docMk/>
          <pc:sldMk cId="1828305878" sldId="491"/>
        </pc:sldMkLst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6.073" v="7" actId="478"/>
        <pc:sldMkLst>
          <pc:docMk/>
          <pc:sldMk cId="466449764" sldId="492"/>
        </pc:sldMkLst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4" creationId="{A403E9F0-4CB2-6340-A170-FE14FB11AF0C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5" creationId="{B01235AD-E85C-6C48-AF44-AC331E4A2FE3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6" creationId="{823BD5AC-68AD-0A48-995B-41753AE36D70}"/>
          </ac:spMkLst>
        </pc:spChg>
      </pc:sldChg>
      <pc:sldChg chg="delSp mod">
        <pc:chgData name="Douglas Malcolm" userId="6fbabce8-ec94-4dd3-b118-672eb69ae1ad" providerId="ADAL" clId="{4757F879-63B7-F04A-9027-6A3E45FA62C0}" dt="2021-06-24T17:35:01.328" v="5" actId="478"/>
        <pc:sldMkLst>
          <pc:docMk/>
          <pc:sldMk cId="1272419160" sldId="493"/>
        </pc:sldMkLst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4" creationId="{D5421969-1042-A640-9A45-C503AEC0590C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5" creationId="{1AF26822-17DD-7B4F-B565-5664D1F30688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6" creationId="{F2A6060F-2176-FB42-9B90-2369BD3D9AAC}"/>
          </ac:spMkLst>
        </pc:spChg>
      </pc:sldChg>
      <pc:sldMasterChg chg="delSp mod delSldLayout modSldLayout">
        <pc:chgData name="Douglas Malcolm" userId="6fbabce8-ec94-4dd3-b118-672eb69ae1ad" providerId="ADAL" clId="{4757F879-63B7-F04A-9027-6A3E45FA62C0}" dt="2021-06-24T17:36:29.151" v="31" actId="2696"/>
        <pc:sldMasterMkLst>
          <pc:docMk/>
          <pc:sldMasterMk cId="3407281334" sldId="2147483821"/>
        </pc:sldMasterMkLst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6" creationId="{00000000-0000-0000-0000-000000000000}"/>
          </ac:spMkLst>
        </pc:spChg>
        <pc:sldLayoutChg chg="delSp mod">
          <pc:chgData name="Douglas Malcolm" userId="6fbabce8-ec94-4dd3-b118-672eb69ae1ad" providerId="ADAL" clId="{4757F879-63B7-F04A-9027-6A3E45FA62C0}" dt="2021-06-24T17:36:02.705" v="20" actId="478"/>
          <pc:sldLayoutMkLst>
            <pc:docMk/>
            <pc:sldMasterMk cId="3407281334" sldId="2147483821"/>
            <pc:sldLayoutMk cId="3582191140" sldId="2147483822"/>
          </pc:sldLayoutMkLst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6" creationId="{00000000-0000-0000-0000-000000000000}"/>
            </ac:spMkLst>
          </pc:spChg>
        </pc:sldLayoutChg>
        <pc:sldLayoutChg chg="delSp mod">
          <pc:chgData name="Douglas Malcolm" userId="6fbabce8-ec94-4dd3-b118-672eb69ae1ad" providerId="ADAL" clId="{4757F879-63B7-F04A-9027-6A3E45FA62C0}" dt="2021-06-24T17:36:09.057" v="22" actId="478"/>
          <pc:sldLayoutMkLst>
            <pc:docMk/>
            <pc:sldMasterMk cId="3407281334" sldId="2147483821"/>
            <pc:sldLayoutMk cId="1121807841" sldId="2147483823"/>
          </pc:sldLayoutMkLst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6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11.767" v="23" actId="2696"/>
          <pc:sldLayoutMkLst>
            <pc:docMk/>
            <pc:sldMasterMk cId="3407281334" sldId="2147483821"/>
            <pc:sldLayoutMk cId="3276824457" sldId="2147483824"/>
          </pc:sldLayoutMkLst>
        </pc:sldLayoutChg>
        <pc:sldLayoutChg chg="del">
          <pc:chgData name="Douglas Malcolm" userId="6fbabce8-ec94-4dd3-b118-672eb69ae1ad" providerId="ADAL" clId="{4757F879-63B7-F04A-9027-6A3E45FA62C0}" dt="2021-06-24T17:36:13.485" v="24" actId="2696"/>
          <pc:sldLayoutMkLst>
            <pc:docMk/>
            <pc:sldMasterMk cId="3407281334" sldId="2147483821"/>
            <pc:sldLayoutMk cId="3263470865" sldId="2147483825"/>
          </pc:sldLayoutMkLst>
        </pc:sldLayoutChg>
        <pc:sldLayoutChg chg="del">
          <pc:chgData name="Douglas Malcolm" userId="6fbabce8-ec94-4dd3-b118-672eb69ae1ad" providerId="ADAL" clId="{4757F879-63B7-F04A-9027-6A3E45FA62C0}" dt="2021-06-24T17:36:15.276" v="25" actId="2696"/>
          <pc:sldLayoutMkLst>
            <pc:docMk/>
            <pc:sldMasterMk cId="3407281334" sldId="2147483821"/>
            <pc:sldLayoutMk cId="3207213203" sldId="2147483826"/>
          </pc:sldLayoutMkLst>
        </pc:sldLayoutChg>
        <pc:sldLayoutChg chg="del">
          <pc:chgData name="Douglas Malcolm" userId="6fbabce8-ec94-4dd3-b118-672eb69ae1ad" providerId="ADAL" clId="{4757F879-63B7-F04A-9027-6A3E45FA62C0}" dt="2021-06-24T17:36:17.529" v="26" actId="2696"/>
          <pc:sldLayoutMkLst>
            <pc:docMk/>
            <pc:sldMasterMk cId="3407281334" sldId="2147483821"/>
            <pc:sldLayoutMk cId="3513080933" sldId="2147483827"/>
          </pc:sldLayoutMkLst>
        </pc:sldLayoutChg>
        <pc:sldLayoutChg chg="delSp mod">
          <pc:chgData name="Douglas Malcolm" userId="6fbabce8-ec94-4dd3-b118-672eb69ae1ad" providerId="ADAL" clId="{4757F879-63B7-F04A-9027-6A3E45FA62C0}" dt="2021-06-24T17:36:20.677" v="27" actId="478"/>
          <pc:sldLayoutMkLst>
            <pc:docMk/>
            <pc:sldMasterMk cId="3407281334" sldId="2147483821"/>
            <pc:sldLayoutMk cId="1117726640" sldId="2147483828"/>
          </pc:sldLayoutMkLst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2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3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4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23.697" v="28" actId="2696"/>
          <pc:sldLayoutMkLst>
            <pc:docMk/>
            <pc:sldMasterMk cId="3407281334" sldId="2147483821"/>
            <pc:sldLayoutMk cId="2674269938" sldId="2147483829"/>
          </pc:sldLayoutMkLst>
        </pc:sldLayoutChg>
        <pc:sldLayoutChg chg="del">
          <pc:chgData name="Douglas Malcolm" userId="6fbabce8-ec94-4dd3-b118-672eb69ae1ad" providerId="ADAL" clId="{4757F879-63B7-F04A-9027-6A3E45FA62C0}" dt="2021-06-24T17:36:25.553" v="29" actId="2696"/>
          <pc:sldLayoutMkLst>
            <pc:docMk/>
            <pc:sldMasterMk cId="3407281334" sldId="2147483821"/>
            <pc:sldLayoutMk cId="3449294209" sldId="2147483830"/>
          </pc:sldLayoutMkLst>
        </pc:sldLayoutChg>
        <pc:sldLayoutChg chg="del">
          <pc:chgData name="Douglas Malcolm" userId="6fbabce8-ec94-4dd3-b118-672eb69ae1ad" providerId="ADAL" clId="{4757F879-63B7-F04A-9027-6A3E45FA62C0}" dt="2021-06-24T17:36:27.292" v="30" actId="2696"/>
          <pc:sldLayoutMkLst>
            <pc:docMk/>
            <pc:sldMasterMk cId="3407281334" sldId="2147483821"/>
            <pc:sldLayoutMk cId="1237741816" sldId="2147483831"/>
          </pc:sldLayoutMkLst>
        </pc:sldLayoutChg>
        <pc:sldLayoutChg chg="del">
          <pc:chgData name="Douglas Malcolm" userId="6fbabce8-ec94-4dd3-b118-672eb69ae1ad" providerId="ADAL" clId="{4757F879-63B7-F04A-9027-6A3E45FA62C0}" dt="2021-06-24T17:36:29.151" v="31" actId="2696"/>
          <pc:sldLayoutMkLst>
            <pc:docMk/>
            <pc:sldMasterMk cId="3407281334" sldId="2147483821"/>
            <pc:sldLayoutMk cId="939388112" sldId="214748383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6199E5-986C-6B48-BC8A-CF180E6642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75FD1-974F-7445-A936-A5034342EC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37E63E9-B253-B94A-AE48-028EF49232FD}" type="datetimeFigureOut">
              <a:rPr lang="en-US" altLang="en-US"/>
              <a:pPr/>
              <a:t>5/22/2024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8B798-64B0-7F47-A55E-F9BC3145E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74466-60F4-FA4E-976C-9BE1D9D0FB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B74D7-9A97-8F44-817C-D7C96673C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3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CCC02D-07F9-CD45-8D94-FCD502661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FF332-B4E1-5E4B-9E57-0134CF6F53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C3EF90-FCF5-CC41-9A5A-15A8F83B20D0}" type="datetimeFigureOut">
              <a:rPr lang="en-US" altLang="en-US"/>
              <a:pPr/>
              <a:t>5/22/2024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EDE843-E0E6-FF41-BE32-C980B12CB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FD7777-8761-3248-B860-370D6023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AF59C-E359-024D-B379-31D7A859ED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3405E-12E8-5D48-8832-AA448DD7D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043E83-1B97-CD47-9A6A-7D3D30D0D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1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0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8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Module 7 – Part 3</a:t>
            </a:r>
            <a:br>
              <a:rPr lang="en-US" altLang="en-US" sz="4745" b="1" dirty="0"/>
            </a:br>
            <a:endParaRPr lang="en-US" altLang="en-US" sz="4745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400" b="1" dirty="0"/>
              <a:t>Flow Control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86142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has two different FOR loops: The regular FOR loop and the ENHANCED FOR loop</a:t>
            </a:r>
          </a:p>
          <a:p>
            <a:r>
              <a:rPr lang="en-US" dirty="0"/>
              <a:t>What we know in Python as a FOR loop is the equivalent of an ENHANCED FOR loop in Java.</a:t>
            </a:r>
          </a:p>
          <a:p>
            <a:r>
              <a:rPr lang="en-US" dirty="0"/>
              <a:t>These loops are better suited to traverse a collection of elements</a:t>
            </a:r>
          </a:p>
          <a:p>
            <a:r>
              <a:rPr lang="en-US" dirty="0"/>
              <a:t>Syntax is largely the same, with a few key difference</a:t>
            </a:r>
          </a:p>
          <a:p>
            <a:pPr lvl="1"/>
            <a:r>
              <a:rPr lang="en-US" dirty="0"/>
              <a:t>You must declare the element’s type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iterable</a:t>
            </a:r>
            <a:r>
              <a:rPr lang="en-US" dirty="0"/>
              <a:t> must be holding </a:t>
            </a:r>
            <a:r>
              <a:rPr lang="en-US" u="sng" dirty="0"/>
              <a:t>only</a:t>
            </a:r>
            <a:r>
              <a:rPr lang="en-US" dirty="0"/>
              <a:t> the type declared above</a:t>
            </a:r>
          </a:p>
          <a:p>
            <a:pPr lvl="1"/>
            <a:r>
              <a:rPr lang="en-US" dirty="0"/>
              <a:t>Instead of “in”, use “:”</a:t>
            </a:r>
          </a:p>
          <a:p>
            <a:pPr lvl="1"/>
            <a:r>
              <a:rPr lang="en-US" b="1" u="sng" dirty="0"/>
              <a:t>Strings are not </a:t>
            </a:r>
            <a:r>
              <a:rPr lang="en-US" b="1" u="sng" dirty="0" err="1"/>
              <a:t>iterable</a:t>
            </a:r>
            <a:r>
              <a:rPr lang="en-US" b="1" u="sng" dirty="0"/>
              <a:t> in Java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4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113035-7081-9D5E-DF43-811012943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24200"/>
            <a:ext cx="3581400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CC399-487A-2C46-D410-1579930D9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124201"/>
            <a:ext cx="3581400" cy="10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7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6401"/>
            <a:ext cx="78867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Java’s basic type of FOR loop has the following syntax</a:t>
            </a:r>
          </a:p>
          <a:p>
            <a:pPr marL="0" indent="0">
              <a:buNone/>
            </a:pPr>
            <a:r>
              <a:rPr lang="en-US" dirty="0"/>
              <a:t>for(initializer; condition; increment){</a:t>
            </a:r>
          </a:p>
          <a:p>
            <a:pPr marL="0" indent="0">
              <a:buNone/>
            </a:pPr>
            <a:r>
              <a:rPr lang="en-US" dirty="0"/>
              <a:t>    //body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r>
              <a:rPr lang="en-US" dirty="0"/>
              <a:t>These loops, sometimes called countable loops, </a:t>
            </a:r>
            <a:r>
              <a:rPr lang="en-US" u="sng" dirty="0"/>
              <a:t>are best for determining at a glance how many times the loop will run</a:t>
            </a:r>
          </a:p>
          <a:p>
            <a:r>
              <a:rPr lang="en-US" b="1" dirty="0"/>
              <a:t>Initializer</a:t>
            </a:r>
            <a:r>
              <a:rPr lang="en-US" dirty="0"/>
              <a:t>: Initializes the value of any sentinel variables being used</a:t>
            </a:r>
          </a:p>
          <a:p>
            <a:pPr lvl="1"/>
            <a:r>
              <a:rPr lang="en-US" dirty="0"/>
              <a:t>Sentinel is the technical name of the variable being used to determine if the loop should run for another iteration</a:t>
            </a:r>
          </a:p>
          <a:p>
            <a:r>
              <a:rPr lang="en-US" b="1" dirty="0"/>
              <a:t>Condition</a:t>
            </a:r>
            <a:r>
              <a:rPr lang="en-US" dirty="0"/>
              <a:t>: Determines if the loop will run another iteration</a:t>
            </a:r>
          </a:p>
          <a:p>
            <a:r>
              <a:rPr lang="en-US" b="1" dirty="0"/>
              <a:t>Increment</a:t>
            </a:r>
            <a:r>
              <a:rPr lang="en-US" dirty="0"/>
              <a:t>: Updates the sentinel at the end of every iteration</a:t>
            </a:r>
          </a:p>
          <a:p>
            <a:r>
              <a:rPr lang="en-US" dirty="0"/>
              <a:t>Roughly equivalent to using for “x in range(y):”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2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4DDE7-660E-5AD1-CBBF-74C756FE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909887"/>
            <a:ext cx="3886200" cy="1038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15B6D7-7AC6-65E0-3498-34AA297E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2857499"/>
            <a:ext cx="3914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2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9F7AE-19A5-5584-4C89-D80F159D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6401"/>
            <a:ext cx="7886700" cy="4038600"/>
          </a:xfrm>
        </p:spPr>
        <p:txBody>
          <a:bodyPr>
            <a:normAutofit/>
          </a:bodyPr>
          <a:lstStyle/>
          <a:p>
            <a:r>
              <a:rPr lang="en-US" dirty="0"/>
              <a:t>You are not limited to a single sentinel initialization, a simple Boolean condition, or a simple increment</a:t>
            </a:r>
          </a:p>
          <a:p>
            <a:r>
              <a:rPr lang="en-US" dirty="0"/>
              <a:t>The loop below will initialize x at 0 and y at 0</a:t>
            </a:r>
          </a:p>
          <a:p>
            <a:r>
              <a:rPr lang="en-US" dirty="0"/>
              <a:t>It will continue running as long as x is less than 10 OR y is greater than -5</a:t>
            </a:r>
          </a:p>
          <a:p>
            <a:r>
              <a:rPr lang="en-US" dirty="0"/>
              <a:t>After every iteration, x is incremented by 1 while y is decremented by 2</a:t>
            </a:r>
          </a:p>
          <a:p>
            <a:pPr lv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8E35F-2180-D95F-2D2D-71B1E6A14AC7}"/>
              </a:ext>
            </a:extLst>
          </p:cNvPr>
          <p:cNvSpPr/>
          <p:nvPr/>
        </p:nvSpPr>
        <p:spPr>
          <a:xfrm>
            <a:off x="6477000" y="5486400"/>
            <a:ext cx="208997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ECD30-095F-C54D-5430-BD7C312C3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84" y="4267200"/>
            <a:ext cx="788125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3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9F7AE-19A5-5584-4C89-D80F159D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6401"/>
            <a:ext cx="7886700" cy="4038600"/>
          </a:xfrm>
        </p:spPr>
        <p:txBody>
          <a:bodyPr>
            <a:normAutofit/>
          </a:bodyPr>
          <a:lstStyle/>
          <a:p>
            <a:r>
              <a:rPr lang="en-US" dirty="0"/>
              <a:t>As mentioned, you cannot iterate through a string in Java</a:t>
            </a:r>
          </a:p>
          <a:p>
            <a:r>
              <a:rPr lang="en-US" dirty="0"/>
              <a:t>If you need to retrieve a particular character in a string, use the </a:t>
            </a:r>
            <a:r>
              <a:rPr lang="en-US" dirty="0" err="1"/>
              <a:t>charAt</a:t>
            </a:r>
            <a:r>
              <a:rPr lang="en-US" dirty="0"/>
              <a:t>() method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8E35F-2180-D95F-2D2D-71B1E6A14AC7}"/>
              </a:ext>
            </a:extLst>
          </p:cNvPr>
          <p:cNvSpPr/>
          <p:nvPr/>
        </p:nvSpPr>
        <p:spPr>
          <a:xfrm>
            <a:off x="6477000" y="5486400"/>
            <a:ext cx="208997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a string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D9A7E-E39B-89B5-708E-499089D5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81481"/>
            <a:ext cx="3733800" cy="1447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6A422B-D1DE-3213-5822-7E54E636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410" y="3657600"/>
            <a:ext cx="4483590" cy="1447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756945-39EA-6575-A893-E923AD670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210" y="5183909"/>
            <a:ext cx="32004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36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C5C97D-A210-B96C-20D6-68BAA9D1E941}"/>
              </a:ext>
            </a:extLst>
          </p:cNvPr>
          <p:cNvSpPr txBox="1">
            <a:spLocks/>
          </p:cNvSpPr>
          <p:nvPr/>
        </p:nvSpPr>
        <p:spPr>
          <a:xfrm>
            <a:off x="628650" y="1690688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Methods behave the same at a fundamental level, but have major differences between them</a:t>
            </a:r>
          </a:p>
          <a:p>
            <a:r>
              <a:rPr lang="en-US" dirty="0"/>
              <a:t>Python</a:t>
            </a:r>
          </a:p>
          <a:p>
            <a:pPr lvl="1"/>
            <a:r>
              <a:rPr lang="en-US" dirty="0"/>
              <a:t>Defined using the “def” keyword</a:t>
            </a:r>
          </a:p>
          <a:p>
            <a:pPr lvl="1"/>
            <a:r>
              <a:rPr lang="en-US" dirty="0"/>
              <a:t>Parameters can have default values</a:t>
            </a:r>
          </a:p>
          <a:p>
            <a:pPr lvl="1"/>
            <a:r>
              <a:rPr lang="en-US" dirty="0"/>
              <a:t>Can return any data type</a:t>
            </a:r>
          </a:p>
          <a:p>
            <a:pPr lvl="1"/>
            <a:r>
              <a:rPr lang="en-US" dirty="0"/>
              <a:t>Lack of “return” keyword makes the method return “None”</a:t>
            </a:r>
          </a:p>
          <a:p>
            <a:r>
              <a:rPr lang="en-US" dirty="0"/>
              <a:t>Java</a:t>
            </a:r>
          </a:p>
          <a:p>
            <a:pPr lvl="1"/>
            <a:r>
              <a:rPr lang="en-US" dirty="0"/>
              <a:t>Must be public, and must declare what datatype they return</a:t>
            </a:r>
          </a:p>
          <a:p>
            <a:pPr lvl="2"/>
            <a:r>
              <a:rPr lang="en-US" dirty="0"/>
              <a:t>Methods inside the Driver class must always be static</a:t>
            </a:r>
          </a:p>
          <a:p>
            <a:pPr lvl="1"/>
            <a:r>
              <a:rPr lang="en-US" dirty="0"/>
              <a:t>Parameters must declare their type and cannot have default values</a:t>
            </a:r>
          </a:p>
          <a:p>
            <a:pPr lvl="1"/>
            <a:r>
              <a:rPr lang="en-US" dirty="0"/>
              <a:t>Must always return the datatype in the method’s header</a:t>
            </a:r>
          </a:p>
          <a:p>
            <a:pPr lvl="1"/>
            <a:r>
              <a:rPr lang="en-US" dirty="0"/>
              <a:t>Have a special type, “void”, which allows the method to return nothing</a:t>
            </a:r>
          </a:p>
          <a:p>
            <a:pPr lvl="1"/>
            <a:r>
              <a:rPr lang="en-US" dirty="0"/>
              <a:t>Can be overloaded</a:t>
            </a:r>
          </a:p>
        </p:txBody>
      </p:sp>
    </p:spTree>
    <p:extLst>
      <p:ext uri="{BB962C8B-B14F-4D97-AF65-F5344CB8AC3E}">
        <p14:creationId xmlns:p14="http://schemas.microsoft.com/office/powerpoint/2010/main" val="133984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C5C97D-A210-B96C-20D6-68BAA9D1E941}"/>
              </a:ext>
            </a:extLst>
          </p:cNvPr>
          <p:cNvSpPr txBox="1">
            <a:spLocks/>
          </p:cNvSpPr>
          <p:nvPr/>
        </p:nvSpPr>
        <p:spPr>
          <a:xfrm>
            <a:off x="628650" y="1690688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866F7-2C0B-51E6-0162-05B480D62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38462"/>
            <a:ext cx="3333750" cy="981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7F06CC-BF6C-4BB6-F495-636DAD47B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960034"/>
            <a:ext cx="4724400" cy="93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60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C5C97D-A210-B96C-20D6-68BAA9D1E941}"/>
              </a:ext>
            </a:extLst>
          </p:cNvPr>
          <p:cNvSpPr txBox="1">
            <a:spLocks/>
          </p:cNvSpPr>
          <p:nvPr/>
        </p:nvSpPr>
        <p:spPr>
          <a:xfrm>
            <a:off x="628650" y="1690688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method below doesn’t always return a string and, as such, is considered to have a syntax error.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E6A26-8376-985A-9C9B-6AB9BC74C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43200"/>
            <a:ext cx="59817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C5C97D-A210-B96C-20D6-68BAA9D1E941}"/>
              </a:ext>
            </a:extLst>
          </p:cNvPr>
          <p:cNvSpPr txBox="1">
            <a:spLocks/>
          </p:cNvSpPr>
          <p:nvPr/>
        </p:nvSpPr>
        <p:spPr>
          <a:xfrm>
            <a:off x="628650" y="1690688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method below is of type void and, therefore, </a:t>
            </a:r>
            <a:r>
              <a:rPr lang="en-US" b="1" u="sng" dirty="0"/>
              <a:t>cannot</a:t>
            </a:r>
            <a:r>
              <a:rPr lang="en-US" dirty="0"/>
              <a:t> return any values.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BC79F-8961-05FE-D384-FD5F936F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514600"/>
            <a:ext cx="67246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5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statements work the same in both languages, with only syntactical differences</a:t>
            </a:r>
          </a:p>
          <a:p>
            <a:r>
              <a:rPr lang="en-US" dirty="0"/>
              <a:t>Python</a:t>
            </a:r>
          </a:p>
          <a:p>
            <a:pPr lvl="1"/>
            <a:r>
              <a:rPr lang="en-US" dirty="0"/>
              <a:t>IF‘s condition doesn’t need to be enclosed in parenthesis</a:t>
            </a:r>
          </a:p>
          <a:p>
            <a:pPr lvl="1"/>
            <a:r>
              <a:rPr lang="en-US" dirty="0"/>
              <a:t>The IF’s body is denoted by the presence of tabs</a:t>
            </a:r>
          </a:p>
          <a:p>
            <a:pPr lvl="1"/>
            <a:r>
              <a:rPr lang="en-US" dirty="0"/>
              <a:t>Same applies to ELIFs</a:t>
            </a:r>
          </a:p>
          <a:p>
            <a:r>
              <a:rPr lang="en-US" dirty="0"/>
              <a:t>Java</a:t>
            </a:r>
          </a:p>
          <a:p>
            <a:pPr lvl="1"/>
            <a:r>
              <a:rPr lang="en-US" dirty="0"/>
              <a:t>IF’s condition must be enclosed in parenthesis</a:t>
            </a:r>
          </a:p>
          <a:p>
            <a:pPr lvl="1"/>
            <a:r>
              <a:rPr lang="en-US" dirty="0"/>
              <a:t>The IF’s body must be enclosed in curly braces</a:t>
            </a:r>
          </a:p>
          <a:p>
            <a:pPr lvl="1"/>
            <a:r>
              <a:rPr lang="en-US" dirty="0"/>
              <a:t>ELIFs are called “ELSE IF”</a:t>
            </a:r>
          </a:p>
          <a:p>
            <a:pPr lvl="1"/>
            <a:r>
              <a:rPr lang="en-US" dirty="0"/>
              <a:t>Rules that apply to IFs also apply to ELSE-IFs</a:t>
            </a:r>
          </a:p>
        </p:txBody>
      </p:sp>
    </p:spTree>
    <p:extLst>
      <p:ext uri="{BB962C8B-B14F-4D97-AF65-F5344CB8AC3E}">
        <p14:creationId xmlns:p14="http://schemas.microsoft.com/office/powerpoint/2010/main" val="196042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C5C97D-A210-B96C-20D6-68BAA9D1E941}"/>
              </a:ext>
            </a:extLst>
          </p:cNvPr>
          <p:cNvSpPr txBox="1">
            <a:spLocks/>
          </p:cNvSpPr>
          <p:nvPr/>
        </p:nvSpPr>
        <p:spPr>
          <a:xfrm>
            <a:off x="628650" y="1690688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Void methods </a:t>
            </a:r>
            <a:r>
              <a:rPr lang="en-US" b="1" u="sng" dirty="0"/>
              <a:t>can</a:t>
            </a:r>
            <a:r>
              <a:rPr lang="en-US" dirty="0"/>
              <a:t> have the return keyword, so long as it isn’t returning any value.</a:t>
            </a:r>
          </a:p>
          <a:p>
            <a:r>
              <a:rPr lang="en-US" dirty="0"/>
              <a:t>In this case, the return keyword is being used to signal that the method is done executing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AB715-584B-33C8-B804-095347929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25487"/>
            <a:ext cx="6829425" cy="24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1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Difference in Parameters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C5C97D-A210-B96C-20D6-68BAA9D1E941}"/>
              </a:ext>
            </a:extLst>
          </p:cNvPr>
          <p:cNvSpPr txBox="1">
            <a:spLocks/>
          </p:cNvSpPr>
          <p:nvPr/>
        </p:nvSpPr>
        <p:spPr>
          <a:xfrm>
            <a:off x="628650" y="1690688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don’t always have all the information we need before calling a method. Or maybe we do, but we want to use some default value</a:t>
            </a:r>
          </a:p>
          <a:p>
            <a:r>
              <a:rPr lang="en-US" dirty="0"/>
              <a:t>Python and Java handle this situation differently</a:t>
            </a:r>
          </a:p>
          <a:p>
            <a:r>
              <a:rPr lang="en-US" dirty="0"/>
              <a:t>Python</a:t>
            </a:r>
          </a:p>
          <a:p>
            <a:pPr lvl="1"/>
            <a:r>
              <a:rPr lang="en-US" dirty="0"/>
              <a:t>Method parameters can have default values</a:t>
            </a:r>
          </a:p>
          <a:p>
            <a:pPr lvl="1"/>
            <a:r>
              <a:rPr lang="en-US" dirty="0"/>
              <a:t>If you want to use a default value, simply pass no argument for that parameter</a:t>
            </a:r>
          </a:p>
          <a:p>
            <a:r>
              <a:rPr lang="en-US" dirty="0"/>
              <a:t>Java</a:t>
            </a:r>
          </a:p>
          <a:p>
            <a:pPr lvl="1"/>
            <a:r>
              <a:rPr lang="en-US" dirty="0"/>
              <a:t>Method parameters cannot have default values</a:t>
            </a:r>
          </a:p>
          <a:p>
            <a:pPr lvl="1"/>
            <a:r>
              <a:rPr lang="en-US" dirty="0"/>
              <a:t>Methods can instead be overloaded</a:t>
            </a:r>
          </a:p>
          <a:p>
            <a:pPr lvl="1"/>
            <a:r>
              <a:rPr lang="en-US" dirty="0"/>
              <a:t>In an overload, you declare several methods with the same name, as long as they have a different list of parameters</a:t>
            </a:r>
          </a:p>
        </p:txBody>
      </p:sp>
    </p:spTree>
    <p:extLst>
      <p:ext uri="{BB962C8B-B14F-4D97-AF65-F5344CB8AC3E}">
        <p14:creationId xmlns:p14="http://schemas.microsoft.com/office/powerpoint/2010/main" val="3552378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46C4E5-BA66-8CD8-5E90-7DE4D2707BFE}"/>
              </a:ext>
            </a:extLst>
          </p:cNvPr>
          <p:cNvSpPr/>
          <p:nvPr/>
        </p:nvSpPr>
        <p:spPr>
          <a:xfrm>
            <a:off x="6553200" y="5486400"/>
            <a:ext cx="211050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Difference in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07CED-9B2C-ADA5-7536-F6CF9DA06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0"/>
            <a:ext cx="3670435" cy="2043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6B842-DA1D-BE06-C9FE-B70B5A9B6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778" y="1524000"/>
            <a:ext cx="4402931" cy="3890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4E6CC5-9E63-A445-3CF0-132D0F442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435" y="5523345"/>
            <a:ext cx="397009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7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46C4E5-BA66-8CD8-5E90-7DE4D2707BFE}"/>
              </a:ext>
            </a:extLst>
          </p:cNvPr>
          <p:cNvSpPr/>
          <p:nvPr/>
        </p:nvSpPr>
        <p:spPr>
          <a:xfrm>
            <a:off x="6553200" y="5486400"/>
            <a:ext cx="211050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Difference in Parameters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99387-FF60-BE14-8769-4B3650FE2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110" y="1697615"/>
            <a:ext cx="4329240" cy="44053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F5EB94-048E-3BC9-1396-71085BB5BD7A}"/>
              </a:ext>
            </a:extLst>
          </p:cNvPr>
          <p:cNvSpPr txBox="1">
            <a:spLocks/>
          </p:cNvSpPr>
          <p:nvPr/>
        </p:nvSpPr>
        <p:spPr>
          <a:xfrm>
            <a:off x="651741" y="1697615"/>
            <a:ext cx="3386859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using an overload, the computer knows which overload you are trying to use by the types of the arguments you pass</a:t>
            </a:r>
          </a:p>
          <a:p>
            <a:r>
              <a:rPr lang="en-US" dirty="0"/>
              <a:t>Hence why the argument list between overloads must be different</a:t>
            </a:r>
          </a:p>
          <a:p>
            <a:r>
              <a:rPr lang="en-US" u="sng" dirty="0"/>
              <a:t>Changing a method’s return type does not constitute an overload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7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07255-F398-38E9-56BA-74A61BB8F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38400"/>
            <a:ext cx="3930871" cy="2614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081E88-AEEE-EBAA-3DA5-8590BC328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417619"/>
            <a:ext cx="3695751" cy="261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5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vs 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statement</a:t>
            </a:r>
          </a:p>
          <a:p>
            <a:pPr lvl="1"/>
            <a:r>
              <a:rPr lang="en-US" dirty="0"/>
              <a:t>Case datatypes can be of any type</a:t>
            </a:r>
          </a:p>
          <a:p>
            <a:pPr lvl="1"/>
            <a:r>
              <a:rPr lang="en-US" dirty="0"/>
              <a:t>Cases can check for other conditions</a:t>
            </a:r>
          </a:p>
          <a:p>
            <a:pPr lvl="1"/>
            <a:r>
              <a:rPr lang="en-US" dirty="0"/>
              <a:t>“break”, as a keyword, is not allowed</a:t>
            </a:r>
          </a:p>
          <a:p>
            <a:pPr lvl="1"/>
            <a:r>
              <a:rPr lang="en-US" dirty="0"/>
              <a:t>Default case is called “_”</a:t>
            </a:r>
          </a:p>
          <a:p>
            <a:r>
              <a:rPr lang="en-US" dirty="0"/>
              <a:t>Switch statement</a:t>
            </a:r>
          </a:p>
          <a:p>
            <a:pPr lvl="1"/>
            <a:r>
              <a:rPr lang="en-US" dirty="0"/>
              <a:t>All case datatypes must match the switch’s data type</a:t>
            </a:r>
          </a:p>
          <a:p>
            <a:pPr lvl="1"/>
            <a:r>
              <a:rPr lang="en-US" dirty="0"/>
              <a:t>Cases cannot check for other conditions</a:t>
            </a:r>
          </a:p>
          <a:p>
            <a:pPr lvl="1"/>
            <a:r>
              <a:rPr lang="en-US" dirty="0"/>
              <a:t>Cases without a “break;” in them will fall through to the next case</a:t>
            </a:r>
          </a:p>
          <a:p>
            <a:pPr lvl="1"/>
            <a:r>
              <a:rPr lang="en-US" dirty="0"/>
              <a:t>Default case is called “default”</a:t>
            </a:r>
          </a:p>
        </p:txBody>
      </p:sp>
    </p:spTree>
    <p:extLst>
      <p:ext uri="{BB962C8B-B14F-4D97-AF65-F5344CB8AC3E}">
        <p14:creationId xmlns:p14="http://schemas.microsoft.com/office/powerpoint/2010/main" val="346654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C3CF8-EB6E-9EC6-6267-599B05B2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90700"/>
            <a:ext cx="6553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5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C5AAE-B685-1C4C-DE39-5731C8A4E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55" y="1447800"/>
            <a:ext cx="605949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WHILE loops work the same in both languages, with only syntactical differences</a:t>
            </a:r>
          </a:p>
          <a:p>
            <a:r>
              <a:rPr lang="en-US" dirty="0"/>
              <a:t>Python</a:t>
            </a:r>
          </a:p>
          <a:p>
            <a:pPr lvl="1"/>
            <a:r>
              <a:rPr lang="en-US" dirty="0"/>
              <a:t>WHILE‘s condition doesn’t need to be enclosed in parenthesis</a:t>
            </a:r>
          </a:p>
          <a:p>
            <a:pPr lvl="1"/>
            <a:r>
              <a:rPr lang="en-US" dirty="0"/>
              <a:t>The WHILE’s body is denoted by the presence of tabs</a:t>
            </a:r>
          </a:p>
          <a:p>
            <a:r>
              <a:rPr lang="en-US" dirty="0"/>
              <a:t>Java</a:t>
            </a:r>
          </a:p>
          <a:p>
            <a:pPr lvl="1"/>
            <a:r>
              <a:rPr lang="en-US" dirty="0"/>
              <a:t>WHILE’s condition must be enclosed in parenthesis</a:t>
            </a:r>
          </a:p>
          <a:p>
            <a:pPr lvl="1"/>
            <a:r>
              <a:rPr lang="en-US" dirty="0"/>
              <a:t>The WHILE’s body must be enclosed in curly braces</a:t>
            </a:r>
          </a:p>
        </p:txBody>
      </p:sp>
    </p:spTree>
    <p:extLst>
      <p:ext uri="{BB962C8B-B14F-4D97-AF65-F5344CB8AC3E}">
        <p14:creationId xmlns:p14="http://schemas.microsoft.com/office/powerpoint/2010/main" val="1809208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60B47-C742-128E-F03C-34317B17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7" y="2066925"/>
            <a:ext cx="7877175" cy="981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BD0154-A5CE-C96C-BE80-29CAE508C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41" y="3657600"/>
            <a:ext cx="798311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  <a:p>
            <a:pPr lvl="1"/>
            <a:r>
              <a:rPr lang="en-US" dirty="0"/>
              <a:t>Do not exist in Python</a:t>
            </a:r>
          </a:p>
          <a:p>
            <a:r>
              <a:rPr lang="en-US" dirty="0"/>
              <a:t>Java</a:t>
            </a:r>
          </a:p>
          <a:p>
            <a:pPr lvl="1"/>
            <a:r>
              <a:rPr lang="en-US" dirty="0"/>
              <a:t>WHILE loops and DO-WHILE loops differ on when their condition is checked</a:t>
            </a:r>
          </a:p>
          <a:p>
            <a:pPr lvl="1"/>
            <a:r>
              <a:rPr lang="en-US" dirty="0"/>
              <a:t>WHILE loops check their condition </a:t>
            </a:r>
            <a:r>
              <a:rPr lang="en-US" u="sng" dirty="0"/>
              <a:t>before</a:t>
            </a:r>
            <a:r>
              <a:rPr lang="en-US" dirty="0"/>
              <a:t> starting an iteration</a:t>
            </a:r>
          </a:p>
          <a:p>
            <a:pPr lvl="1"/>
            <a:r>
              <a:rPr lang="en-US" dirty="0"/>
              <a:t>DO-WHILE loops check their condition </a:t>
            </a:r>
            <a:r>
              <a:rPr lang="en-US" u="sng" dirty="0"/>
              <a:t>after</a:t>
            </a:r>
            <a:r>
              <a:rPr lang="en-US" dirty="0"/>
              <a:t> finishing an iteration</a:t>
            </a:r>
          </a:p>
          <a:p>
            <a:pPr lvl="1"/>
            <a:r>
              <a:rPr lang="en-US" dirty="0"/>
              <a:t>This means that DO-WHILE loops will always execute at least once, while </a:t>
            </a:r>
            <a:r>
              <a:rPr lang="en-US" dirty="0" err="1"/>
              <a:t>WHILE</a:t>
            </a:r>
            <a:r>
              <a:rPr lang="en-US" dirty="0"/>
              <a:t> loops may not execute at all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0B6E5-D612-FC9D-DA7B-F050CA2F5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4419600"/>
            <a:ext cx="70770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92124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6-Slides_v3" id="{2AE1A09D-393F-294B-B98C-323A8097282F}" vid="{E879D278-8E4A-4A42-ABEB-CD7F63CC40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M6-Slides_v3</Template>
  <TotalTime>3971</TotalTime>
  <Words>903</Words>
  <Application>Microsoft Office PowerPoint</Application>
  <PresentationFormat>On-screen Show (4:3)</PresentationFormat>
  <Paragraphs>111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PPT2_16to9</vt:lpstr>
      <vt:lpstr>Module 7 – Part 3 </vt:lpstr>
      <vt:lpstr>if-elif-else</vt:lpstr>
      <vt:lpstr>if-elif-else</vt:lpstr>
      <vt:lpstr>Match vs Switch</vt:lpstr>
      <vt:lpstr>Match</vt:lpstr>
      <vt:lpstr>Switch</vt:lpstr>
      <vt:lpstr>while loops</vt:lpstr>
      <vt:lpstr>while loops</vt:lpstr>
      <vt:lpstr>do-while loops</vt:lpstr>
      <vt:lpstr>for loops</vt:lpstr>
      <vt:lpstr>for loops</vt:lpstr>
      <vt:lpstr>for loops</vt:lpstr>
      <vt:lpstr>for loops</vt:lpstr>
      <vt:lpstr>for loops</vt:lpstr>
      <vt:lpstr>Traversing a string</vt:lpstr>
      <vt:lpstr>Methods</vt:lpstr>
      <vt:lpstr>Methods</vt:lpstr>
      <vt:lpstr>Methods</vt:lpstr>
      <vt:lpstr>Methods</vt:lpstr>
      <vt:lpstr>Methods</vt:lpstr>
      <vt:lpstr>Methods – Difference in Parameters</vt:lpstr>
      <vt:lpstr>Methods – Difference in Parameters</vt:lpstr>
      <vt:lpstr>Methods – Difference in Parameters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</dc:title>
  <dc:creator>Microsoft Office User</dc:creator>
  <cp:lastModifiedBy>Dmitri Nunes Dias Fernandes</cp:lastModifiedBy>
  <cp:revision>205</cp:revision>
  <dcterms:created xsi:type="dcterms:W3CDTF">2019-09-20T18:08:48Z</dcterms:created>
  <dcterms:modified xsi:type="dcterms:W3CDTF">2024-05-22T23:22:36Z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2012-04-21T00:00:00Z</vt:filetime>
  </property>
  <property fmtid="{D5CDD505-2E9C-101B-9397-08002B2CF9AE}" pid="3" name="LastSaved">
    <vt:filetime>2017-03-19T00:00:00Z</vt:filetime>
  </property>
</Properties>
</file>