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8"/>
  </p:notesMasterIdLst>
  <p:handoutMasterIdLst>
    <p:handoutMasterId r:id="rId9"/>
  </p:handoutMasterIdLst>
  <p:sldIdLst>
    <p:sldId id="420" r:id="rId2"/>
    <p:sldId id="421" r:id="rId3"/>
    <p:sldId id="422" r:id="rId4"/>
    <p:sldId id="423" r:id="rId5"/>
    <p:sldId id="424" r:id="rId6"/>
    <p:sldId id="425" r:id="rId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 autoAdjust="0"/>
    <p:restoredTop sz="94558" autoAdjust="0"/>
  </p:normalViewPr>
  <p:slideViewPr>
    <p:cSldViewPr>
      <p:cViewPr varScale="1">
        <p:scale>
          <a:sx n="83" d="100"/>
          <a:sy n="83" d="100"/>
        </p:scale>
        <p:origin x="1382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7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040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lcolm" userId="6fbabce8-ec94-4dd3-b118-672eb69ae1ad" providerId="ADAL" clId="{10637BDD-E53C-7F47-BB3A-1E220202ABB2}"/>
    <pc:docChg chg="modSld">
      <pc:chgData name="Douglas Malcolm" userId="6fbabce8-ec94-4dd3-b118-672eb69ae1ad" providerId="ADAL" clId="{10637BDD-E53C-7F47-BB3A-1E220202ABB2}" dt="2021-09-20T14:40:03.948" v="1" actId="20577"/>
      <pc:docMkLst>
        <pc:docMk/>
      </pc:docMkLst>
      <pc:sldChg chg="modSp mod">
        <pc:chgData name="Douglas Malcolm" userId="6fbabce8-ec94-4dd3-b118-672eb69ae1ad" providerId="ADAL" clId="{10637BDD-E53C-7F47-BB3A-1E220202ABB2}" dt="2021-09-20T14:40:03.948" v="1" actId="20577"/>
        <pc:sldMkLst>
          <pc:docMk/>
          <pc:sldMk cId="1861421484" sldId="420"/>
        </pc:sldMkLst>
        <pc:spChg chg="mod">
          <ac:chgData name="Douglas Malcolm" userId="6fbabce8-ec94-4dd3-b118-672eb69ae1ad" providerId="ADAL" clId="{10637BDD-E53C-7F47-BB3A-1E220202ABB2}" dt="2021-09-20T14:40:03.948" v="1" actId="20577"/>
          <ac:spMkLst>
            <pc:docMk/>
            <pc:sldMk cId="1861421484" sldId="420"/>
            <ac:spMk id="7170" creationId="{00000000-0000-0000-0000-000000000000}"/>
          </ac:spMkLst>
        </pc:spChg>
      </pc:sldChg>
    </pc:docChg>
  </pc:docChgLst>
  <pc:docChgLst>
    <pc:chgData name="Douglas Malcolm" userId="6fbabce8-ec94-4dd3-b118-672eb69ae1ad" providerId="ADAL" clId="{FD155BF5-CA15-C44D-8B27-EA0B6DDFD90F}"/>
    <pc:docChg chg="modSld">
      <pc:chgData name="Douglas Malcolm" userId="6fbabce8-ec94-4dd3-b118-672eb69ae1ad" providerId="ADAL" clId="{FD155BF5-CA15-C44D-8B27-EA0B6DDFD90F}" dt="2019-10-14T15:12:31.392" v="2" actId="20577"/>
      <pc:docMkLst>
        <pc:docMk/>
      </pc:docMkLst>
      <pc:sldChg chg="modSp">
        <pc:chgData name="Douglas Malcolm" userId="6fbabce8-ec94-4dd3-b118-672eb69ae1ad" providerId="ADAL" clId="{FD155BF5-CA15-C44D-8B27-EA0B6DDFD90F}" dt="2019-10-14T15:12:31.392" v="2" actId="20577"/>
        <pc:sldMkLst>
          <pc:docMk/>
          <pc:sldMk cId="131221133" sldId="483"/>
        </pc:sldMkLst>
        <pc:spChg chg="mod">
          <ac:chgData name="Douglas Malcolm" userId="6fbabce8-ec94-4dd3-b118-672eb69ae1ad" providerId="ADAL" clId="{FD155BF5-CA15-C44D-8B27-EA0B6DDFD90F}" dt="2019-10-14T15:12:31.392" v="2" actId="20577"/>
          <ac:spMkLst>
            <pc:docMk/>
            <pc:sldMk cId="131221133" sldId="483"/>
            <ac:spMk id="22531" creationId="{539B0767-0E50-4F2A-84D2-A6F36A2021A9}"/>
          </ac:spMkLst>
        </pc:spChg>
      </pc:sldChg>
    </pc:docChg>
  </pc:docChgLst>
  <pc:docChgLst>
    <pc:chgData name="Douglas Malcolm" userId="6fbabce8-ec94-4dd3-b118-672eb69ae1ad" providerId="ADAL" clId="{4757F879-63B7-F04A-9027-6A3E45FA62C0}"/>
    <pc:docChg chg="custSel modSld modMainMaster">
      <pc:chgData name="Douglas Malcolm" userId="6fbabce8-ec94-4dd3-b118-672eb69ae1ad" providerId="ADAL" clId="{4757F879-63B7-F04A-9027-6A3E45FA62C0}" dt="2021-06-24T17:36:29.151" v="31" actId="2696"/>
      <pc:docMkLst>
        <pc:docMk/>
      </pc:docMkLst>
      <pc:sldChg chg="delSp mod">
        <pc:chgData name="Douglas Malcolm" userId="6fbabce8-ec94-4dd3-b118-672eb69ae1ad" providerId="ADAL" clId="{4757F879-63B7-F04A-9027-6A3E45FA62C0}" dt="2021-06-24T17:35:55.721" v="19" actId="478"/>
        <pc:sldMkLst>
          <pc:docMk/>
          <pc:sldMk cId="1861421484" sldId="420"/>
        </pc:sldMkLst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3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4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3.951" v="18" actId="478"/>
        <pc:sldMkLst>
          <pc:docMk/>
          <pc:sldMk cId="1893773714" sldId="422"/>
        </pc:sldMkLst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5.632" v="12" actId="478"/>
        <pc:sldMkLst>
          <pc:docMk/>
          <pc:sldMk cId="1252474951" sldId="424"/>
        </pc:sldMkLst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3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2.811" v="11" actId="478"/>
        <pc:sldMkLst>
          <pc:docMk/>
          <pc:sldMk cId="711793563" sldId="425"/>
        </pc:sldMkLst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6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7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29.280" v="10" actId="478"/>
        <pc:sldMkLst>
          <pc:docMk/>
          <pc:sldMk cId="1088700511" sldId="428"/>
        </pc:sldMkLst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8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9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4:49.114" v="1" actId="478"/>
        <pc:sldMkLst>
          <pc:docMk/>
          <pc:sldMk cId="1937570582" sldId="447"/>
        </pc:sldMkLst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0.535" v="17" actId="478"/>
        <pc:sldMkLst>
          <pc:docMk/>
          <pc:sldMk cId="1744658010" sldId="448"/>
        </pc:sldMkLst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5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8.273" v="16" actId="478"/>
        <pc:sldMkLst>
          <pc:docMk/>
          <pc:sldMk cId="1574065589" sldId="449"/>
        </pc:sldMkLst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5.609" v="15" actId="478"/>
        <pc:sldMkLst>
          <pc:docMk/>
          <pc:sldMk cId="344674421" sldId="450"/>
        </pc:sldMkLst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0.512" v="13" actId="478"/>
        <pc:sldMkLst>
          <pc:docMk/>
          <pc:sldMk cId="1220417157" sldId="452"/>
        </pc:sldMkLst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6" creationId="{00000000-0000-0000-0000-000000000000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764637766" sldId="45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764637766" sldId="455"/>
            <ac:spMk id="20483" creationId="{B18E0404-DA96-4552-94A1-F91A033BC0FE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580448429" sldId="45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580448429" sldId="458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01680494" sldId="464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5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7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694563293" sldId="46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0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3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597138937" sldId="46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04999775" sldId="46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04999775" sldId="46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651884599" sldId="47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651884599" sldId="476"/>
            <ac:spMk id="7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23145652" sldId="477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20033874" sldId="47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20033874" sldId="478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45916285" sldId="47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36877083" sldId="480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90898229" sldId="481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68450761" sldId="482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68450761" sldId="482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1221133" sldId="483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1221133" sldId="483"/>
            <ac:spMk id="22531" creationId="{539B0767-0E50-4F2A-84D2-A6F36A2021A9}"/>
          </ac:spMkLst>
        </pc:spChg>
      </pc:sldChg>
      <pc:sldChg chg="delSp mod">
        <pc:chgData name="Douglas Malcolm" userId="6fbabce8-ec94-4dd3-b118-672eb69ae1ad" providerId="ADAL" clId="{4757F879-63B7-F04A-9027-6A3E45FA62C0}" dt="2021-06-24T17:35:43.180" v="14" actId="478"/>
        <pc:sldMkLst>
          <pc:docMk/>
          <pc:sldMk cId="1872418715" sldId="485"/>
        </pc:sldMkLst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12.249" v="9" actId="478"/>
        <pc:sldMkLst>
          <pc:docMk/>
          <pc:sldMk cId="1763072547" sldId="486"/>
        </pc:sldMkLst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9.513" v="8" actId="478"/>
        <pc:sldMkLst>
          <pc:docMk/>
          <pc:sldMk cId="1411374224" sldId="487"/>
        </pc:sldMkLst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3.525" v="6" actId="478"/>
        <pc:sldMkLst>
          <pc:docMk/>
          <pc:sldMk cId="578199358" sldId="488"/>
        </pc:sldMkLst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7.273" v="4" actId="478"/>
        <pc:sldMkLst>
          <pc:docMk/>
          <pc:sldMk cId="813375475" sldId="489"/>
        </pc:sldMkLst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3.647" v="3" actId="478"/>
        <pc:sldMkLst>
          <pc:docMk/>
          <pc:sldMk cId="791362842" sldId="490"/>
        </pc:sldMkLst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1.584" v="2" actId="478"/>
        <pc:sldMkLst>
          <pc:docMk/>
          <pc:sldMk cId="1828305878" sldId="491"/>
        </pc:sldMkLst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6.073" v="7" actId="478"/>
        <pc:sldMkLst>
          <pc:docMk/>
          <pc:sldMk cId="466449764" sldId="492"/>
        </pc:sldMkLst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4" creationId="{A403E9F0-4CB2-6340-A170-FE14FB11AF0C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5" creationId="{B01235AD-E85C-6C48-AF44-AC331E4A2FE3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6" creationId="{823BD5AC-68AD-0A48-995B-41753AE36D70}"/>
          </ac:spMkLst>
        </pc:spChg>
      </pc:sldChg>
      <pc:sldChg chg="delSp mod">
        <pc:chgData name="Douglas Malcolm" userId="6fbabce8-ec94-4dd3-b118-672eb69ae1ad" providerId="ADAL" clId="{4757F879-63B7-F04A-9027-6A3E45FA62C0}" dt="2021-06-24T17:35:01.328" v="5" actId="478"/>
        <pc:sldMkLst>
          <pc:docMk/>
          <pc:sldMk cId="1272419160" sldId="493"/>
        </pc:sldMkLst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4" creationId="{D5421969-1042-A640-9A45-C503AEC0590C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5" creationId="{1AF26822-17DD-7B4F-B565-5664D1F30688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6" creationId="{F2A6060F-2176-FB42-9B90-2369BD3D9AAC}"/>
          </ac:spMkLst>
        </pc:spChg>
      </pc:sldChg>
      <pc:sldMasterChg chg="delSp mod delSldLayout modSldLayout">
        <pc:chgData name="Douglas Malcolm" userId="6fbabce8-ec94-4dd3-b118-672eb69ae1ad" providerId="ADAL" clId="{4757F879-63B7-F04A-9027-6A3E45FA62C0}" dt="2021-06-24T17:36:29.151" v="31" actId="2696"/>
        <pc:sldMasterMkLst>
          <pc:docMk/>
          <pc:sldMasterMk cId="3407281334" sldId="2147483821"/>
        </pc:sldMasterMkLst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6" creationId="{00000000-0000-0000-0000-000000000000}"/>
          </ac:spMkLst>
        </pc:spChg>
        <pc:sldLayoutChg chg="delSp mod">
          <pc:chgData name="Douglas Malcolm" userId="6fbabce8-ec94-4dd3-b118-672eb69ae1ad" providerId="ADAL" clId="{4757F879-63B7-F04A-9027-6A3E45FA62C0}" dt="2021-06-24T17:36:02.705" v="20" actId="478"/>
          <pc:sldLayoutMkLst>
            <pc:docMk/>
            <pc:sldMasterMk cId="3407281334" sldId="2147483821"/>
            <pc:sldLayoutMk cId="3582191140" sldId="2147483822"/>
          </pc:sldLayoutMkLst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6" creationId="{00000000-0000-0000-0000-000000000000}"/>
            </ac:spMkLst>
          </pc:spChg>
        </pc:sldLayoutChg>
        <pc:sldLayoutChg chg="delSp mod">
          <pc:chgData name="Douglas Malcolm" userId="6fbabce8-ec94-4dd3-b118-672eb69ae1ad" providerId="ADAL" clId="{4757F879-63B7-F04A-9027-6A3E45FA62C0}" dt="2021-06-24T17:36:09.057" v="22" actId="478"/>
          <pc:sldLayoutMkLst>
            <pc:docMk/>
            <pc:sldMasterMk cId="3407281334" sldId="2147483821"/>
            <pc:sldLayoutMk cId="1121807841" sldId="2147483823"/>
          </pc:sldLayoutMkLst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6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11.767" v="23" actId="2696"/>
          <pc:sldLayoutMkLst>
            <pc:docMk/>
            <pc:sldMasterMk cId="3407281334" sldId="2147483821"/>
            <pc:sldLayoutMk cId="3276824457" sldId="2147483824"/>
          </pc:sldLayoutMkLst>
        </pc:sldLayoutChg>
        <pc:sldLayoutChg chg="del">
          <pc:chgData name="Douglas Malcolm" userId="6fbabce8-ec94-4dd3-b118-672eb69ae1ad" providerId="ADAL" clId="{4757F879-63B7-F04A-9027-6A3E45FA62C0}" dt="2021-06-24T17:36:13.485" v="24" actId="2696"/>
          <pc:sldLayoutMkLst>
            <pc:docMk/>
            <pc:sldMasterMk cId="3407281334" sldId="2147483821"/>
            <pc:sldLayoutMk cId="3263470865" sldId="2147483825"/>
          </pc:sldLayoutMkLst>
        </pc:sldLayoutChg>
        <pc:sldLayoutChg chg="del">
          <pc:chgData name="Douglas Malcolm" userId="6fbabce8-ec94-4dd3-b118-672eb69ae1ad" providerId="ADAL" clId="{4757F879-63B7-F04A-9027-6A3E45FA62C0}" dt="2021-06-24T17:36:15.276" v="25" actId="2696"/>
          <pc:sldLayoutMkLst>
            <pc:docMk/>
            <pc:sldMasterMk cId="3407281334" sldId="2147483821"/>
            <pc:sldLayoutMk cId="3207213203" sldId="2147483826"/>
          </pc:sldLayoutMkLst>
        </pc:sldLayoutChg>
        <pc:sldLayoutChg chg="del">
          <pc:chgData name="Douglas Malcolm" userId="6fbabce8-ec94-4dd3-b118-672eb69ae1ad" providerId="ADAL" clId="{4757F879-63B7-F04A-9027-6A3E45FA62C0}" dt="2021-06-24T17:36:17.529" v="26" actId="2696"/>
          <pc:sldLayoutMkLst>
            <pc:docMk/>
            <pc:sldMasterMk cId="3407281334" sldId="2147483821"/>
            <pc:sldLayoutMk cId="3513080933" sldId="2147483827"/>
          </pc:sldLayoutMkLst>
        </pc:sldLayoutChg>
        <pc:sldLayoutChg chg="delSp mod">
          <pc:chgData name="Douglas Malcolm" userId="6fbabce8-ec94-4dd3-b118-672eb69ae1ad" providerId="ADAL" clId="{4757F879-63B7-F04A-9027-6A3E45FA62C0}" dt="2021-06-24T17:36:20.677" v="27" actId="478"/>
          <pc:sldLayoutMkLst>
            <pc:docMk/>
            <pc:sldMasterMk cId="3407281334" sldId="2147483821"/>
            <pc:sldLayoutMk cId="1117726640" sldId="2147483828"/>
          </pc:sldLayoutMkLst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2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3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4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23.697" v="28" actId="2696"/>
          <pc:sldLayoutMkLst>
            <pc:docMk/>
            <pc:sldMasterMk cId="3407281334" sldId="2147483821"/>
            <pc:sldLayoutMk cId="2674269938" sldId="2147483829"/>
          </pc:sldLayoutMkLst>
        </pc:sldLayoutChg>
        <pc:sldLayoutChg chg="del">
          <pc:chgData name="Douglas Malcolm" userId="6fbabce8-ec94-4dd3-b118-672eb69ae1ad" providerId="ADAL" clId="{4757F879-63B7-F04A-9027-6A3E45FA62C0}" dt="2021-06-24T17:36:25.553" v="29" actId="2696"/>
          <pc:sldLayoutMkLst>
            <pc:docMk/>
            <pc:sldMasterMk cId="3407281334" sldId="2147483821"/>
            <pc:sldLayoutMk cId="3449294209" sldId="2147483830"/>
          </pc:sldLayoutMkLst>
        </pc:sldLayoutChg>
        <pc:sldLayoutChg chg="del">
          <pc:chgData name="Douglas Malcolm" userId="6fbabce8-ec94-4dd3-b118-672eb69ae1ad" providerId="ADAL" clId="{4757F879-63B7-F04A-9027-6A3E45FA62C0}" dt="2021-06-24T17:36:27.292" v="30" actId="2696"/>
          <pc:sldLayoutMkLst>
            <pc:docMk/>
            <pc:sldMasterMk cId="3407281334" sldId="2147483821"/>
            <pc:sldLayoutMk cId="1237741816" sldId="2147483831"/>
          </pc:sldLayoutMkLst>
        </pc:sldLayoutChg>
        <pc:sldLayoutChg chg="del">
          <pc:chgData name="Douglas Malcolm" userId="6fbabce8-ec94-4dd3-b118-672eb69ae1ad" providerId="ADAL" clId="{4757F879-63B7-F04A-9027-6A3E45FA62C0}" dt="2021-06-24T17:36:29.151" v="31" actId="2696"/>
          <pc:sldLayoutMkLst>
            <pc:docMk/>
            <pc:sldMasterMk cId="3407281334" sldId="2147483821"/>
            <pc:sldLayoutMk cId="939388112" sldId="214748383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6199E5-986C-6B48-BC8A-CF180E6642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75FD1-974F-7445-A936-A5034342EC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37E63E9-B253-B94A-AE48-028EF49232FD}" type="datetimeFigureOut">
              <a:rPr lang="en-US" altLang="en-US"/>
              <a:pPr/>
              <a:t>5/22/2024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8B798-64B0-7F47-A55E-F9BC3145EB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74466-60F4-FA4E-976C-9BE1D9D0FB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4B74D7-9A97-8F44-817C-D7C96673C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3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CCC02D-07F9-CD45-8D94-FCD502661F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FF332-B4E1-5E4B-9E57-0134CF6F53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CC3EF90-FCF5-CC41-9A5A-15A8F83B20D0}" type="datetimeFigureOut">
              <a:rPr lang="en-US" altLang="en-US"/>
              <a:pPr/>
              <a:t>5/22/2024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EDE843-E0E6-FF41-BE32-C980B12CB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FD7777-8761-3248-B860-370D6023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AF59C-E359-024D-B379-31D7A859ED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3405E-12E8-5D48-8832-AA448DD7D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043E83-1B97-CD47-9A6A-7D3D30D0D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1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0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8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Module 7 – Part 5</a:t>
            </a:r>
            <a:br>
              <a:rPr lang="en-US" altLang="en-US" sz="4745" b="1" dirty="0"/>
            </a:br>
            <a:endParaRPr lang="en-US" altLang="en-US" sz="4745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400" b="1" dirty="0"/>
              <a:t>Classes and Objects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86142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and Java both feature classes and objects in much the same way, with only syntax differences between them</a:t>
            </a:r>
          </a:p>
          <a:p>
            <a:r>
              <a:rPr lang="en-US" dirty="0"/>
              <a:t>Python:</a:t>
            </a:r>
          </a:p>
          <a:p>
            <a:pPr lvl="1"/>
            <a:r>
              <a:rPr lang="en-US" dirty="0"/>
              <a:t>Fields declared in the body of a class belong to the class</a:t>
            </a:r>
          </a:p>
          <a:p>
            <a:pPr lvl="2"/>
            <a:r>
              <a:rPr lang="en-US" dirty="0"/>
              <a:t>These fields are shared among all objects of that class until an assignment is done</a:t>
            </a:r>
          </a:p>
          <a:p>
            <a:pPr lvl="1"/>
            <a:r>
              <a:rPr lang="en-US" dirty="0"/>
              <a:t>Constructor is called __</a:t>
            </a:r>
            <a:r>
              <a:rPr lang="en-US" dirty="0" err="1"/>
              <a:t>init</a:t>
            </a:r>
            <a:r>
              <a:rPr lang="en-US" dirty="0"/>
              <a:t>__()</a:t>
            </a:r>
          </a:p>
          <a:p>
            <a:pPr lvl="1"/>
            <a:r>
              <a:rPr lang="en-US" dirty="0"/>
              <a:t>The keyword to specify the object itself is “self”</a:t>
            </a:r>
          </a:p>
          <a:p>
            <a:pPr lvl="1"/>
            <a:r>
              <a:rPr lang="en-US" dirty="0"/>
              <a:t>An object can have fields added or removed after the program starts</a:t>
            </a:r>
          </a:p>
          <a:p>
            <a:r>
              <a:rPr lang="en-US" dirty="0"/>
              <a:t>Java</a:t>
            </a:r>
          </a:p>
          <a:p>
            <a:pPr lvl="1"/>
            <a:r>
              <a:rPr lang="en-US" dirty="0"/>
              <a:t>Fields declared inside the body of a class belong to individual objects</a:t>
            </a:r>
          </a:p>
          <a:p>
            <a:pPr lvl="2"/>
            <a:r>
              <a:rPr lang="en-US" dirty="0"/>
              <a:t>Only static fields belong to the class itself</a:t>
            </a:r>
          </a:p>
          <a:p>
            <a:pPr lvl="1"/>
            <a:r>
              <a:rPr lang="en-US" dirty="0"/>
              <a:t>Constructor must have the same name as the class</a:t>
            </a:r>
          </a:p>
          <a:p>
            <a:pPr lvl="1"/>
            <a:r>
              <a:rPr lang="en-US" dirty="0"/>
              <a:t>The keyword to specify the object itself is “this”</a:t>
            </a:r>
          </a:p>
          <a:p>
            <a:pPr lvl="1"/>
            <a:r>
              <a:rPr lang="en-US" dirty="0"/>
              <a:t>All object fields are set in stone once the program starts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12A6DC-1528-E9AC-F780-17997FDA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476750" cy="4351339"/>
          </a:xfrm>
        </p:spPr>
        <p:txBody>
          <a:bodyPr/>
          <a:lstStyle/>
          <a:p>
            <a:pPr marL="285750" lvl="1" indent="-285750"/>
            <a:r>
              <a:rPr lang="en-US" dirty="0"/>
              <a:t>Notice we use constructor overloading to achieve in Java what we can do in Python using default parameters</a:t>
            </a:r>
          </a:p>
          <a:p>
            <a:pPr marL="285750" lvl="1" indent="-285750"/>
            <a:r>
              <a:rPr lang="en-US" dirty="0"/>
              <a:t>Notice also that Java constructors (and methods) do not have an obligatory “self” parameter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Declaring classes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CE2D9B-ACF4-CAAC-A1A8-C71E4B617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03991"/>
            <a:ext cx="4648200" cy="16586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23EDB7-9930-D6DF-583B-A234ED237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21696"/>
            <a:ext cx="3505200" cy="386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5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12A6DC-1528-E9AC-F780-17997FDA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62400" cy="4351339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The syntax for creating objects, accessing their fields, and accessing the fields of the underlying class differ, but the concepts are the same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using objects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2A329-E517-52A3-E1B7-36084882E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3650118"/>
            <a:ext cx="4681538" cy="2070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A4758E-109B-19AB-0E02-980CB22E1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10982"/>
            <a:ext cx="3962400" cy="200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5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12A6DC-1528-E9AC-F780-17997FDA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6061"/>
            <a:ext cx="3962400" cy="4351339"/>
          </a:xfrm>
        </p:spPr>
        <p:txBody>
          <a:bodyPr/>
          <a:lstStyle/>
          <a:p>
            <a:pPr marL="285750" lvl="1" indent="-285750"/>
            <a:r>
              <a:rPr lang="en-US" dirty="0"/>
              <a:t>We can use object methods very much the same way in both languages</a:t>
            </a:r>
          </a:p>
          <a:p>
            <a:pPr marL="285750" lvl="1" indent="-285750"/>
            <a:r>
              <a:rPr lang="en-US" dirty="0"/>
              <a:t>Notice that </a:t>
            </a:r>
            <a:r>
              <a:rPr lang="en-US" b="1" u="sng" dirty="0"/>
              <a:t>methods that aren’t inside of our Driver class must be non-static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4DD0-53E2-F772-0B52-2A130D7AB368}"/>
              </a:ext>
            </a:extLst>
          </p:cNvPr>
          <p:cNvSpPr/>
          <p:nvPr/>
        </p:nvSpPr>
        <p:spPr>
          <a:xfrm>
            <a:off x="6629400" y="5486400"/>
            <a:ext cx="2020084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objects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4E450-2F05-F875-E676-DF2E2AE77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61" y="3246601"/>
            <a:ext cx="4345978" cy="2930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E1BFEE-F6A3-2B2A-E077-C66AB4B10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021" y="1154671"/>
            <a:ext cx="3832463" cy="478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12A6DC-1528-E9AC-F780-17997FDA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6067"/>
            <a:ext cx="8020834" cy="4351339"/>
          </a:xfrm>
        </p:spPr>
        <p:txBody>
          <a:bodyPr>
            <a:normAutofit/>
          </a:bodyPr>
          <a:lstStyle/>
          <a:p>
            <a:pPr marL="285750" lvl="1" indent="-285750"/>
            <a:r>
              <a:rPr lang="en-US" sz="2600" dirty="0"/>
              <a:t>Don’t forget that, when you write a class, you are creating a new data type</a:t>
            </a:r>
          </a:p>
          <a:p>
            <a:pPr marL="285750" lvl="1" indent="-285750"/>
            <a:r>
              <a:rPr lang="en-US" sz="2600" dirty="0"/>
              <a:t>As such, you can create collections of that data type</a:t>
            </a:r>
          </a:p>
          <a:p>
            <a:pPr marL="285750" lvl="1" indent="-285750"/>
            <a:r>
              <a:rPr lang="en-US" sz="2600" dirty="0"/>
              <a:t>In the examples below, after we’ve created a Car class, we can freely create arrays or </a:t>
            </a:r>
            <a:r>
              <a:rPr lang="en-US" sz="2600" dirty="0" err="1"/>
              <a:t>ArrayLists</a:t>
            </a:r>
            <a:r>
              <a:rPr lang="en-US" sz="2600" dirty="0"/>
              <a:t> of Cars.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4DD0-53E2-F772-0B52-2A130D7AB368}"/>
              </a:ext>
            </a:extLst>
          </p:cNvPr>
          <p:cNvSpPr/>
          <p:nvPr/>
        </p:nvSpPr>
        <p:spPr>
          <a:xfrm>
            <a:off x="6629400" y="5486400"/>
            <a:ext cx="2020084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are data 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D6010-5EF2-4AEC-A424-3947FEE60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389913"/>
            <a:ext cx="7315200" cy="9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4855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6-Slides_v3" id="{2AE1A09D-393F-294B-B98C-323A8097282F}" vid="{E879D278-8E4A-4A42-ABEB-CD7F63CC40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M6-Slides_v3</Template>
  <TotalTime>3887</TotalTime>
  <Words>291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PPT2_16to9</vt:lpstr>
      <vt:lpstr>Module 7 – Part 5 </vt:lpstr>
      <vt:lpstr>Overview</vt:lpstr>
      <vt:lpstr>Declaring classes</vt:lpstr>
      <vt:lpstr>Creating and using objects</vt:lpstr>
      <vt:lpstr>Using objects methods</vt:lpstr>
      <vt:lpstr>Classes are data types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</dc:title>
  <dc:creator>Microsoft Office User</dc:creator>
  <cp:lastModifiedBy>Dmitri Nunes Dias Fernandes</cp:lastModifiedBy>
  <cp:revision>172</cp:revision>
  <dcterms:created xsi:type="dcterms:W3CDTF">2019-09-20T18:08:48Z</dcterms:created>
  <dcterms:modified xsi:type="dcterms:W3CDTF">2024-05-22T23:22:15Z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2012-04-21T00:00:00Z</vt:filetime>
  </property>
  <property fmtid="{D5CDD505-2E9C-101B-9397-08002B2CF9AE}" pid="3" name="LastSaved">
    <vt:filetime>2017-03-19T00:00:00Z</vt:filetime>
  </property>
</Properties>
</file>