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ef39d1a90_0_1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ef39d1a90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ef39d1a90_0_1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ef39d1a90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ef39d1a90_0_1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ef39d1a90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ef39d1a90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0ef39d1a9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ef39d1a90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ef39d1a9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ef39d1a90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0ef39d1a9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ef39d1a90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0ef39d1a9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ef39d1a90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0ef39d1a9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ef39d1a90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0ef39d1a9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0ef39d1a90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0ef39d1a9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30ef39d1a90_0_2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30ef39d1a90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0ef39d1a90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0ef39d1a9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0ef39d1a90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0ef39d1a9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ef39d1a90_0_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0ef39d1a90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0ef39d1a90_0_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0ef39d1a9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0ef39d1a90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0ef39d1a90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0ef39d1a90_0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0ef39d1a90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ef39d1a90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0ef39d1a9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0ef39d1a90_0_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0ef39d1a90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0ef39d1a90_0_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0ef39d1a90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0ef39d1a90_0_1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0ef39d1a90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30ef39d1a9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30ef39d1a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0ef39d1a90_0_1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0ef39d1a90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0ef39d1a90_0_1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0ef39d1a90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0ef39d1a90_0_1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0ef39d1a90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0ef39d1a90_0_18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0ef39d1a90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0ef39d1a90_0_1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0ef39d1a90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ef39d1a90_0_1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0ef39d1a90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0ef39d1a90_0_1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0ef39d1a90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0ef39d1a90_0_1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30ef39d1a90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0ef39d1a90_0_17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0ef39d1a90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0ef39d1a90_0_1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30ef39d1a90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30ef39d1a90_0_2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30ef39d1a90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0ef39d1a90_0_2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30ef39d1a90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0ef39d1a90_0_2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0ef39d1a90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0ef39d1a90_0_2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0ef39d1a90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30ef39d1a90_0_2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30ef39d1a90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30ef39d1a90_0_2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30ef39d1a90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0ef39d1a90_0_2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30ef39d1a90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0ef39d1a90_0_2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0ef39d1a90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0ef39d1a90_0_2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0ef39d1a90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30ef39d1a90_0_2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30ef39d1a90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30ef39d1a90_0_2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30ef39d1a90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0ef39d1a90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30ef39d1a9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0ef39d1a90_0_2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30ef39d1a90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30ef39d1a90_0_2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30ef39d1a90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0ef39d1a90_0_2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0ef39d1a90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0ef39d1a90_0_2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0ef39d1a90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30ef39d1a90_0_29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30ef39d1a90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30ef818c30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30ef818c3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0ef818c30a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0ef818c30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ef39d1a90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ef39d1a9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ef39d1a90_0_1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ef39d1a90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ef39d1a90_0_1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ef39d1a90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ef39d1a90_0_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ef39d1a90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Python Review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Module 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** operator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num1=3**2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num2=2**3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print(num1+num2)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br>
              <a:rPr lang="en-US"/>
            </a:br>
            <a:r>
              <a:rPr lang="en-US"/>
              <a:t>17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</a:t>
            </a:r>
            <a:r>
              <a:rPr lang="en-US"/>
              <a:t> variables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What is the output of this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num1=5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num2=3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num3=”2”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print(num1+num2)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print(num2+num3)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 variables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What is the output of this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num1=5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num2=3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num3=”2”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print(num1+num2)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print(num2+num3)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Answer:</a:t>
            </a:r>
            <a:br>
              <a:rPr lang="en-US"/>
            </a:br>
            <a:r>
              <a:rPr lang="en-US"/>
              <a:t>8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Error, you cannot add a number and a string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print(course[1:5])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print(course[1:5])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se13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step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print(course[0:3:2])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step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print(course[0:3:2])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</a:t>
            </a:r>
            <a:br>
              <a:rPr lang="en-US"/>
            </a:br>
            <a:r>
              <a:rPr lang="en-US"/>
              <a:t>ce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negative numbers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print(course[0:-2])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negative numbers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print(course[0:-2])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cse13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negative numbers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print(course[5:0:-2])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use these slides</a:t>
            </a:r>
            <a:endParaRPr/>
          </a:p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After each question, an answer is shown.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-US"/>
              <a:t>Do not just read the slides, you will not learn from that.</a:t>
            </a:r>
            <a:endParaRPr b="1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Instead, attempt to come up with the answer yourself, then check the answer.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Note the provided code answers are not the only way to solve the problem, there may be many valid answers.	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ranges with negative numbers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this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course=”cse1321”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print(course[5:0:-2])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21s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multiplication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myString=“ab” * 3 * 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print(myString)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 multiplication</a:t>
            </a:r>
            <a:endParaRPr/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myString=“ab” * 3 * 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print(myString)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abababababab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functions</a:t>
            </a:r>
            <a:endParaRPr/>
          </a:p>
        </p:txBody>
      </p:sp>
      <p:sp>
        <p:nvSpPr>
          <p:cNvPr id="157" name="Google Shape;157;p2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def doStuff(num1, num2=1):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 answer=num1*num2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 print(answer)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doStuff(3,4)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functions</a:t>
            </a:r>
            <a:endParaRPr/>
          </a:p>
        </p:txBody>
      </p:sp>
      <p:sp>
        <p:nvSpPr>
          <p:cNvPr id="163" name="Google Shape;163;p2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def doStuff(num1=1, num2):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 answer=num1*num2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 print(answer)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doStuff(3,4)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12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range</a:t>
            </a:r>
            <a:endParaRPr/>
          </a:p>
        </p:txBody>
      </p:sp>
      <p:sp>
        <p:nvSpPr>
          <p:cNvPr id="169" name="Google Shape;169;p3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for i in range(2,7,3):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print(i,end=’,’)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range</a:t>
            </a:r>
            <a:endParaRPr/>
          </a:p>
        </p:txBody>
      </p:sp>
      <p:sp>
        <p:nvSpPr>
          <p:cNvPr id="175" name="Google Shape;175;p3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for i in range(2,7,3):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 print(i,end=’,’)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2,5,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</a:t>
            </a:r>
            <a:endParaRPr/>
          </a:p>
        </p:txBody>
      </p:sp>
      <p:sp>
        <p:nvSpPr>
          <p:cNvPr id="181" name="Google Shape;181;p3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36550" lvl="0" marL="457200" rtl="0" algn="l">
              <a:spcBef>
                <a:spcPts val="750"/>
              </a:spcBef>
              <a:spcAft>
                <a:spcPts val="0"/>
              </a:spcAft>
              <a:buSzPts val="1700"/>
              <a:buChar char="●"/>
            </a:pPr>
            <a:r>
              <a:rPr lang="en-US" sz="2000"/>
              <a:t>What is the output: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price=100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def currentPrice():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  price=95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  print(price)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currentPrice()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print(price)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</a:t>
            </a:r>
            <a:endParaRPr/>
          </a:p>
        </p:txBody>
      </p:sp>
      <p:sp>
        <p:nvSpPr>
          <p:cNvPr id="187" name="Google Shape;187;p3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36550" lvl="0" marL="457200" rtl="0" algn="l">
              <a:spcBef>
                <a:spcPts val="750"/>
              </a:spcBef>
              <a:spcAft>
                <a:spcPts val="0"/>
              </a:spcAft>
              <a:buSzPts val="1700"/>
              <a:buChar char="●"/>
            </a:pPr>
            <a:r>
              <a:rPr lang="en-US" sz="2000"/>
              <a:t>What is the output: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price=100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def currentPrice():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  price=95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    print(price)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currentPrice()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print(price)</a:t>
            </a:r>
            <a:endParaRPr sz="20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75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Answer:</a:t>
            </a:r>
            <a:endParaRPr sz="2000"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95</a:t>
            </a:r>
            <a:endParaRPr sz="2000"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/>
              <a:t>100</a:t>
            </a:r>
            <a:endParaRPr sz="2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</a:t>
            </a:r>
            <a:endParaRPr/>
          </a:p>
        </p:txBody>
      </p:sp>
      <p:sp>
        <p:nvSpPr>
          <p:cNvPr id="193" name="Google Shape;193;p3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method which reads numbers from the user until they enter -1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Find the average of the numbers they entered.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Algorithms and Abstraction</a:t>
            </a:r>
            <a:endParaRPr/>
          </a:p>
        </p:txBody>
      </p:sp>
      <p:sp>
        <p:nvSpPr>
          <p:cNvPr id="37" name="Google Shape;37;p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does the word Abstraction mean?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#1 - An Answer</a:t>
            </a:r>
            <a:endParaRPr/>
          </a:p>
        </p:txBody>
      </p:sp>
      <p:sp>
        <p:nvSpPr>
          <p:cNvPr id="199" name="Google Shape;199;p3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nextNum=0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sum=0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count=0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while(nextNum!=-1):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nextNum = int(input("Enter a number"))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if nextNum!=-1: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sum+=nextNum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count+=1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average=sum/count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print("Average is ",average)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#2</a:t>
            </a:r>
            <a:endParaRPr/>
          </a:p>
        </p:txBody>
      </p:sp>
      <p:sp>
        <p:nvSpPr>
          <p:cNvPr id="205" name="Google Shape;205;p3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which takes in 2 strings and detects if one string is the reverse of the other?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#2</a:t>
            </a:r>
            <a:r>
              <a:rPr lang="en-US"/>
              <a:t> - An Answer</a:t>
            </a:r>
            <a:endParaRPr/>
          </a:p>
        </p:txBody>
      </p:sp>
      <p:sp>
        <p:nvSpPr>
          <p:cNvPr id="211" name="Google Shape;211;p3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def isReverse(string1, string2):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string3 = string1[::-1]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if string2 == string3: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print("Yea")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print("No")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isReverse("abcd","dcba")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#3</a:t>
            </a:r>
            <a:endParaRPr/>
          </a:p>
        </p:txBody>
      </p:sp>
      <p:sp>
        <p:nvSpPr>
          <p:cNvPr id="217" name="Google Shape;217;p3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to check if a passed in string is a palindrome.  A palindrome is a string which reads the same forward and back.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“abcba” is a </a:t>
            </a:r>
            <a:r>
              <a:rPr lang="en-US"/>
              <a:t>palindrome</a:t>
            </a:r>
            <a:r>
              <a:rPr lang="en-US"/>
              <a:t>, “A man, a  plan, a canal, panama” is also one if you just look at the letters.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Hint:</a:t>
            </a:r>
            <a:br>
              <a:rPr lang="en-US"/>
            </a:br>
            <a:r>
              <a:rPr lang="en-US"/>
              <a:t>If you reverse the string, it should equal the original string.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#3</a:t>
            </a:r>
            <a:r>
              <a:rPr lang="en-US"/>
              <a:t> - An Answer</a:t>
            </a:r>
            <a:endParaRPr/>
          </a:p>
        </p:txBody>
      </p:sp>
      <p:sp>
        <p:nvSpPr>
          <p:cNvPr id="223" name="Google Shape;223;p3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def isPalindrome(string1):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string2 = string1[::-1]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if string1==string2: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return True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return False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print(isPalindrome("abcba"))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#4</a:t>
            </a:r>
            <a:endParaRPr/>
          </a:p>
        </p:txBody>
      </p:sp>
      <p:sp>
        <p:nvSpPr>
          <p:cNvPr id="229" name="Google Shape;229;p4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Given a list of numbers:  </a:t>
            </a:r>
            <a:r>
              <a:rPr lang="en-US"/>
              <a:t>2,3,4,5,11,13,15,17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Sum the first and last number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Sum the second and second last number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Sum the third and third last number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etc.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Your solution should work for any size list.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This should print out: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19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18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17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16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#4</a:t>
            </a:r>
            <a:r>
              <a:rPr lang="en-US"/>
              <a:t> - An Answer</a:t>
            </a:r>
            <a:endParaRPr/>
          </a:p>
        </p:txBody>
      </p:sp>
      <p:sp>
        <p:nvSpPr>
          <p:cNvPr id="235" name="Google Shape;235;p4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numbers1=[2,3,4,5,11,13,15,17]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for num in range(int(len(numbers1)/2)):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firstnum=numbers1[num]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lastnum=numbers1[len(numbers1)-1-num]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sum=firstnum+lastnum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print(sum)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#5</a:t>
            </a:r>
            <a:endParaRPr/>
          </a:p>
        </p:txBody>
      </p:sp>
      <p:sp>
        <p:nvSpPr>
          <p:cNvPr id="241" name="Google Shape;241;p4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1788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Write a function which takes in a size greater or equal to 3, and draws a square of that size.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If passed in 3, it’ll output: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---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|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---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1788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If passed in 5, it’ll output: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-----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|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|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|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-----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#5</a:t>
            </a:r>
            <a:r>
              <a:rPr lang="en-US"/>
              <a:t> - An Answer</a:t>
            </a:r>
            <a:endParaRPr/>
          </a:p>
        </p:txBody>
      </p:sp>
      <p:sp>
        <p:nvSpPr>
          <p:cNvPr id="247" name="Google Shape;247;p4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def printSquare(size):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print("-"*size)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for row in range(size-2):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print("|",end='')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for spaces in range(size-2):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print(" ",end='')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print("|")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print("-" * size)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printSquare(5)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#6</a:t>
            </a:r>
            <a:endParaRPr/>
          </a:p>
        </p:txBody>
      </p:sp>
      <p:sp>
        <p:nvSpPr>
          <p:cNvPr id="253" name="Google Shape;253;p4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which takes in a number, and returns the multiplication tables for that number: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For example if passed 4 it should return: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4*0=0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4*1=4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4*2=8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…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4*12=48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Algorithms and Abstraction</a:t>
            </a:r>
            <a:endParaRPr/>
          </a:p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does the word Abstraction mean?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Abstraction is: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Char char="•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LOGICAL GROUPING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 of concepts or objects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-US" sz="2000" u="sng">
                <a:latin typeface="Calibri"/>
                <a:ea typeface="Calibri"/>
                <a:cs typeface="Calibri"/>
                <a:sym typeface="Calibri"/>
              </a:rPr>
              <a:t>Hide the details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 (in functions or methods)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We like to think at a high level of abstraction (no details)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Too many details overwhelm us!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#6</a:t>
            </a:r>
            <a:r>
              <a:rPr lang="en-US"/>
              <a:t> - An Answer</a:t>
            </a:r>
            <a:endParaRPr/>
          </a:p>
        </p:txBody>
      </p:sp>
      <p:sp>
        <p:nvSpPr>
          <p:cNvPr id="259" name="Google Shape;259;p4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def timesTable(num):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for i in range(13):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print(num,"*",i,"=",num*i)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print(timesTable(5))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#7</a:t>
            </a:r>
            <a:endParaRPr/>
          </a:p>
        </p:txBody>
      </p:sp>
      <p:sp>
        <p:nvSpPr>
          <p:cNvPr id="265" name="Google Shape;265;p4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movie theater is selling seats for different prices.  Help them by creating a list of prices.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rules are, the first 20 </a:t>
            </a:r>
            <a:r>
              <a:rPr lang="en-US"/>
              <a:t>people</a:t>
            </a:r>
            <a:r>
              <a:rPr lang="en-US"/>
              <a:t> pay $10, the next 20 pay $12, the next 20 pay $13, the next 20 pay $16, everyone else pays $20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#7</a:t>
            </a:r>
            <a:r>
              <a:rPr lang="en-US"/>
              <a:t> - An Answer</a:t>
            </a:r>
            <a:endParaRPr/>
          </a:p>
        </p:txBody>
      </p:sp>
      <p:sp>
        <p:nvSpPr>
          <p:cNvPr id="271" name="Google Shape;271;p4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prices=[]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for i in range(1,150):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if i&lt;=20: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prices.append(10)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i&lt;=40: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prices.append(12)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i&lt;=60: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prices.append(13)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i&lt;=80: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prices.append(16)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prices.append(20)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print(prices)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#8</a:t>
            </a:r>
            <a:endParaRPr/>
          </a:p>
        </p:txBody>
      </p:sp>
      <p:sp>
        <p:nvSpPr>
          <p:cNvPr id="277" name="Google Shape;277;p4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Read in 5 names from the user.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Put them into a list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Sort the list, and print out the name that starts with the last alphabetical character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Sample output: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Enter a name:Jane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Enter a name:Bob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Enter a name:Tim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Enter a name:Mike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Enter a name:Fred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Tim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#8</a:t>
            </a:r>
            <a:r>
              <a:rPr lang="en-US"/>
              <a:t> - An Answer</a:t>
            </a:r>
            <a:endParaRPr/>
          </a:p>
        </p:txBody>
      </p:sp>
      <p:sp>
        <p:nvSpPr>
          <p:cNvPr id="283" name="Google Shape;283;p4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allNames=[]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for i in range(5):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name=input("Enter a name:")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allNames.append(name)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allNames.sort()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print(allNames[4])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#9</a:t>
            </a:r>
            <a:endParaRPr/>
          </a:p>
        </p:txBody>
      </p:sp>
      <p:sp>
        <p:nvSpPr>
          <p:cNvPr id="289" name="Google Shape;289;p5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deck of playing cards is made up of 52 cards.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Each card has a suite 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(Hearts, Clubs, </a:t>
            </a:r>
            <a:r>
              <a:rPr lang="en-US"/>
              <a:t>Diamonds, Spades)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Each card has a value 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(A, 2, 3, 4, 5, 6, 7, 8, 9, 10, J, Q, K)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that creates a list of all 52 cards and returns it.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 of Hearts, 2 of Hearts, 3 of Hearts….K of Spades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600"/>
              <a:t>Print all the cards.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#9</a:t>
            </a:r>
            <a:r>
              <a:rPr lang="en-US"/>
              <a:t> - An Answer</a:t>
            </a:r>
            <a:endParaRPr/>
          </a:p>
        </p:txBody>
      </p:sp>
      <p:sp>
        <p:nvSpPr>
          <p:cNvPr id="295" name="Google Shape;295;p5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def makeDeck():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cards=[]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for suite in ("Hearts","Diamonds","Clubs","Spades"):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for value in ("A","2","3","4","5","6","7","8","9","10","J","Q","K"):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    cards.append(value+" of "+suite)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return cards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print(makeDeck())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#10</a:t>
            </a:r>
            <a:endParaRPr/>
          </a:p>
        </p:txBody>
      </p:sp>
      <p:sp>
        <p:nvSpPr>
          <p:cNvPr id="301" name="Google Shape;301;p5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method which takes in a list and shuffles it </a:t>
            </a:r>
            <a:r>
              <a:rPr lang="en-US"/>
              <a:t>randomly</a:t>
            </a:r>
            <a:r>
              <a:rPr lang="en-US"/>
              <a:t>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Pick 2 random positions in the list, and switch the cards in those positions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Do that 50 times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Return the shuffled list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can use the previous method you created to deck of cards and then use your new method to shuffle it.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#10</a:t>
            </a:r>
            <a:r>
              <a:rPr lang="en-US"/>
              <a:t> - An Answer</a:t>
            </a:r>
            <a:endParaRPr/>
          </a:p>
        </p:txBody>
      </p:sp>
      <p:sp>
        <p:nvSpPr>
          <p:cNvPr id="307" name="Google Shape;307;p5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def shuffleDeck(theList):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for shuffle in range(50):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position1=random.randint(0,51)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position2=random.randint(0,51)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temp=theList[position1]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theList[position1]=theList[position2]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theList[position2]=temp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return theList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cards=makeDeck()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print(shuffleDeck(cards))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#11</a:t>
            </a:r>
            <a:endParaRPr/>
          </a:p>
        </p:txBody>
      </p:sp>
      <p:sp>
        <p:nvSpPr>
          <p:cNvPr id="313" name="Google Shape;313;p5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which takes in a two dimensional list of passenger names, and a particular name, it should search the two dimensional list (2 columns wide, by 8 rows) to see if any passenger has that name.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Here is an example list: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passengers=</a:t>
            </a:r>
            <a:r>
              <a:rPr lang="en-US"/>
              <a:t>[['Alice', 'Bob'], ['Charlie', 'David'], ['Eva', 'Frank'], ['Grace', 'Hannah'], ['Ian', 'Jack'], ['Kathy', 'Leo'], ['Mia', 'Nina'], ['Oscar', 'Paul']]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Variables</a:t>
            </a:r>
            <a:endParaRPr/>
          </a:p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a, b, c = 10, 20, 30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print(b)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#11 - An Answer</a:t>
            </a:r>
            <a:endParaRPr/>
          </a:p>
        </p:txBody>
      </p:sp>
      <p:sp>
        <p:nvSpPr>
          <p:cNvPr id="319" name="Google Shape;319;p5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def searchPassengers(allPassengers,nameToCheck):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for row in allPassengers: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for column in row: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if column==nameToCheck: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return True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return False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passengers = [["Alice", "Bob"], ["Charlie", "David"], ["Eva", "Frank"], ["Grace", "Hannah"], ["Ian", "Jack"], ["Kathy", "Leo"], ["Mia", "Nina"], ["Oscar", "Paul"]]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if(searchPassengers(passengers,"Jill")):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print("Jill is on the plane")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print("Jill is not on the plane")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#12</a:t>
            </a:r>
            <a:endParaRPr/>
          </a:p>
        </p:txBody>
      </p:sp>
      <p:sp>
        <p:nvSpPr>
          <p:cNvPr id="325" name="Google Shape;325;p5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Given this dictionary: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months = {1:'January', 2:'February', 3:'March', 4:'April', 5:'May', 6:'June', 7:'July', 8:'August', 9:'September', 10:'October', 11:'November', 12:'December'}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function which takes in that dictionary and a date such as 2/14 and returns “14 day of February”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#12 - An Answer</a:t>
            </a:r>
            <a:endParaRPr/>
          </a:p>
        </p:txBody>
      </p:sp>
      <p:sp>
        <p:nvSpPr>
          <p:cNvPr id="331" name="Google Shape;331;p5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def niceDate(months,theDate):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(mon,day)=theDate.split('/')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monthName=months[int(mon)]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return day+" day of "+monthName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months = {1:'January', 2:'February',3:'March',4:'April',5:'May',6:'June',7:'July',8:'August',9:'September',10:'October',11:'November',12:'December'}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date='2/14'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print(niceDate(months,date))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#13 </a:t>
            </a:r>
            <a:endParaRPr/>
          </a:p>
        </p:txBody>
      </p:sp>
      <p:sp>
        <p:nvSpPr>
          <p:cNvPr id="337" name="Google Shape;337;p5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Declare a python class called Elevator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 should variables for current_floor (an integer), destination_floor (an integer), current_weight (a number)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 should have a constructor which defaults current_floor, and destination_floor to 1, and current_weight to 0.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 should have a function called move which takes a new destination.  Assuming the destination is between 1 and 20, it </a:t>
            </a:r>
            <a:r>
              <a:rPr lang="en-US"/>
              <a:t>should</a:t>
            </a:r>
            <a:r>
              <a:rPr lang="en-US"/>
              <a:t> print out all the floors from where it is, to where it’s going.  If it’s not a valid floor tell them.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Create 2 elevators, send one to floor 5, and the other to floor 10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#13 - An Answer</a:t>
            </a:r>
            <a:endParaRPr/>
          </a:p>
        </p:txBody>
      </p:sp>
      <p:sp>
        <p:nvSpPr>
          <p:cNvPr id="343" name="Google Shape;343;p59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class Elevator: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def __init__(self,elevatorNumber,current_floor=0,destination_floor=0,weight=0.0):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self.current_floor=current_floor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self.destination_floor=destination_floor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self.weight=weight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self.elevatorNum=elevatorNumber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def move(self,newDestination):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if 1&lt;=newDestination&lt;=20: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self.destination_floor=newDestination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if(newDestination&gt;self.current_floor):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print(self.elevatorNum," is going up")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while self.current_floor&lt;newDestination: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    self.current_floor+=1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    print("Elevator",self.elevatorNum,"is currently on floor",self.current_floor)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print(self.elevatorNum," is going down from ",self.current_floor," going to ",newDestination)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while self.current_floor&gt;newDestination: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    self.current_floor-=1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        print("Elevator", self.elevatorNum, "is currently on floor", self.current_floor)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print("Invalid Floor for elevator",self.elevatorNum)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59"/>
          <p:cNvSpPr txBox="1"/>
          <p:nvPr/>
        </p:nvSpPr>
        <p:spPr>
          <a:xfrm>
            <a:off x="4570425" y="927700"/>
            <a:ext cx="4217700" cy="37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elevator1=Elevator(1)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elevator2=Elevator(2)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elevator1.move(5)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elevator2.move(10)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elevator1.move(2)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#14</a:t>
            </a:r>
            <a:endParaRPr/>
          </a:p>
        </p:txBody>
      </p:sp>
      <p:sp>
        <p:nvSpPr>
          <p:cNvPr id="350" name="Google Shape;350;p6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Given a string in the format: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cse1321:3:A,cse1321L:1:B,ENGL1101:3:B,MATH1190:4:C"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format is that you have an unlimited number of classes that are separated by commas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Each class has the class name, a colon, how many hours it is, a colon, and it’s letter grade (a capital letter)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program to calculate the GPA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In this example, it should be (3*4)+(1*3)+(3*3)+(4*2) = 32 / 11 = 2.90909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 #14 - An Answer</a:t>
            </a:r>
            <a:endParaRPr/>
          </a:p>
        </p:txBody>
      </p:sp>
      <p:sp>
        <p:nvSpPr>
          <p:cNvPr id="356" name="Google Shape;356;p6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courses = "cse1321:3:A,cse1321L:1:B,ENGL1101:3:B,MATH1190:4:C"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totalHours = 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totalPoints = 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for course in courses.split(","):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(courseName, hours, grade) = course.split(":")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totalHours += int(hours)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if grade == "A":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totalPoints += (4 * int(hours))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grade == "B":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totalPoints += (3 * int(hours))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grade == "C":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totalPoints += (2 * int(hours))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elif grade == "D":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totalPoints += (1 * int(hours))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else: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totalPoints += 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gpa = totalPoints / totalHours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print("GPA is", gpa)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Variables</a:t>
            </a:r>
            <a:endParaRPr/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 of the following code: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a, b, c = 10, 20, 30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print(b)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20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Operator </a:t>
            </a:r>
            <a:r>
              <a:rPr lang="en-US"/>
              <a:t>precedence</a:t>
            </a:r>
            <a:endParaRPr/>
          </a:p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does this output: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num1=34/2+3*(3-1)*5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Operator </a:t>
            </a:r>
            <a:r>
              <a:rPr lang="en-US"/>
              <a:t>precedence</a:t>
            </a:r>
            <a:endParaRPr/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does this output: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num1=34/2+3*(3-1)*5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Answer: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47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** operator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What is the output: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num1=3**2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num2=2**3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print(num1+num2)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