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1"/>
  </p:notesMasterIdLst>
  <p:handoutMasterIdLst>
    <p:handoutMasterId r:id="rId12"/>
  </p:handoutMasterIdLst>
  <p:sldIdLst>
    <p:sldId id="420" r:id="rId2"/>
    <p:sldId id="614" r:id="rId3"/>
    <p:sldId id="612" r:id="rId4"/>
    <p:sldId id="556" r:id="rId5"/>
    <p:sldId id="615" r:id="rId6"/>
    <p:sldId id="546" r:id="rId7"/>
    <p:sldId id="613" r:id="rId8"/>
    <p:sldId id="455" r:id="rId9"/>
    <p:sldId id="380" r:id="rId1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32" autoAdjust="0"/>
    <p:restoredTop sz="94673" autoAdjust="0"/>
  </p:normalViewPr>
  <p:slideViewPr>
    <p:cSldViewPr>
      <p:cViewPr varScale="1">
        <p:scale>
          <a:sx n="87" d="100"/>
          <a:sy n="87" d="100"/>
        </p:scale>
        <p:origin x="960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D5A08FB7-2368-7248-B3B1-AE98D5B9F35E}"/>
    <pc:docChg chg="undo custSel addSld delSld modSld">
      <pc:chgData name="Douglas Malcolm" userId="6fbabce8-ec94-4dd3-b118-672eb69ae1ad" providerId="ADAL" clId="{D5A08FB7-2368-7248-B3B1-AE98D5B9F35E}" dt="2021-09-24T14:43:34.883" v="15" actId="2696"/>
      <pc:docMkLst>
        <pc:docMk/>
      </pc:docMkLst>
      <pc:sldChg chg="del">
        <pc:chgData name="Douglas Malcolm" userId="6fbabce8-ec94-4dd3-b118-672eb69ae1ad" providerId="ADAL" clId="{D5A08FB7-2368-7248-B3B1-AE98D5B9F35E}" dt="2021-09-24T14:43:23.915" v="5" actId="2696"/>
        <pc:sldMkLst>
          <pc:docMk/>
          <pc:sldMk cId="1722469332" sldId="294"/>
        </pc:sldMkLst>
      </pc:sldChg>
      <pc:sldChg chg="del">
        <pc:chgData name="Douglas Malcolm" userId="6fbabce8-ec94-4dd3-b118-672eb69ae1ad" providerId="ADAL" clId="{D5A08FB7-2368-7248-B3B1-AE98D5B9F35E}" dt="2021-09-24T14:43:22.214" v="2" actId="2696"/>
        <pc:sldMkLst>
          <pc:docMk/>
          <pc:sldMk cId="111140145" sldId="363"/>
        </pc:sldMkLst>
      </pc:sldChg>
      <pc:sldChg chg="del">
        <pc:chgData name="Douglas Malcolm" userId="6fbabce8-ec94-4dd3-b118-672eb69ae1ad" providerId="ADAL" clId="{D5A08FB7-2368-7248-B3B1-AE98D5B9F35E}" dt="2021-09-24T14:43:25.604" v="8" actId="2696"/>
        <pc:sldMkLst>
          <pc:docMk/>
          <pc:sldMk cId="4080922067" sldId="364"/>
        </pc:sldMkLst>
      </pc:sldChg>
      <pc:sldChg chg="del">
        <pc:chgData name="Douglas Malcolm" userId="6fbabce8-ec94-4dd3-b118-672eb69ae1ad" providerId="ADAL" clId="{D5A08FB7-2368-7248-B3B1-AE98D5B9F35E}" dt="2021-09-24T14:43:23.079" v="3" actId="2696"/>
        <pc:sldMkLst>
          <pc:docMk/>
          <pc:sldMk cId="91024388" sldId="413"/>
        </pc:sldMkLst>
      </pc:sldChg>
      <pc:sldChg chg="del">
        <pc:chgData name="Douglas Malcolm" userId="6fbabce8-ec94-4dd3-b118-672eb69ae1ad" providerId="ADAL" clId="{D5A08FB7-2368-7248-B3B1-AE98D5B9F35E}" dt="2021-09-24T14:43:24.374" v="6" actId="2696"/>
        <pc:sldMkLst>
          <pc:docMk/>
          <pc:sldMk cId="2017284687" sldId="417"/>
        </pc:sldMkLst>
      </pc:sldChg>
      <pc:sldChg chg="modSp mod">
        <pc:chgData name="Douglas Malcolm" userId="6fbabce8-ec94-4dd3-b118-672eb69ae1ad" providerId="ADAL" clId="{D5A08FB7-2368-7248-B3B1-AE98D5B9F35E}" dt="2021-09-24T14:43:17.250" v="1" actId="6549"/>
        <pc:sldMkLst>
          <pc:docMk/>
          <pc:sldMk cId="1861421484" sldId="420"/>
        </pc:sldMkLst>
        <pc:spChg chg="mod">
          <ac:chgData name="Douglas Malcolm" userId="6fbabce8-ec94-4dd3-b118-672eb69ae1ad" providerId="ADAL" clId="{D5A08FB7-2368-7248-B3B1-AE98D5B9F35E}" dt="2021-09-24T14:43:17.250" v="1" actId="6549"/>
          <ac:spMkLst>
            <pc:docMk/>
            <pc:sldMk cId="1861421484" sldId="420"/>
            <ac:spMk id="5" creationId="{00000000-0000-0000-0000-000000000000}"/>
          </ac:spMkLst>
        </pc:spChg>
        <pc:spChg chg="mod">
          <ac:chgData name="Douglas Malcolm" userId="6fbabce8-ec94-4dd3-b118-672eb69ae1ad" providerId="ADAL" clId="{D5A08FB7-2368-7248-B3B1-AE98D5B9F35E}" dt="2021-09-24T14:43:14.827" v="0" actId="6549"/>
          <ac:spMkLst>
            <pc:docMk/>
            <pc:sldMk cId="1861421484" sldId="420"/>
            <ac:spMk id="7170" creationId="{00000000-0000-0000-0000-000000000000}"/>
          </ac:spMkLst>
        </pc:spChg>
      </pc:sldChg>
      <pc:sldChg chg="del">
        <pc:chgData name="Douglas Malcolm" userId="6fbabce8-ec94-4dd3-b118-672eb69ae1ad" providerId="ADAL" clId="{D5A08FB7-2368-7248-B3B1-AE98D5B9F35E}" dt="2021-09-24T14:43:23.533" v="4" actId="2696"/>
        <pc:sldMkLst>
          <pc:docMk/>
          <pc:sldMk cId="1100547362" sldId="489"/>
        </pc:sldMkLst>
      </pc:sldChg>
      <pc:sldChg chg="del">
        <pc:chgData name="Douglas Malcolm" userId="6fbabce8-ec94-4dd3-b118-672eb69ae1ad" providerId="ADAL" clId="{D5A08FB7-2368-7248-B3B1-AE98D5B9F35E}" dt="2021-09-24T14:43:24.873" v="7" actId="2696"/>
        <pc:sldMkLst>
          <pc:docMk/>
          <pc:sldMk cId="4102878037" sldId="490"/>
        </pc:sldMkLst>
      </pc:sldChg>
      <pc:sldChg chg="del">
        <pc:chgData name="Douglas Malcolm" userId="6fbabce8-ec94-4dd3-b118-672eb69ae1ad" providerId="ADAL" clId="{D5A08FB7-2368-7248-B3B1-AE98D5B9F35E}" dt="2021-09-24T14:43:26.444" v="10" actId="2696"/>
        <pc:sldMkLst>
          <pc:docMk/>
          <pc:sldMk cId="3986847604" sldId="492"/>
        </pc:sldMkLst>
      </pc:sldChg>
      <pc:sldChg chg="del">
        <pc:chgData name="Douglas Malcolm" userId="6fbabce8-ec94-4dd3-b118-672eb69ae1ad" providerId="ADAL" clId="{D5A08FB7-2368-7248-B3B1-AE98D5B9F35E}" dt="2021-09-24T14:43:26.068" v="9" actId="2696"/>
        <pc:sldMkLst>
          <pc:docMk/>
          <pc:sldMk cId="776321413" sldId="494"/>
        </pc:sldMkLst>
      </pc:sldChg>
      <pc:sldChg chg="del">
        <pc:chgData name="Douglas Malcolm" userId="6fbabce8-ec94-4dd3-b118-672eb69ae1ad" providerId="ADAL" clId="{D5A08FB7-2368-7248-B3B1-AE98D5B9F35E}" dt="2021-09-24T14:43:26.857" v="11" actId="2696"/>
        <pc:sldMkLst>
          <pc:docMk/>
          <pc:sldMk cId="509222859" sldId="495"/>
        </pc:sldMkLst>
      </pc:sldChg>
      <pc:sldChg chg="add del">
        <pc:chgData name="Douglas Malcolm" userId="6fbabce8-ec94-4dd3-b118-672eb69ae1ad" providerId="ADAL" clId="{D5A08FB7-2368-7248-B3B1-AE98D5B9F35E}" dt="2021-09-24T14:43:34.883" v="15" actId="2696"/>
        <pc:sldMkLst>
          <pc:docMk/>
          <pc:sldMk cId="2113750516" sldId="546"/>
        </pc:sldMkLst>
      </pc:sldChg>
      <pc:sldChg chg="add del">
        <pc:chgData name="Douglas Malcolm" userId="6fbabce8-ec94-4dd3-b118-672eb69ae1ad" providerId="ADAL" clId="{D5A08FB7-2368-7248-B3B1-AE98D5B9F35E}" dt="2021-09-24T14:43:34.060" v="14" actId="2696"/>
        <pc:sldMkLst>
          <pc:docMk/>
          <pc:sldMk cId="2959609745" sldId="613"/>
        </pc:sldMkLst>
      </pc:sldChg>
    </pc:docChg>
  </pc:docChgLst>
  <pc:docChgLst>
    <pc:chgData name="Douglas Malcolm" userId="6fbabce8-ec94-4dd3-b118-672eb69ae1ad" providerId="ADAL" clId="{81F0C1A9-69B5-9F48-A5A4-82104090FAC5}"/>
    <pc:docChg chg="custSel addSld delSld modSld sldOrd modMainMaster">
      <pc:chgData name="Douglas Malcolm" userId="6fbabce8-ec94-4dd3-b118-672eb69ae1ad" providerId="ADAL" clId="{81F0C1A9-69B5-9F48-A5A4-82104090FAC5}" dt="2021-06-21T19:33:57.760" v="165" actId="20577"/>
      <pc:docMkLst>
        <pc:docMk/>
      </pc:docMkLst>
      <pc:sldChg chg="add del">
        <pc:chgData name="Douglas Malcolm" userId="6fbabce8-ec94-4dd3-b118-672eb69ae1ad" providerId="ADAL" clId="{81F0C1A9-69B5-9F48-A5A4-82104090FAC5}" dt="2021-06-21T19:33:13.430" v="107" actId="2696"/>
        <pc:sldMkLst>
          <pc:docMk/>
          <pc:sldMk cId="2563940929" sldId="257"/>
        </pc:sldMkLst>
      </pc:sldChg>
      <pc:sldChg chg="add">
        <pc:chgData name="Douglas Malcolm" userId="6fbabce8-ec94-4dd3-b118-672eb69ae1ad" providerId="ADAL" clId="{81F0C1A9-69B5-9F48-A5A4-82104090FAC5}" dt="2021-06-21T19:31:45.281" v="95"/>
        <pc:sldMkLst>
          <pc:docMk/>
          <pc:sldMk cId="1722469332" sldId="294"/>
        </pc:sldMkLst>
      </pc:sldChg>
      <pc:sldChg chg="add">
        <pc:chgData name="Douglas Malcolm" userId="6fbabce8-ec94-4dd3-b118-672eb69ae1ad" providerId="ADAL" clId="{81F0C1A9-69B5-9F48-A5A4-82104090FAC5}" dt="2021-06-21T19:31:33.182" v="92"/>
        <pc:sldMkLst>
          <pc:docMk/>
          <pc:sldMk cId="111140145" sldId="363"/>
        </pc:sldMkLst>
      </pc:sldChg>
      <pc:sldChg chg="add">
        <pc:chgData name="Douglas Malcolm" userId="6fbabce8-ec94-4dd3-b118-672eb69ae1ad" providerId="ADAL" clId="{81F0C1A9-69B5-9F48-A5A4-82104090FAC5}" dt="2021-06-21T19:31:57.829" v="98"/>
        <pc:sldMkLst>
          <pc:docMk/>
          <pc:sldMk cId="4080922067" sldId="364"/>
        </pc:sldMkLst>
      </pc:sldChg>
      <pc:sldChg chg="delSp mod">
        <pc:chgData name="Douglas Malcolm" userId="6fbabce8-ec94-4dd3-b118-672eb69ae1ad" providerId="ADAL" clId="{81F0C1A9-69B5-9F48-A5A4-82104090FAC5}" dt="2021-06-04T18:19:35.751" v="39" actId="478"/>
        <pc:sldMkLst>
          <pc:docMk/>
          <pc:sldMk cId="1895727932" sldId="380"/>
        </pc:sldMkLst>
        <pc:spChg chg="del">
          <ac:chgData name="Douglas Malcolm" userId="6fbabce8-ec94-4dd3-b118-672eb69ae1ad" providerId="ADAL" clId="{81F0C1A9-69B5-9F48-A5A4-82104090FAC5}" dt="2021-06-04T18:19:35.751" v="39" actId="478"/>
          <ac:spMkLst>
            <pc:docMk/>
            <pc:sldMk cId="1895727932" sldId="380"/>
            <ac:spMk id="2" creationId="{00000000-0000-0000-0000-000000000000}"/>
          </ac:spMkLst>
        </pc:spChg>
      </pc:sldChg>
      <pc:sldChg chg="add">
        <pc:chgData name="Douglas Malcolm" userId="6fbabce8-ec94-4dd3-b118-672eb69ae1ad" providerId="ADAL" clId="{81F0C1A9-69B5-9F48-A5A4-82104090FAC5}" dt="2021-06-21T19:31:37.683" v="93"/>
        <pc:sldMkLst>
          <pc:docMk/>
          <pc:sldMk cId="91024388" sldId="413"/>
        </pc:sldMkLst>
      </pc:sldChg>
      <pc:sldChg chg="add">
        <pc:chgData name="Douglas Malcolm" userId="6fbabce8-ec94-4dd3-b118-672eb69ae1ad" providerId="ADAL" clId="{81F0C1A9-69B5-9F48-A5A4-82104090FAC5}" dt="2021-06-21T19:31:49.340" v="96"/>
        <pc:sldMkLst>
          <pc:docMk/>
          <pc:sldMk cId="2017284687" sldId="417"/>
        </pc:sldMkLst>
      </pc:sldChg>
      <pc:sldChg chg="delSp modSp mod">
        <pc:chgData name="Douglas Malcolm" userId="6fbabce8-ec94-4dd3-b118-672eb69ae1ad" providerId="ADAL" clId="{81F0C1A9-69B5-9F48-A5A4-82104090FAC5}" dt="2021-06-21T19:31:12.880" v="90" actId="20577"/>
        <pc:sldMkLst>
          <pc:docMk/>
          <pc:sldMk cId="1861421484" sldId="420"/>
        </pc:sldMkLst>
        <pc:spChg chg="del">
          <ac:chgData name="Douglas Malcolm" userId="6fbabce8-ec94-4dd3-b118-672eb69ae1ad" providerId="ADAL" clId="{81F0C1A9-69B5-9F48-A5A4-82104090FAC5}" dt="2021-06-04T18:19:07.869" v="24" actId="478"/>
          <ac:spMkLst>
            <pc:docMk/>
            <pc:sldMk cId="1861421484" sldId="420"/>
            <ac:spMk id="2" creationId="{00000000-0000-0000-0000-000000000000}"/>
          </ac:spMkLst>
        </pc:spChg>
        <pc:spChg chg="del">
          <ac:chgData name="Douglas Malcolm" userId="6fbabce8-ec94-4dd3-b118-672eb69ae1ad" providerId="ADAL" clId="{81F0C1A9-69B5-9F48-A5A4-82104090FAC5}" dt="2021-06-04T18:19:06.867" v="23" actId="478"/>
          <ac:spMkLst>
            <pc:docMk/>
            <pc:sldMk cId="1861421484" sldId="420"/>
            <ac:spMk id="3" creationId="{00000000-0000-0000-0000-000000000000}"/>
          </ac:spMkLst>
        </pc:spChg>
        <pc:spChg chg="del">
          <ac:chgData name="Douglas Malcolm" userId="6fbabce8-ec94-4dd3-b118-672eb69ae1ad" providerId="ADAL" clId="{81F0C1A9-69B5-9F48-A5A4-82104090FAC5}" dt="2021-06-04T18:19:05.386" v="22" actId="478"/>
          <ac:spMkLst>
            <pc:docMk/>
            <pc:sldMk cId="1861421484" sldId="420"/>
            <ac:spMk id="4" creationId="{00000000-0000-0000-0000-000000000000}"/>
          </ac:spMkLst>
        </pc:spChg>
        <pc:spChg chg="mod">
          <ac:chgData name="Douglas Malcolm" userId="6fbabce8-ec94-4dd3-b118-672eb69ae1ad" providerId="ADAL" clId="{81F0C1A9-69B5-9F48-A5A4-82104090FAC5}" dt="2021-06-21T19:31:12.880" v="90" actId="20577"/>
          <ac:spMkLst>
            <pc:docMk/>
            <pc:sldMk cId="1861421484" sldId="420"/>
            <ac:spMk id="5" creationId="{00000000-0000-0000-0000-000000000000}"/>
          </ac:spMkLst>
        </pc:spChg>
        <pc:spChg chg="mod">
          <ac:chgData name="Douglas Malcolm" userId="6fbabce8-ec94-4dd3-b118-672eb69ae1ad" providerId="ADAL" clId="{81F0C1A9-69B5-9F48-A5A4-82104090FAC5}" dt="2021-06-21T19:30:59.846" v="66" actId="20577"/>
          <ac:spMkLst>
            <pc:docMk/>
            <pc:sldMk cId="1861421484" sldId="420"/>
            <ac:spMk id="7170" creationId="{00000000-0000-0000-0000-000000000000}"/>
          </ac:spMkLst>
        </pc:spChg>
      </pc:sldChg>
      <pc:sldChg chg="delSp modSp mod">
        <pc:chgData name="Douglas Malcolm" userId="6fbabce8-ec94-4dd3-b118-672eb69ae1ad" providerId="ADAL" clId="{81F0C1A9-69B5-9F48-A5A4-82104090FAC5}" dt="2021-06-04T18:19:33.485" v="38" actId="478"/>
        <pc:sldMkLst>
          <pc:docMk/>
          <pc:sldMk cId="1141612535" sldId="455"/>
        </pc:sldMkLst>
        <pc:spChg chg="del">
          <ac:chgData name="Douglas Malcolm" userId="6fbabce8-ec94-4dd3-b118-672eb69ae1ad" providerId="ADAL" clId="{81F0C1A9-69B5-9F48-A5A4-82104090FAC5}" dt="2021-06-04T18:19:33.485" v="38" actId="478"/>
          <ac:spMkLst>
            <pc:docMk/>
            <pc:sldMk cId="1141612535" sldId="455"/>
            <ac:spMk id="2" creationId="{00000000-0000-0000-0000-000000000000}"/>
          </ac:spMkLst>
        </pc:spChg>
        <pc:spChg chg="mod">
          <ac:chgData name="Douglas Malcolm" userId="6fbabce8-ec94-4dd3-b118-672eb69ae1ad" providerId="ADAL" clId="{81F0C1A9-69B5-9F48-A5A4-82104090FAC5}" dt="2021-06-04T17:31:12.231" v="0"/>
          <ac:spMkLst>
            <pc:docMk/>
            <pc:sldMk cId="1141612535" sldId="455"/>
            <ac:spMk id="60419" creationId="{00000000-0000-0000-0000-000000000000}"/>
          </ac:spMkLst>
        </pc:spChg>
      </pc:sldChg>
      <pc:sldChg chg="add">
        <pc:chgData name="Douglas Malcolm" userId="6fbabce8-ec94-4dd3-b118-672eb69ae1ad" providerId="ADAL" clId="{81F0C1A9-69B5-9F48-A5A4-82104090FAC5}" dt="2021-06-21T19:31:41.244" v="94"/>
        <pc:sldMkLst>
          <pc:docMk/>
          <pc:sldMk cId="1100547362" sldId="489"/>
        </pc:sldMkLst>
      </pc:sldChg>
      <pc:sldChg chg="add">
        <pc:chgData name="Douglas Malcolm" userId="6fbabce8-ec94-4dd3-b118-672eb69ae1ad" providerId="ADAL" clId="{81F0C1A9-69B5-9F48-A5A4-82104090FAC5}" dt="2021-06-21T19:31:54.439" v="97"/>
        <pc:sldMkLst>
          <pc:docMk/>
          <pc:sldMk cId="4102878037" sldId="490"/>
        </pc:sldMkLst>
      </pc:sldChg>
      <pc:sldChg chg="add del">
        <pc:chgData name="Douglas Malcolm" userId="6fbabce8-ec94-4dd3-b118-672eb69ae1ad" providerId="ADAL" clId="{81F0C1A9-69B5-9F48-A5A4-82104090FAC5}" dt="2021-06-21T19:32:13.938" v="102" actId="2696"/>
        <pc:sldMkLst>
          <pc:docMk/>
          <pc:sldMk cId="1805392463" sldId="491"/>
        </pc:sldMkLst>
      </pc:sldChg>
      <pc:sldChg chg="add">
        <pc:chgData name="Douglas Malcolm" userId="6fbabce8-ec94-4dd3-b118-672eb69ae1ad" providerId="ADAL" clId="{81F0C1A9-69B5-9F48-A5A4-82104090FAC5}" dt="2021-06-21T19:32:08.981" v="101"/>
        <pc:sldMkLst>
          <pc:docMk/>
          <pc:sldMk cId="3986847604" sldId="492"/>
        </pc:sldMkLst>
      </pc:sldChg>
      <pc:sldChg chg="add">
        <pc:chgData name="Douglas Malcolm" userId="6fbabce8-ec94-4dd3-b118-672eb69ae1ad" providerId="ADAL" clId="{81F0C1A9-69B5-9F48-A5A4-82104090FAC5}" dt="2021-06-21T19:32:02.061" v="99"/>
        <pc:sldMkLst>
          <pc:docMk/>
          <pc:sldMk cId="776321413" sldId="494"/>
        </pc:sldMkLst>
      </pc:sldChg>
      <pc:sldChg chg="add">
        <pc:chgData name="Douglas Malcolm" userId="6fbabce8-ec94-4dd3-b118-672eb69ae1ad" providerId="ADAL" clId="{81F0C1A9-69B5-9F48-A5A4-82104090FAC5}" dt="2021-06-21T19:32:20.368" v="103"/>
        <pc:sldMkLst>
          <pc:docMk/>
          <pc:sldMk cId="509222859" sldId="495"/>
        </pc:sldMkLst>
      </pc:sldChg>
      <pc:sldChg chg="delSp modSp mod">
        <pc:chgData name="Douglas Malcolm" userId="6fbabce8-ec94-4dd3-b118-672eb69ae1ad" providerId="ADAL" clId="{81F0C1A9-69B5-9F48-A5A4-82104090FAC5}" dt="2021-06-04T18:19:24.030" v="34" actId="478"/>
        <pc:sldMkLst>
          <pc:docMk/>
          <pc:sldMk cId="2113750516" sldId="546"/>
        </pc:sldMkLst>
        <pc:spChg chg="del">
          <ac:chgData name="Douglas Malcolm" userId="6fbabce8-ec94-4dd3-b118-672eb69ae1ad" providerId="ADAL" clId="{81F0C1A9-69B5-9F48-A5A4-82104090FAC5}" dt="2021-06-04T18:19:23.162" v="33" actId="478"/>
          <ac:spMkLst>
            <pc:docMk/>
            <pc:sldMk cId="2113750516" sldId="546"/>
            <ac:spMk id="2" creationId="{9FE749B5-4D71-4ECD-91BA-20F5C4EA1A02}"/>
          </ac:spMkLst>
        </pc:spChg>
        <pc:spChg chg="mod">
          <ac:chgData name="Douglas Malcolm" userId="6fbabce8-ec94-4dd3-b118-672eb69ae1ad" providerId="ADAL" clId="{81F0C1A9-69B5-9F48-A5A4-82104090FAC5}" dt="2021-06-04T17:31:12.231" v="0"/>
          <ac:spMkLst>
            <pc:docMk/>
            <pc:sldMk cId="2113750516" sldId="546"/>
            <ac:spMk id="57347" creationId="{B3BF52FF-259D-46D8-A35E-7213A5B9550D}"/>
          </ac:spMkLst>
        </pc:spChg>
        <pc:spChg chg="del">
          <ac:chgData name="Douglas Malcolm" userId="6fbabce8-ec94-4dd3-b118-672eb69ae1ad" providerId="ADAL" clId="{81F0C1A9-69B5-9F48-A5A4-82104090FAC5}" dt="2021-06-04T18:19:21.932" v="32" actId="478"/>
          <ac:spMkLst>
            <pc:docMk/>
            <pc:sldMk cId="2113750516" sldId="546"/>
            <ac:spMk id="57348" creationId="{E406AA36-189A-4C07-A045-612D38009F44}"/>
          </ac:spMkLst>
        </pc:spChg>
        <pc:spChg chg="del">
          <ac:chgData name="Douglas Malcolm" userId="6fbabce8-ec94-4dd3-b118-672eb69ae1ad" providerId="ADAL" clId="{81F0C1A9-69B5-9F48-A5A4-82104090FAC5}" dt="2021-06-04T18:19:24.030" v="34" actId="478"/>
          <ac:spMkLst>
            <pc:docMk/>
            <pc:sldMk cId="2113750516" sldId="546"/>
            <ac:spMk id="57349" creationId="{03A786ED-3558-439C-86B6-C642A7C59F6E}"/>
          </ac:spMkLst>
        </pc:spChg>
      </pc:sldChg>
      <pc:sldChg chg="delSp mod">
        <pc:chgData name="Douglas Malcolm" userId="6fbabce8-ec94-4dd3-b118-672eb69ae1ad" providerId="ADAL" clId="{81F0C1A9-69B5-9F48-A5A4-82104090FAC5}" dt="2021-06-04T18:19:13.253" v="27" actId="478"/>
        <pc:sldMkLst>
          <pc:docMk/>
          <pc:sldMk cId="1295310758" sldId="556"/>
        </pc:sldMkLst>
        <pc:spChg chg="del">
          <ac:chgData name="Douglas Malcolm" userId="6fbabce8-ec94-4dd3-b118-672eb69ae1ad" providerId="ADAL" clId="{81F0C1A9-69B5-9F48-A5A4-82104090FAC5}" dt="2021-06-04T18:19:10.087" v="25" actId="478"/>
          <ac:spMkLst>
            <pc:docMk/>
            <pc:sldMk cId="1295310758" sldId="556"/>
            <ac:spMk id="2" creationId="{2D5B1804-2748-4286-B244-D3C5A71B8EC4}"/>
          </ac:spMkLst>
        </pc:spChg>
        <pc:spChg chg="del">
          <ac:chgData name="Douglas Malcolm" userId="6fbabce8-ec94-4dd3-b118-672eb69ae1ad" providerId="ADAL" clId="{81F0C1A9-69B5-9F48-A5A4-82104090FAC5}" dt="2021-06-04T18:19:13.253" v="27" actId="478"/>
          <ac:spMkLst>
            <pc:docMk/>
            <pc:sldMk cId="1295310758" sldId="556"/>
            <ac:spMk id="53252" creationId="{AE8A6495-A2A5-4BB0-AADB-CD2076FBBD7B}"/>
          </ac:spMkLst>
        </pc:spChg>
        <pc:spChg chg="del">
          <ac:chgData name="Douglas Malcolm" userId="6fbabce8-ec94-4dd3-b118-672eb69ae1ad" providerId="ADAL" clId="{81F0C1A9-69B5-9F48-A5A4-82104090FAC5}" dt="2021-06-04T18:19:10.823" v="26" actId="478"/>
          <ac:spMkLst>
            <pc:docMk/>
            <pc:sldMk cId="1295310758" sldId="556"/>
            <ac:spMk id="53253" creationId="{1E95F128-BB32-4905-A33B-80036F01AD68}"/>
          </ac:spMkLst>
        </pc:spChg>
      </pc:sldChg>
      <pc:sldChg chg="delSp modSp mod ord">
        <pc:chgData name="Douglas Malcolm" userId="6fbabce8-ec94-4dd3-b118-672eb69ae1ad" providerId="ADAL" clId="{81F0C1A9-69B5-9F48-A5A4-82104090FAC5}" dt="2021-06-21T19:33:57.760" v="165" actId="20577"/>
        <pc:sldMkLst>
          <pc:docMk/>
          <pc:sldMk cId="2096501742" sldId="612"/>
        </pc:sldMkLst>
        <pc:spChg chg="del mod">
          <ac:chgData name="Douglas Malcolm" userId="6fbabce8-ec94-4dd3-b118-672eb69ae1ad" providerId="ADAL" clId="{81F0C1A9-69B5-9F48-A5A4-82104090FAC5}" dt="2021-06-04T18:19:19.020" v="31" actId="478"/>
          <ac:spMkLst>
            <pc:docMk/>
            <pc:sldMk cId="2096501742" sldId="612"/>
            <ac:spMk id="2" creationId="{196A2152-485A-4B82-B33A-385AAD201A5C}"/>
          </ac:spMkLst>
        </pc:spChg>
        <pc:spChg chg="mod">
          <ac:chgData name="Douglas Malcolm" userId="6fbabce8-ec94-4dd3-b118-672eb69ae1ad" providerId="ADAL" clId="{81F0C1A9-69B5-9F48-A5A4-82104090FAC5}" dt="2021-06-21T19:33:57.760" v="165" actId="20577"/>
          <ac:spMkLst>
            <pc:docMk/>
            <pc:sldMk cId="2096501742" sldId="612"/>
            <ac:spMk id="55299" creationId="{500B217C-3AA3-40C5-B413-5BA6DBD23EEE}"/>
          </ac:spMkLst>
        </pc:spChg>
        <pc:spChg chg="del">
          <ac:chgData name="Douglas Malcolm" userId="6fbabce8-ec94-4dd3-b118-672eb69ae1ad" providerId="ADAL" clId="{81F0C1A9-69B5-9F48-A5A4-82104090FAC5}" dt="2021-06-04T18:19:15.292" v="28" actId="478"/>
          <ac:spMkLst>
            <pc:docMk/>
            <pc:sldMk cId="2096501742" sldId="612"/>
            <ac:spMk id="55300" creationId="{18821609-BD32-4C2F-A197-FD7814AEDD2D}"/>
          </ac:spMkLst>
        </pc:spChg>
        <pc:spChg chg="del">
          <ac:chgData name="Douglas Malcolm" userId="6fbabce8-ec94-4dd3-b118-672eb69ae1ad" providerId="ADAL" clId="{81F0C1A9-69B5-9F48-A5A4-82104090FAC5}" dt="2021-06-04T18:19:17.771" v="30" actId="478"/>
          <ac:spMkLst>
            <pc:docMk/>
            <pc:sldMk cId="2096501742" sldId="612"/>
            <ac:spMk id="55301" creationId="{82BFFD91-50EB-4F92-97E1-FADDA14F7991}"/>
          </ac:spMkLst>
        </pc:spChg>
        <pc:spChg chg="mod">
          <ac:chgData name="Douglas Malcolm" userId="6fbabce8-ec94-4dd3-b118-672eb69ae1ad" providerId="ADAL" clId="{81F0C1A9-69B5-9F48-A5A4-82104090FAC5}" dt="2021-06-21T19:33:27.702" v="118" actId="20577"/>
          <ac:spMkLst>
            <pc:docMk/>
            <pc:sldMk cId="2096501742" sldId="612"/>
            <ac:spMk id="80898" creationId="{AA9A8FA0-A327-4177-ADBE-F4BC538192BE}"/>
          </ac:spMkLst>
        </pc:spChg>
      </pc:sldChg>
      <pc:sldChg chg="delSp mod">
        <pc:chgData name="Douglas Malcolm" userId="6fbabce8-ec94-4dd3-b118-672eb69ae1ad" providerId="ADAL" clId="{81F0C1A9-69B5-9F48-A5A4-82104090FAC5}" dt="2021-06-04T18:19:30.790" v="37" actId="478"/>
        <pc:sldMkLst>
          <pc:docMk/>
          <pc:sldMk cId="2959609745" sldId="613"/>
        </pc:sldMkLst>
        <pc:spChg chg="del">
          <ac:chgData name="Douglas Malcolm" userId="6fbabce8-ec94-4dd3-b118-672eb69ae1ad" providerId="ADAL" clId="{81F0C1A9-69B5-9F48-A5A4-82104090FAC5}" dt="2021-06-04T18:19:29.901" v="36" actId="478"/>
          <ac:spMkLst>
            <pc:docMk/>
            <pc:sldMk cId="2959609745" sldId="613"/>
            <ac:spMk id="2" creationId="{C7F6C8B7-6D53-4BB7-AD33-3DEF839CF720}"/>
          </ac:spMkLst>
        </pc:spChg>
        <pc:spChg chg="del">
          <ac:chgData name="Douglas Malcolm" userId="6fbabce8-ec94-4dd3-b118-672eb69ae1ad" providerId="ADAL" clId="{81F0C1A9-69B5-9F48-A5A4-82104090FAC5}" dt="2021-06-04T18:19:28.379" v="35" actId="478"/>
          <ac:spMkLst>
            <pc:docMk/>
            <pc:sldMk cId="2959609745" sldId="613"/>
            <ac:spMk id="59395" creationId="{D8A9C803-2A73-4838-9406-690948CE1F42}"/>
          </ac:spMkLst>
        </pc:spChg>
        <pc:spChg chg="del">
          <ac:chgData name="Douglas Malcolm" userId="6fbabce8-ec94-4dd3-b118-672eb69ae1ad" providerId="ADAL" clId="{81F0C1A9-69B5-9F48-A5A4-82104090FAC5}" dt="2021-06-04T18:19:30.790" v="37" actId="478"/>
          <ac:spMkLst>
            <pc:docMk/>
            <pc:sldMk cId="2959609745" sldId="613"/>
            <ac:spMk id="59396" creationId="{898178C2-DCD4-4C8F-8103-BD9A46924DE2}"/>
          </ac:spMkLst>
        </pc:spChg>
      </pc:sldChg>
      <pc:sldChg chg="modSp add mod ord">
        <pc:chgData name="Douglas Malcolm" userId="6fbabce8-ec94-4dd3-b118-672eb69ae1ad" providerId="ADAL" clId="{81F0C1A9-69B5-9F48-A5A4-82104090FAC5}" dt="2021-06-21T19:33:23.090" v="116" actId="20577"/>
        <pc:sldMkLst>
          <pc:docMk/>
          <pc:sldMk cId="3964928201" sldId="614"/>
        </pc:sldMkLst>
        <pc:spChg chg="mod">
          <ac:chgData name="Douglas Malcolm" userId="6fbabce8-ec94-4dd3-b118-672eb69ae1ad" providerId="ADAL" clId="{81F0C1A9-69B5-9F48-A5A4-82104090FAC5}" dt="2021-06-21T19:33:23.090" v="116" actId="20577"/>
          <ac:spMkLst>
            <pc:docMk/>
            <pc:sldMk cId="3964928201" sldId="614"/>
            <ac:spMk id="53251" creationId="{458F9624-49BB-40E5-86C6-5813BB643384}"/>
          </ac:spMkLst>
        </pc:spChg>
        <pc:spChg chg="mod">
          <ac:chgData name="Douglas Malcolm" userId="6fbabce8-ec94-4dd3-b118-672eb69ae1ad" providerId="ADAL" clId="{81F0C1A9-69B5-9F48-A5A4-82104090FAC5}" dt="2021-06-21T19:33:15.782" v="109" actId="20577"/>
          <ac:spMkLst>
            <pc:docMk/>
            <pc:sldMk cId="3964928201" sldId="614"/>
            <ac:spMk id="80898" creationId="{75F1F89C-BD66-4981-944B-237601F664EF}"/>
          </ac:spMkLst>
        </pc:spChg>
      </pc:sldChg>
      <pc:sldChg chg="add">
        <pc:chgData name="Douglas Malcolm" userId="6fbabce8-ec94-4dd3-b118-672eb69ae1ad" providerId="ADAL" clId="{81F0C1A9-69B5-9F48-A5A4-82104090FAC5}" dt="2021-06-21T19:33:01.934" v="105" actId="2890"/>
        <pc:sldMkLst>
          <pc:docMk/>
          <pc:sldMk cId="1568879621" sldId="615"/>
        </pc:sldMkLst>
      </pc:sldChg>
      <pc:sldMasterChg chg="delSp mod delSldLayout modSldLayout">
        <pc:chgData name="Douglas Malcolm" userId="6fbabce8-ec94-4dd3-b118-672eb69ae1ad" providerId="ADAL" clId="{81F0C1A9-69B5-9F48-A5A4-82104090FAC5}" dt="2021-06-04T18:18:55.749" v="20" actId="478"/>
        <pc:sldMasterMkLst>
          <pc:docMk/>
          <pc:sldMasterMk cId="3963201527" sldId="2147483821"/>
        </pc:sldMasterMkLst>
        <pc:spChg chg="del">
          <ac:chgData name="Douglas Malcolm" userId="6fbabce8-ec94-4dd3-b118-672eb69ae1ad" providerId="ADAL" clId="{81F0C1A9-69B5-9F48-A5A4-82104090FAC5}" dt="2021-06-04T18:18:54.445" v="18" actId="478"/>
          <ac:spMkLst>
            <pc:docMk/>
            <pc:sldMasterMk cId="3963201527" sldId="2147483821"/>
            <ac:spMk id="4" creationId="{00000000-0000-0000-0000-000000000000}"/>
          </ac:spMkLst>
        </pc:spChg>
        <pc:spChg chg="del">
          <ac:chgData name="Douglas Malcolm" userId="6fbabce8-ec94-4dd3-b118-672eb69ae1ad" providerId="ADAL" clId="{81F0C1A9-69B5-9F48-A5A4-82104090FAC5}" dt="2021-06-04T18:18:55.089" v="19" actId="478"/>
          <ac:spMkLst>
            <pc:docMk/>
            <pc:sldMasterMk cId="3963201527" sldId="2147483821"/>
            <ac:spMk id="5" creationId="{00000000-0000-0000-0000-000000000000}"/>
          </ac:spMkLst>
        </pc:spChg>
        <pc:spChg chg="del">
          <ac:chgData name="Douglas Malcolm" userId="6fbabce8-ec94-4dd3-b118-672eb69ae1ad" providerId="ADAL" clId="{81F0C1A9-69B5-9F48-A5A4-82104090FAC5}" dt="2021-06-04T18:18:55.749" v="20" actId="478"/>
          <ac:spMkLst>
            <pc:docMk/>
            <pc:sldMasterMk cId="3963201527" sldId="2147483821"/>
            <ac:spMk id="6" creationId="{00000000-0000-0000-0000-000000000000}"/>
          </ac:spMkLst>
        </pc:spChg>
        <pc:sldLayoutChg chg="delSp mod">
          <pc:chgData name="Douglas Malcolm" userId="6fbabce8-ec94-4dd3-b118-672eb69ae1ad" providerId="ADAL" clId="{81F0C1A9-69B5-9F48-A5A4-82104090FAC5}" dt="2021-06-04T18:18:45.634" v="11" actId="478"/>
          <pc:sldLayoutMkLst>
            <pc:docMk/>
            <pc:sldMasterMk cId="3963201527" sldId="2147483821"/>
            <pc:sldLayoutMk cId="3183817873" sldId="2147483822"/>
          </pc:sldLayoutMkLst>
          <pc:spChg chg="del">
            <ac:chgData name="Douglas Malcolm" userId="6fbabce8-ec94-4dd3-b118-672eb69ae1ad" providerId="ADAL" clId="{81F0C1A9-69B5-9F48-A5A4-82104090FAC5}" dt="2021-06-04T18:18:43.482" v="9" actId="478"/>
            <ac:spMkLst>
              <pc:docMk/>
              <pc:sldMasterMk cId="3963201527" sldId="2147483821"/>
              <pc:sldLayoutMk cId="3183817873" sldId="2147483822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81F0C1A9-69B5-9F48-A5A4-82104090FAC5}" dt="2021-06-04T18:18:44.377" v="10" actId="478"/>
            <ac:spMkLst>
              <pc:docMk/>
              <pc:sldMasterMk cId="3963201527" sldId="2147483821"/>
              <pc:sldLayoutMk cId="3183817873" sldId="2147483822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81F0C1A9-69B5-9F48-A5A4-82104090FAC5}" dt="2021-06-04T18:18:45.634" v="11" actId="478"/>
            <ac:spMkLst>
              <pc:docMk/>
              <pc:sldMasterMk cId="3963201527" sldId="2147483821"/>
              <pc:sldLayoutMk cId="3183817873" sldId="2147483822"/>
              <ac:spMk id="6" creationId="{00000000-0000-0000-0000-000000000000}"/>
            </ac:spMkLst>
          </pc:spChg>
        </pc:sldLayoutChg>
        <pc:sldLayoutChg chg="delSp mod">
          <pc:chgData name="Douglas Malcolm" userId="6fbabce8-ec94-4dd3-b118-672eb69ae1ad" providerId="ADAL" clId="{81F0C1A9-69B5-9F48-A5A4-82104090FAC5}" dt="2021-06-04T18:18:49.016" v="14" actId="478"/>
          <pc:sldLayoutMkLst>
            <pc:docMk/>
            <pc:sldMasterMk cId="3963201527" sldId="2147483821"/>
            <pc:sldLayoutMk cId="4115096720" sldId="2147483823"/>
          </pc:sldLayoutMkLst>
          <pc:spChg chg="del">
            <ac:chgData name="Douglas Malcolm" userId="6fbabce8-ec94-4dd3-b118-672eb69ae1ad" providerId="ADAL" clId="{81F0C1A9-69B5-9F48-A5A4-82104090FAC5}" dt="2021-06-04T18:18:47.689" v="12" actId="478"/>
            <ac:spMkLst>
              <pc:docMk/>
              <pc:sldMasterMk cId="3963201527" sldId="2147483821"/>
              <pc:sldLayoutMk cId="4115096720" sldId="2147483823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81F0C1A9-69B5-9F48-A5A4-82104090FAC5}" dt="2021-06-04T18:18:48.373" v="13" actId="478"/>
            <ac:spMkLst>
              <pc:docMk/>
              <pc:sldMasterMk cId="3963201527" sldId="2147483821"/>
              <pc:sldLayoutMk cId="4115096720" sldId="2147483823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81F0C1A9-69B5-9F48-A5A4-82104090FAC5}" dt="2021-06-04T18:18:49.016" v="14" actId="478"/>
            <ac:spMkLst>
              <pc:docMk/>
              <pc:sldMasterMk cId="3963201527" sldId="2147483821"/>
              <pc:sldLayoutMk cId="4115096720" sldId="2147483823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81F0C1A9-69B5-9F48-A5A4-82104090FAC5}" dt="2021-06-04T18:18:10.618" v="1" actId="2696"/>
          <pc:sldLayoutMkLst>
            <pc:docMk/>
            <pc:sldMasterMk cId="3963201527" sldId="2147483821"/>
            <pc:sldLayoutMk cId="2968319358" sldId="2147483824"/>
          </pc:sldLayoutMkLst>
        </pc:sldLayoutChg>
        <pc:sldLayoutChg chg="del">
          <pc:chgData name="Douglas Malcolm" userId="6fbabce8-ec94-4dd3-b118-672eb69ae1ad" providerId="ADAL" clId="{81F0C1A9-69B5-9F48-A5A4-82104090FAC5}" dt="2021-06-04T18:18:38.511" v="8" actId="2696"/>
          <pc:sldLayoutMkLst>
            <pc:docMk/>
            <pc:sldMasterMk cId="3963201527" sldId="2147483821"/>
            <pc:sldLayoutMk cId="2154116924" sldId="2147483825"/>
          </pc:sldLayoutMkLst>
        </pc:sldLayoutChg>
        <pc:sldLayoutChg chg="del">
          <pc:chgData name="Douglas Malcolm" userId="6fbabce8-ec94-4dd3-b118-672eb69ae1ad" providerId="ADAL" clId="{81F0C1A9-69B5-9F48-A5A4-82104090FAC5}" dt="2021-06-04T18:18:36.365" v="7" actId="2696"/>
          <pc:sldLayoutMkLst>
            <pc:docMk/>
            <pc:sldMasterMk cId="3963201527" sldId="2147483821"/>
            <pc:sldLayoutMk cId="3703082162" sldId="2147483826"/>
          </pc:sldLayoutMkLst>
        </pc:sldLayoutChg>
        <pc:sldLayoutChg chg="del">
          <pc:chgData name="Douglas Malcolm" userId="6fbabce8-ec94-4dd3-b118-672eb69ae1ad" providerId="ADAL" clId="{81F0C1A9-69B5-9F48-A5A4-82104090FAC5}" dt="2021-06-04T18:18:33.880" v="6" actId="2696"/>
          <pc:sldLayoutMkLst>
            <pc:docMk/>
            <pc:sldMasterMk cId="3963201527" sldId="2147483821"/>
            <pc:sldLayoutMk cId="3505855464" sldId="2147483827"/>
          </pc:sldLayoutMkLst>
        </pc:sldLayoutChg>
        <pc:sldLayoutChg chg="delSp mod">
          <pc:chgData name="Douglas Malcolm" userId="6fbabce8-ec94-4dd3-b118-672eb69ae1ad" providerId="ADAL" clId="{81F0C1A9-69B5-9F48-A5A4-82104090FAC5}" dt="2021-06-04T18:18:52.035" v="17" actId="478"/>
          <pc:sldLayoutMkLst>
            <pc:docMk/>
            <pc:sldMasterMk cId="3963201527" sldId="2147483821"/>
            <pc:sldLayoutMk cId="1888758100" sldId="2147483828"/>
          </pc:sldLayoutMkLst>
          <pc:spChg chg="del">
            <ac:chgData name="Douglas Malcolm" userId="6fbabce8-ec94-4dd3-b118-672eb69ae1ad" providerId="ADAL" clId="{81F0C1A9-69B5-9F48-A5A4-82104090FAC5}" dt="2021-06-04T18:18:50.783" v="15" actId="478"/>
            <ac:spMkLst>
              <pc:docMk/>
              <pc:sldMasterMk cId="3963201527" sldId="2147483821"/>
              <pc:sldLayoutMk cId="1888758100" sldId="2147483828"/>
              <ac:spMk id="2" creationId="{00000000-0000-0000-0000-000000000000}"/>
            </ac:spMkLst>
          </pc:spChg>
          <pc:spChg chg="del">
            <ac:chgData name="Douglas Malcolm" userId="6fbabce8-ec94-4dd3-b118-672eb69ae1ad" providerId="ADAL" clId="{81F0C1A9-69B5-9F48-A5A4-82104090FAC5}" dt="2021-06-04T18:18:51.412" v="16" actId="478"/>
            <ac:spMkLst>
              <pc:docMk/>
              <pc:sldMasterMk cId="3963201527" sldId="2147483821"/>
              <pc:sldLayoutMk cId="1888758100" sldId="2147483828"/>
              <ac:spMk id="3" creationId="{00000000-0000-0000-0000-000000000000}"/>
            </ac:spMkLst>
          </pc:spChg>
          <pc:spChg chg="del">
            <ac:chgData name="Douglas Malcolm" userId="6fbabce8-ec94-4dd3-b118-672eb69ae1ad" providerId="ADAL" clId="{81F0C1A9-69B5-9F48-A5A4-82104090FAC5}" dt="2021-06-04T18:18:52.035" v="17" actId="478"/>
            <ac:spMkLst>
              <pc:docMk/>
              <pc:sldMasterMk cId="3963201527" sldId="2147483821"/>
              <pc:sldLayoutMk cId="1888758100" sldId="2147483828"/>
              <ac:spMk id="4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81F0C1A9-69B5-9F48-A5A4-82104090FAC5}" dt="2021-06-04T18:18:29.888" v="5" actId="2696"/>
          <pc:sldLayoutMkLst>
            <pc:docMk/>
            <pc:sldMasterMk cId="3963201527" sldId="2147483821"/>
            <pc:sldLayoutMk cId="394385415" sldId="2147483829"/>
          </pc:sldLayoutMkLst>
        </pc:sldLayoutChg>
        <pc:sldLayoutChg chg="del">
          <pc:chgData name="Douglas Malcolm" userId="6fbabce8-ec94-4dd3-b118-672eb69ae1ad" providerId="ADAL" clId="{81F0C1A9-69B5-9F48-A5A4-82104090FAC5}" dt="2021-06-04T18:18:17.350" v="4" actId="2696"/>
          <pc:sldLayoutMkLst>
            <pc:docMk/>
            <pc:sldMasterMk cId="3963201527" sldId="2147483821"/>
            <pc:sldLayoutMk cId="2381774028" sldId="2147483830"/>
          </pc:sldLayoutMkLst>
        </pc:sldLayoutChg>
        <pc:sldLayoutChg chg="del">
          <pc:chgData name="Douglas Malcolm" userId="6fbabce8-ec94-4dd3-b118-672eb69ae1ad" providerId="ADAL" clId="{81F0C1A9-69B5-9F48-A5A4-82104090FAC5}" dt="2021-06-04T18:18:15.484" v="3" actId="2696"/>
          <pc:sldLayoutMkLst>
            <pc:docMk/>
            <pc:sldMasterMk cId="3963201527" sldId="2147483821"/>
            <pc:sldLayoutMk cId="2989194165" sldId="2147483831"/>
          </pc:sldLayoutMkLst>
        </pc:sldLayoutChg>
        <pc:sldLayoutChg chg="del">
          <pc:chgData name="Douglas Malcolm" userId="6fbabce8-ec94-4dd3-b118-672eb69ae1ad" providerId="ADAL" clId="{81F0C1A9-69B5-9F48-A5A4-82104090FAC5}" dt="2021-06-04T18:18:13.142" v="2" actId="2696"/>
          <pc:sldLayoutMkLst>
            <pc:docMk/>
            <pc:sldMasterMk cId="3963201527" sldId="2147483821"/>
            <pc:sldLayoutMk cId="194408397" sldId="214748383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9/30/2021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9/30/2021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1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9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87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0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dirty="0"/>
              <a:t>Arrays</a:t>
            </a:r>
            <a:r>
              <a:rPr lang="en-US" altLang="en-US" sz="4745" b="1" dirty="0"/>
              <a:t/>
            </a:r>
            <a:br>
              <a:rPr lang="en-US" altLang="en-US" sz="4745" b="1" dirty="0"/>
            </a:br>
            <a:endParaRPr lang="en-US" altLang="en-US" sz="4745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/>
              <a:t>1D &amp; 2D Arrays</a:t>
            </a:r>
          </a:p>
        </p:txBody>
      </p:sp>
      <p:pic>
        <p:nvPicPr>
          <p:cNvPr id="11" name="Picture 10" descr="A logo showing C++" title="C++ Logo">
            <a:extLst>
              <a:ext uri="{FF2B5EF4-FFF2-40B4-BE49-F238E27FC236}">
                <a16:creationId xmlns:a16="http://schemas.microsoft.com/office/drawing/2014/main" xmlns="" id="{3AA05AE6-856C-B54D-A51D-BB8FDE4145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145" y="4429918"/>
            <a:ext cx="754062" cy="84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xmlns="" id="{75F1F89C-BD66-4981-944B-237601F66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/>
              <a:t>Defining a 1D array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xmlns="" id="{458F9624-49BB-40E5-86C6-5813BB643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endParaRPr lang="en-US" altLang="en-US" sz="2400" dirty="0"/>
          </a:p>
          <a:p>
            <a:pPr algn="l" eaLnBrk="1" hangingPunct="1"/>
            <a:endParaRPr lang="en-US" altLang="en-US" sz="2400" dirty="0"/>
          </a:p>
          <a:p>
            <a:pPr marL="0" indent="0" algn="l" eaLnBrk="1" hangingPunct="1">
              <a:buNone/>
            </a:pPr>
            <a:r>
              <a:rPr lang="en-US" altLang="en-US" sz="2400" dirty="0"/>
              <a:t>CREATE array </a:t>
            </a:r>
            <a:r>
              <a:rPr lang="en-US" altLang="en-US" sz="2400" dirty="0" err="1"/>
              <a:t>nums</a:t>
            </a:r>
            <a:r>
              <a:rPr lang="en-US" altLang="en-US" sz="2400" dirty="0"/>
              <a:t> [size]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794625" y="4761288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492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xmlns="" id="{AA9A8FA0-A327-4177-ADBE-F4BC53819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/>
              <a:t>C++  - Define a 1D Array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xmlns="" id="{500B217C-3AA3-40C5-B413-5BA6DBD23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eaLnBrk="1" hangingPunct="1">
              <a:buNone/>
            </a:pP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 algn="l" eaLnBrk="1" hangingPunct="1"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&lt;type&gt;&lt;name&gt;[size];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algn="l" eaLnBrk="1" hangingPunct="1"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For example:</a:t>
            </a:r>
          </a:p>
          <a:p>
            <a:pPr marL="0" indent="0">
              <a:buNone/>
            </a:pPr>
            <a:r>
              <a:rPr lang="en-US" altLang="en-US" sz="24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>
                <a:latin typeface="Consolas" charset="0"/>
                <a:ea typeface="Consolas" charset="0"/>
                <a:cs typeface="Consolas" charset="0"/>
              </a:rPr>
              <a:t> size = 1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0</a:t>
            </a:r>
          </a:p>
          <a:p>
            <a:pPr marL="0" indent="0" algn="l" eaLnBrk="1" hangingPunct="1">
              <a:buNone/>
            </a:pP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grid[size]</a:t>
            </a:r>
          </a:p>
        </p:txBody>
      </p:sp>
      <p:pic>
        <p:nvPicPr>
          <p:cNvPr id="9" name="Picture 8" descr="A logo showing C++" title="C++ Logo">
            <a:extLst>
              <a:ext uri="{FF2B5EF4-FFF2-40B4-BE49-F238E27FC236}">
                <a16:creationId xmlns:a16="http://schemas.microsoft.com/office/drawing/2014/main" xmlns="" id="{BA467632-50EF-8E4C-8A74-5B40A657E1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550" y="2514600"/>
            <a:ext cx="685800" cy="7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0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xmlns="" id="{75F1F89C-BD66-4981-944B-237601F66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/>
              <a:t>Defining a 2D array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xmlns="" id="{458F9624-49BB-40E5-86C6-5813BB643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endParaRPr lang="en-US" altLang="en-US" sz="2400" dirty="0"/>
          </a:p>
          <a:p>
            <a:pPr algn="l" eaLnBrk="1" hangingPunct="1"/>
            <a:endParaRPr lang="en-US" altLang="en-US" sz="2400" dirty="0"/>
          </a:p>
          <a:p>
            <a:pPr marL="0" indent="0" algn="l" eaLnBrk="1" hangingPunct="1">
              <a:buNone/>
            </a:pPr>
            <a:r>
              <a:rPr lang="en-US" altLang="en-US" sz="2400" dirty="0"/>
              <a:t>CREATE array </a:t>
            </a:r>
            <a:r>
              <a:rPr lang="en-US" altLang="en-US" sz="2400" dirty="0" err="1"/>
              <a:t>nums</a:t>
            </a:r>
            <a:r>
              <a:rPr lang="en-US" altLang="en-US" sz="2400" dirty="0"/>
              <a:t> [</a:t>
            </a:r>
            <a:r>
              <a:rPr lang="en-US" altLang="en-US" sz="2400" dirty="0" err="1"/>
              <a:t>numRows</a:t>
            </a:r>
            <a:r>
              <a:rPr lang="en-US" altLang="en-US" sz="2400" dirty="0"/>
              <a:t>][</a:t>
            </a:r>
            <a:r>
              <a:rPr lang="en-US" altLang="en-US" sz="2400" dirty="0" err="1"/>
              <a:t>numColumns</a:t>
            </a:r>
            <a:r>
              <a:rPr lang="en-US" altLang="en-US" sz="2400" dirty="0"/>
              <a:t>]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794625" y="4761288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531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xmlns="" id="{AA9A8FA0-A327-4177-ADBE-F4BC53819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/>
              <a:t>C++  - Define a 2D Array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xmlns="" id="{500B217C-3AA3-40C5-B413-5BA6DBD23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eaLnBrk="1" hangingPunct="1">
              <a:buNone/>
            </a:pP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 algn="l" eaLnBrk="1" hangingPunct="1"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&lt;type&gt;&lt;name&gt;[&lt;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row_size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&gt;][&lt;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column_size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&gt;];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algn="l" eaLnBrk="1" hangingPunct="1"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For example:</a:t>
            </a:r>
          </a:p>
          <a:p>
            <a:pPr marL="0" indent="0" algn="l" eaLnBrk="1" hangingPunct="1">
              <a:buNone/>
            </a:pP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grid[10][20];</a:t>
            </a:r>
          </a:p>
        </p:txBody>
      </p:sp>
      <p:pic>
        <p:nvPicPr>
          <p:cNvPr id="9" name="Picture 8" descr="A logo showing C++" title="C++ Logo">
            <a:extLst>
              <a:ext uri="{FF2B5EF4-FFF2-40B4-BE49-F238E27FC236}">
                <a16:creationId xmlns:a16="http://schemas.microsoft.com/office/drawing/2014/main" xmlns="" id="{BA467632-50EF-8E4C-8A74-5B40A657E1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550" y="2514600"/>
            <a:ext cx="685800" cy="7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7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xmlns="" id="{08E919C1-F390-408D-813D-4B80015C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b="1" dirty="0"/>
              <a:t>Working with 2D arrays 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xmlns="" id="{B3BF52FF-259D-46D8-A35E-7213A5B95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1"/>
            <a:ext cx="7886700" cy="4729164"/>
          </a:xfrm>
        </p:spPr>
        <p:txBody>
          <a:bodyPr>
            <a:normAutofit fontScale="92500" lnSpcReduction="10000"/>
          </a:bodyPr>
          <a:lstStyle/>
          <a:p>
            <a:pPr marL="0" indent="0" algn="l" eaLnBrk="1" hangingPunct="1">
              <a:lnSpc>
                <a:spcPct val="80000"/>
              </a:lnSpc>
              <a:buNone/>
            </a:pPr>
            <a:endParaRPr lang="en-US" altLang="en-US" dirty="0"/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800" dirty="0"/>
              <a:t>Usually involves nested loops, as shown below.  </a:t>
            </a:r>
            <a:br>
              <a:rPr lang="en-US" altLang="en-US" sz="2800" dirty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Problem Statement: Create an array of 4 rows and 5 columns.  Populate the array with the numbers 1-20.  </a:t>
            </a:r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800" dirty="0"/>
              <a:t>---------------------------------------------------------------------</a:t>
            </a:r>
            <a:br>
              <a:rPr lang="en-US" altLang="en-US" sz="2800" dirty="0"/>
            </a:br>
            <a:r>
              <a:rPr lang="en-US" altLang="en-US" sz="2600" dirty="0"/>
              <a:t>Create array grid[4][5]</a:t>
            </a:r>
            <a:br>
              <a:rPr lang="en-US" altLang="en-US" sz="2600" dirty="0"/>
            </a:br>
            <a:r>
              <a:rPr lang="en-US" altLang="en-US" sz="2600" dirty="0"/>
              <a:t>count = 1</a:t>
            </a:r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600" dirty="0"/>
              <a:t>FOR each element in a row</a:t>
            </a:r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600" dirty="0"/>
              <a:t>    FOR each element in a column</a:t>
            </a:r>
            <a:br>
              <a:rPr lang="en-US" altLang="en-US" sz="2600" dirty="0"/>
            </a:br>
            <a:r>
              <a:rPr lang="en-US" altLang="en-US" sz="2600" dirty="0"/>
              <a:t>          grid[row][col] = count</a:t>
            </a:r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600" dirty="0"/>
              <a:t>          count = count + 1</a:t>
            </a:r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600" dirty="0"/>
              <a:t>    END INNER FOR</a:t>
            </a:r>
            <a:br>
              <a:rPr lang="en-US" altLang="en-US" sz="2600" dirty="0"/>
            </a:br>
            <a:r>
              <a:rPr lang="en-US" altLang="en-US" sz="2600" dirty="0"/>
              <a:t>END FOR</a:t>
            </a:r>
          </a:p>
        </p:txBody>
      </p:sp>
    </p:spTree>
    <p:extLst>
      <p:ext uri="{BB962C8B-B14F-4D97-AF65-F5344CB8AC3E}">
        <p14:creationId xmlns:p14="http://schemas.microsoft.com/office/powerpoint/2010/main" val="211375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1E310314-AEB6-4D92-B49F-B3D78452E54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9113" y="436872"/>
            <a:ext cx="8624887" cy="5791200"/>
          </a:xfrm>
        </p:spPr>
        <p:txBody>
          <a:bodyPr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int count =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int grid[4][5];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//getting the rows in the array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for (int row = 0; row &lt; 4; row++)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   	//populate the values in the array (row) we're currently on from the outer loop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for (int column = 0; column &lt; 5; column++)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	grid[row][column] = count;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	count++;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//for each array in the grid (represented by rows)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for (int row = 0; row &lt; 4; row++)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for (int column = 0; column &lt; 5; column++)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	//for each element in the array (row) we're currently 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	</a:t>
            </a:r>
            <a:r>
              <a:rPr lang="en-US" sz="1800" dirty="0" err="1"/>
              <a:t>cout</a:t>
            </a:r>
            <a:r>
              <a:rPr lang="en-US" sz="1800" dirty="0"/>
              <a:t> &lt;&lt; grid[row][column] &lt;&lt; ",";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	if(grid[row][column] % 5 == 0) { </a:t>
            </a:r>
            <a:br>
              <a:rPr lang="en-US" sz="1800" dirty="0"/>
            </a:br>
            <a:r>
              <a:rPr lang="en-US" sz="1800" dirty="0"/>
              <a:t>  			</a:t>
            </a:r>
            <a:r>
              <a:rPr lang="en-US" sz="1800" dirty="0" err="1"/>
              <a:t>cout</a:t>
            </a:r>
            <a:r>
              <a:rPr lang="en-US" sz="1800" dirty="0"/>
              <a:t> &lt;&lt; </a:t>
            </a:r>
            <a:r>
              <a:rPr lang="en-US" sz="1800" dirty="0" err="1"/>
              <a:t>endl</a:t>
            </a:r>
            <a:r>
              <a:rPr lang="en-US" sz="1800" dirty="0"/>
              <a:t>;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		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altLang="en-US" sz="1200" dirty="0"/>
          </a:p>
        </p:txBody>
      </p:sp>
      <p:pic>
        <p:nvPicPr>
          <p:cNvPr id="7" name="Picture 6" descr="A logo showing C++" title="C++ Logo">
            <a:extLst>
              <a:ext uri="{FF2B5EF4-FFF2-40B4-BE49-F238E27FC236}">
                <a16:creationId xmlns:a16="http://schemas.microsoft.com/office/drawing/2014/main" xmlns="" id="{A9091C7B-AFF7-BB45-86C4-CAE9DCDAEE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2581429"/>
            <a:ext cx="852487" cy="95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609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A4E7D90-5709-224C-9812-210CBFACDC62}"/>
              </a:ext>
            </a:extLst>
          </p:cNvPr>
          <p:cNvSpPr txBox="1"/>
          <p:nvPr/>
        </p:nvSpPr>
        <p:spPr>
          <a:xfrm>
            <a:off x="6457950" y="5410200"/>
            <a:ext cx="222885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Pseudocode</a:t>
            </a:r>
            <a:r>
              <a:rPr lang="en-US" altLang="en-US" sz="4000" i="1"/>
              <a:t> – Nested for </a:t>
            </a:r>
            <a:r>
              <a:rPr lang="en-US" altLang="en-US" sz="4000"/>
              <a:t>Loop Example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dirty="0">
                <a:solidFill>
                  <a:srgbClr val="0432FF"/>
                </a:solidFill>
              </a:rPr>
              <a:t>BEGIN MAIN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>
                <a:solidFill>
                  <a:srgbClr val="0432FF"/>
                </a:solidFill>
              </a:rPr>
              <a:t>CREATE </a:t>
            </a:r>
            <a:r>
              <a:rPr lang="en-US" altLang="en-US" sz="2200" dirty="0" err="1"/>
              <a:t>maxRows</a:t>
            </a:r>
            <a:r>
              <a:rPr lang="en-US" altLang="en-US" sz="2200" dirty="0"/>
              <a:t> = 10, row, star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(row = 1, row &lt; </a:t>
            </a:r>
            <a:r>
              <a:rPr lang="en-US" altLang="en-US" sz="2200" dirty="0" err="1"/>
              <a:t>maxRows</a:t>
            </a:r>
            <a:r>
              <a:rPr lang="en-US" altLang="en-US" sz="2200" dirty="0"/>
              <a:t>, row = row + 1)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</a:t>
            </a:r>
            <a:r>
              <a:rPr lang="en-US" altLang="en-US" sz="2200" dirty="0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(star = 1, star &lt;=  row, star = star + 1)  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	PRINT  </a:t>
            </a:r>
            <a:r>
              <a:rPr lang="en-US" altLang="en-US" sz="2200" dirty="0">
                <a:solidFill>
                  <a:srgbClr val="C00000"/>
                </a:solidFill>
              </a:rPr>
              <a:t>“*”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</a:t>
            </a:r>
            <a:r>
              <a:rPr lang="en-US" altLang="en-US" sz="2200" dirty="0" err="1">
                <a:solidFill>
                  <a:srgbClr val="0432FF"/>
                </a:solidFill>
              </a:rPr>
              <a:t>END</a:t>
            </a:r>
            <a:r>
              <a:rPr lang="en-US" altLang="en-US" sz="2200" i="1" dirty="0" err="1"/>
              <a:t>inner</a:t>
            </a:r>
            <a:r>
              <a:rPr lang="en-US" altLang="en-US" sz="2200" dirty="0" err="1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PRINTLINE ()	</a:t>
            </a:r>
            <a:br>
              <a:rPr lang="en-US" altLang="en-US" sz="2200" dirty="0"/>
            </a:br>
            <a:r>
              <a:rPr lang="en-US" altLang="en-US" sz="2200" dirty="0" err="1">
                <a:solidFill>
                  <a:srgbClr val="0432FF"/>
                </a:solidFill>
              </a:rPr>
              <a:t>END</a:t>
            </a:r>
            <a:r>
              <a:rPr lang="en-US" altLang="en-US" sz="2200" i="1" dirty="0" err="1"/>
              <a:t>outer</a:t>
            </a:r>
            <a:r>
              <a:rPr lang="en-US" altLang="en-US" sz="2200" dirty="0" err="1">
                <a:solidFill>
                  <a:srgbClr val="0432FF"/>
                </a:solidFill>
              </a:rPr>
              <a:t>FOR</a:t>
            </a:r>
            <a:endParaRPr lang="en-US" altLang="en-US" sz="2200" dirty="0">
              <a:solidFill>
                <a:srgbClr val="0432FF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US" altLang="en-US" sz="2200" dirty="0">
                <a:solidFill>
                  <a:srgbClr val="0432FF"/>
                </a:solidFill>
              </a:rPr>
              <a:t>END MAIN</a:t>
            </a:r>
          </a:p>
        </p:txBody>
      </p:sp>
      <p:pic>
        <p:nvPicPr>
          <p:cNvPr id="8" name="Picture 6" descr="An image that shows 1 star (or asterisk), followed by a row of 2 stars, followed by a row of 3 stars and so on.  The last row contains 10 stars." title="Sta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2327275"/>
            <a:ext cx="1597025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556964" y="5379046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1612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i="1" dirty="0"/>
              <a:t>Nested for</a:t>
            </a:r>
            <a:r>
              <a:rPr lang="en-US" altLang="en-US" dirty="0"/>
              <a:t>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9" y="1388884"/>
            <a:ext cx="8134350" cy="4351339"/>
          </a:xfrm>
        </p:spPr>
        <p:txBody>
          <a:bodyPr>
            <a:normAutofit/>
          </a:bodyPr>
          <a:lstStyle/>
          <a:p>
            <a:pPr defTabSz="914400" eaLnBrk="1" hangingPunct="1">
              <a:spcBef>
                <a:spcPct val="10000"/>
              </a:spcBef>
              <a:buFontTx/>
              <a:buNone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maxRows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10;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row = 1; row &lt;=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maxRows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row++)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{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star = 1; star &lt;= row; star++)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{  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&lt;&lt; </a:t>
            </a:r>
            <a:r>
              <a:rPr lang="en-US" altLang="en-US" sz="2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"*"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}</a:t>
            </a: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&lt;&lt; </a:t>
            </a:r>
            <a:r>
              <a:rPr lang="en-US" altLang="en-US" sz="2400">
                <a:latin typeface="Consolas" charset="0"/>
                <a:ea typeface="Consolas" charset="0"/>
                <a:cs typeface="Consolas" charset="0"/>
              </a:rPr>
              <a:t>endl;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CDDFE15-F7BB-4343-887E-911EF1B0975C}"/>
              </a:ext>
            </a:extLst>
          </p:cNvPr>
          <p:cNvSpPr txBox="1"/>
          <p:nvPr/>
        </p:nvSpPr>
        <p:spPr>
          <a:xfrm>
            <a:off x="6457950" y="5410200"/>
            <a:ext cx="222885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 descr="A logo showing C++" title="C++ Logo">
            <a:extLst>
              <a:ext uri="{FF2B5EF4-FFF2-40B4-BE49-F238E27FC236}">
                <a16:creationId xmlns:a16="http://schemas.microsoft.com/office/drawing/2014/main" xmlns="" id="{90BA1830-3D5A-4A42-9FB7-F87939CE77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050" y="5325654"/>
            <a:ext cx="685800" cy="7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72793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PPT2_16to9</Template>
  <TotalTime>13422</TotalTime>
  <Words>123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PPT2_16to9</vt:lpstr>
      <vt:lpstr>Arrays </vt:lpstr>
      <vt:lpstr>Defining a 1D array</vt:lpstr>
      <vt:lpstr>C++  - Define a 1D Array</vt:lpstr>
      <vt:lpstr>Defining a 2D array</vt:lpstr>
      <vt:lpstr>C++  - Define a 2D Array</vt:lpstr>
      <vt:lpstr>Working with 2D arrays </vt:lpstr>
      <vt:lpstr>PowerPoint Presentation</vt:lpstr>
      <vt:lpstr>Pseudocode – Nested for Loop Example</vt:lpstr>
      <vt:lpstr>Nested for Loop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407</cp:revision>
  <dcterms:created xsi:type="dcterms:W3CDTF">2017-03-19T10:32:05Z</dcterms:created>
  <dcterms:modified xsi:type="dcterms:W3CDTF">2021-10-01T01:06:46Z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