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1"/>
  </p:notesMasterIdLst>
  <p:handoutMasterIdLst>
    <p:handoutMasterId r:id="rId12"/>
  </p:handoutMasterIdLst>
  <p:sldIdLst>
    <p:sldId id="420" r:id="rId2"/>
    <p:sldId id="559" r:id="rId3"/>
    <p:sldId id="558" r:id="rId4"/>
    <p:sldId id="556" r:id="rId5"/>
    <p:sldId id="560" r:id="rId6"/>
    <p:sldId id="546" r:id="rId7"/>
    <p:sldId id="548" r:id="rId8"/>
    <p:sldId id="455" r:id="rId9"/>
    <p:sldId id="380" r:id="rId1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356" autoAdjust="0"/>
    <p:restoredTop sz="94673" autoAdjust="0"/>
  </p:normalViewPr>
  <p:slideViewPr>
    <p:cSldViewPr>
      <p:cViewPr varScale="1">
        <p:scale>
          <a:sx n="87" d="100"/>
          <a:sy n="87" d="100"/>
        </p:scale>
        <p:origin x="936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9FA4D9FA-85DB-8F4E-8678-9742C391A6C4}"/>
    <pc:docChg chg="undo custSel addSld delSld modSld sldOrd modMainMaster">
      <pc:chgData name="Douglas Malcolm" userId="6fbabce8-ec94-4dd3-b118-672eb69ae1ad" providerId="ADAL" clId="{9FA4D9FA-85DB-8F4E-8678-9742C391A6C4}" dt="2021-06-21T19:41:20.308" v="114" actId="2696"/>
      <pc:docMkLst>
        <pc:docMk/>
      </pc:docMkLst>
      <pc:sldChg chg="delSp modSp mod">
        <pc:chgData name="Douglas Malcolm" userId="6fbabce8-ec94-4dd3-b118-672eb69ae1ad" providerId="ADAL" clId="{9FA4D9FA-85DB-8F4E-8678-9742C391A6C4}" dt="2021-06-04T18:17:45.394" v="52" actId="1036"/>
        <pc:sldMkLst>
          <pc:docMk/>
          <pc:sldMk cId="1895727932" sldId="380"/>
        </pc:sldMkLst>
        <pc:spChg chg="del">
          <ac:chgData name="Douglas Malcolm" userId="6fbabce8-ec94-4dd3-b118-672eb69ae1ad" providerId="ADAL" clId="{9FA4D9FA-85DB-8F4E-8678-9742C391A6C4}" dt="2021-06-04T18:17:38.134" v="42" actId="478"/>
          <ac:spMkLst>
            <pc:docMk/>
            <pc:sldMk cId="1895727932" sldId="380"/>
            <ac:spMk id="2" creationId="{00000000-0000-0000-0000-000000000000}"/>
          </ac:spMkLst>
        </pc:spChg>
        <pc:picChg chg="mod">
          <ac:chgData name="Douglas Malcolm" userId="6fbabce8-ec94-4dd3-b118-672eb69ae1ad" providerId="ADAL" clId="{9FA4D9FA-85DB-8F4E-8678-9742C391A6C4}" dt="2021-06-04T18:17:45.394" v="52" actId="1036"/>
          <ac:picMkLst>
            <pc:docMk/>
            <pc:sldMk cId="1895727932" sldId="380"/>
            <ac:picMk id="11" creationId="{D4481B94-9EA3-234F-A6CC-EDD39F44C91D}"/>
          </ac:picMkLst>
        </pc:picChg>
      </pc:sldChg>
      <pc:sldChg chg="modSp add mod">
        <pc:chgData name="Douglas Malcolm" userId="6fbabce8-ec94-4dd3-b118-672eb69ae1ad" providerId="ADAL" clId="{9FA4D9FA-85DB-8F4E-8678-9742C391A6C4}" dt="2021-06-21T19:36:09.726" v="56" actId="27636"/>
        <pc:sldMkLst>
          <pc:docMk/>
          <pc:sldMk cId="91024388" sldId="413"/>
        </pc:sldMkLst>
        <pc:spChg chg="mod">
          <ac:chgData name="Douglas Malcolm" userId="6fbabce8-ec94-4dd3-b118-672eb69ae1ad" providerId="ADAL" clId="{9FA4D9FA-85DB-8F4E-8678-9742C391A6C4}" dt="2021-06-21T19:36:09.726" v="56" actId="27636"/>
          <ac:spMkLst>
            <pc:docMk/>
            <pc:sldMk cId="91024388" sldId="413"/>
            <ac:spMk id="8195" creationId="{00000000-0000-0000-0000-000000000000}"/>
          </ac:spMkLst>
        </pc:spChg>
      </pc:sldChg>
      <pc:sldChg chg="add">
        <pc:chgData name="Douglas Malcolm" userId="6fbabce8-ec94-4dd3-b118-672eb69ae1ad" providerId="ADAL" clId="{9FA4D9FA-85DB-8F4E-8678-9742C391A6C4}" dt="2021-06-21T19:36:09.245" v="53"/>
        <pc:sldMkLst>
          <pc:docMk/>
          <pc:sldMk cId="2017284687" sldId="417"/>
        </pc:sldMkLst>
      </pc:sldChg>
      <pc:sldChg chg="add">
        <pc:chgData name="Douglas Malcolm" userId="6fbabce8-ec94-4dd3-b118-672eb69ae1ad" providerId="ADAL" clId="{9FA4D9FA-85DB-8F4E-8678-9742C391A6C4}" dt="2021-06-21T19:36:09.245" v="53"/>
        <pc:sldMkLst>
          <pc:docMk/>
          <pc:sldMk cId="3689172832" sldId="418"/>
        </pc:sldMkLst>
      </pc:sldChg>
      <pc:sldChg chg="delSp modSp mod">
        <pc:chgData name="Douglas Malcolm" userId="6fbabce8-ec94-4dd3-b118-672eb69ae1ad" providerId="ADAL" clId="{9FA4D9FA-85DB-8F4E-8678-9742C391A6C4}" dt="2021-06-21T19:37:36.915" v="60"/>
        <pc:sldMkLst>
          <pc:docMk/>
          <pc:sldMk cId="1861421484" sldId="420"/>
        </pc:sldMkLst>
        <pc:spChg chg="del">
          <ac:chgData name="Douglas Malcolm" userId="6fbabce8-ec94-4dd3-b118-672eb69ae1ad" providerId="ADAL" clId="{9FA4D9FA-85DB-8F4E-8678-9742C391A6C4}" dt="2021-06-04T18:17:05.261" v="27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9FA4D9FA-85DB-8F4E-8678-9742C391A6C4}" dt="2021-06-04T18:17:04.361" v="26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9FA4D9FA-85DB-8F4E-8678-9742C391A6C4}" dt="2021-06-04T18:17:03.388" v="25" actId="478"/>
          <ac:spMkLst>
            <pc:docMk/>
            <pc:sldMk cId="1861421484" sldId="420"/>
            <ac:spMk id="4" creationId="{00000000-0000-0000-0000-000000000000}"/>
          </ac:spMkLst>
        </pc:spChg>
        <pc:spChg chg="mod">
          <ac:chgData name="Douglas Malcolm" userId="6fbabce8-ec94-4dd3-b118-672eb69ae1ad" providerId="ADAL" clId="{9FA4D9FA-85DB-8F4E-8678-9742C391A6C4}" dt="2021-06-21T19:37:17.599" v="59"/>
          <ac:spMkLst>
            <pc:docMk/>
            <pc:sldMk cId="1861421484" sldId="420"/>
            <ac:spMk id="5" creationId="{00000000-0000-0000-0000-000000000000}"/>
          </ac:spMkLst>
        </pc:spChg>
        <pc:spChg chg="mod">
          <ac:chgData name="Douglas Malcolm" userId="6fbabce8-ec94-4dd3-b118-672eb69ae1ad" providerId="ADAL" clId="{9FA4D9FA-85DB-8F4E-8678-9742C391A6C4}" dt="2021-06-21T19:37:36.915" v="60"/>
          <ac:spMkLst>
            <pc:docMk/>
            <pc:sldMk cId="1861421484" sldId="420"/>
            <ac:spMk id="7170" creationId="{00000000-0000-0000-0000-000000000000}"/>
          </ac:spMkLst>
        </pc:spChg>
      </pc:sldChg>
      <pc:sldChg chg="modSp add del mod">
        <pc:chgData name="Douglas Malcolm" userId="6fbabce8-ec94-4dd3-b118-672eb69ae1ad" providerId="ADAL" clId="{9FA4D9FA-85DB-8F4E-8678-9742C391A6C4}" dt="2021-06-21T19:41:19.675" v="113" actId="2696"/>
        <pc:sldMkLst>
          <pc:docMk/>
          <pc:sldMk cId="925235622" sldId="421"/>
        </pc:sldMkLst>
        <pc:spChg chg="mod">
          <ac:chgData name="Douglas Malcolm" userId="6fbabce8-ec94-4dd3-b118-672eb69ae1ad" providerId="ADAL" clId="{9FA4D9FA-85DB-8F4E-8678-9742C391A6C4}" dt="2021-06-21T19:40:56.202" v="112" actId="20577"/>
          <ac:spMkLst>
            <pc:docMk/>
            <pc:sldMk cId="925235622" sldId="421"/>
            <ac:spMk id="20482" creationId="{00000000-0000-0000-0000-000000000000}"/>
          </ac:spMkLst>
        </pc:spChg>
        <pc:spChg chg="mod">
          <ac:chgData name="Douglas Malcolm" userId="6fbabce8-ec94-4dd3-b118-672eb69ae1ad" providerId="ADAL" clId="{9FA4D9FA-85DB-8F4E-8678-9742C391A6C4}" dt="2021-06-21T19:36:09.872" v="58" actId="27636"/>
          <ac:spMkLst>
            <pc:docMk/>
            <pc:sldMk cId="925235622" sldId="421"/>
            <ac:spMk id="20483" creationId="{00000000-0000-0000-0000-000000000000}"/>
          </ac:spMkLst>
        </pc:spChg>
      </pc:sldChg>
      <pc:sldChg chg="add del">
        <pc:chgData name="Douglas Malcolm" userId="6fbabce8-ec94-4dd3-b118-672eb69ae1ad" providerId="ADAL" clId="{9FA4D9FA-85DB-8F4E-8678-9742C391A6C4}" dt="2021-06-21T19:41:20.308" v="114" actId="2696"/>
        <pc:sldMkLst>
          <pc:docMk/>
          <pc:sldMk cId="1467348070" sldId="423"/>
        </pc:sldMkLst>
      </pc:sldChg>
      <pc:sldChg chg="add">
        <pc:chgData name="Douglas Malcolm" userId="6fbabce8-ec94-4dd3-b118-672eb69ae1ad" providerId="ADAL" clId="{9FA4D9FA-85DB-8F4E-8678-9742C391A6C4}" dt="2021-06-21T19:36:09.245" v="53"/>
        <pc:sldMkLst>
          <pc:docMk/>
          <pc:sldMk cId="269506189" sldId="425"/>
        </pc:sldMkLst>
      </pc:sldChg>
      <pc:sldChg chg="add">
        <pc:chgData name="Douglas Malcolm" userId="6fbabce8-ec94-4dd3-b118-672eb69ae1ad" providerId="ADAL" clId="{9FA4D9FA-85DB-8F4E-8678-9742C391A6C4}" dt="2021-06-21T19:36:09.245" v="53"/>
        <pc:sldMkLst>
          <pc:docMk/>
          <pc:sldMk cId="310313960" sldId="426"/>
        </pc:sldMkLst>
      </pc:sldChg>
      <pc:sldChg chg="modSp add mod">
        <pc:chgData name="Douglas Malcolm" userId="6fbabce8-ec94-4dd3-b118-672eb69ae1ad" providerId="ADAL" clId="{9FA4D9FA-85DB-8F4E-8678-9742C391A6C4}" dt="2021-06-21T19:36:09.637" v="54" actId="27636"/>
        <pc:sldMkLst>
          <pc:docMk/>
          <pc:sldMk cId="2499037257" sldId="429"/>
        </pc:sldMkLst>
        <pc:spChg chg="mod">
          <ac:chgData name="Douglas Malcolm" userId="6fbabce8-ec94-4dd3-b118-672eb69ae1ad" providerId="ADAL" clId="{9FA4D9FA-85DB-8F4E-8678-9742C391A6C4}" dt="2021-06-21T19:36:09.637" v="54" actId="27636"/>
          <ac:spMkLst>
            <pc:docMk/>
            <pc:sldMk cId="2499037257" sldId="429"/>
            <ac:spMk id="33795" creationId="{00000000-0000-0000-0000-000000000000}"/>
          </ac:spMkLst>
        </pc:spChg>
      </pc:sldChg>
      <pc:sldChg chg="modSp add mod">
        <pc:chgData name="Douglas Malcolm" userId="6fbabce8-ec94-4dd3-b118-672eb69ae1ad" providerId="ADAL" clId="{9FA4D9FA-85DB-8F4E-8678-9742C391A6C4}" dt="2021-06-21T19:36:09.676" v="55" actId="27636"/>
        <pc:sldMkLst>
          <pc:docMk/>
          <pc:sldMk cId="1835398917" sldId="431"/>
        </pc:sldMkLst>
        <pc:spChg chg="mod">
          <ac:chgData name="Douglas Malcolm" userId="6fbabce8-ec94-4dd3-b118-672eb69ae1ad" providerId="ADAL" clId="{9FA4D9FA-85DB-8F4E-8678-9742C391A6C4}" dt="2021-06-21T19:36:09.676" v="55" actId="27636"/>
          <ac:spMkLst>
            <pc:docMk/>
            <pc:sldMk cId="1835398917" sldId="431"/>
            <ac:spMk id="35843" creationId="{00000000-0000-0000-0000-000000000000}"/>
          </ac:spMkLst>
        </pc:spChg>
      </pc:sldChg>
      <pc:sldChg chg="add">
        <pc:chgData name="Douglas Malcolm" userId="6fbabce8-ec94-4dd3-b118-672eb69ae1ad" providerId="ADAL" clId="{9FA4D9FA-85DB-8F4E-8678-9742C391A6C4}" dt="2021-06-21T19:36:09.245" v="53"/>
        <pc:sldMkLst>
          <pc:docMk/>
          <pc:sldMk cId="2150035694" sldId="434"/>
        </pc:sldMkLst>
      </pc:sldChg>
      <pc:sldChg chg="delSp modSp mod">
        <pc:chgData name="Douglas Malcolm" userId="6fbabce8-ec94-4dd3-b118-672eb69ae1ad" providerId="ADAL" clId="{9FA4D9FA-85DB-8F4E-8678-9742C391A6C4}" dt="2021-06-04T18:17:35.743" v="41" actId="478"/>
        <pc:sldMkLst>
          <pc:docMk/>
          <pc:sldMk cId="1141612535" sldId="455"/>
        </pc:sldMkLst>
        <pc:spChg chg="del">
          <ac:chgData name="Douglas Malcolm" userId="6fbabce8-ec94-4dd3-b118-672eb69ae1ad" providerId="ADAL" clId="{9FA4D9FA-85DB-8F4E-8678-9742C391A6C4}" dt="2021-06-04T18:17:35.743" v="41" actId="478"/>
          <ac:spMkLst>
            <pc:docMk/>
            <pc:sldMk cId="1141612535" sldId="455"/>
            <ac:spMk id="2" creationId="{00000000-0000-0000-0000-000000000000}"/>
          </ac:spMkLst>
        </pc:spChg>
        <pc:spChg chg="mod">
          <ac:chgData name="Douglas Malcolm" userId="6fbabce8-ec94-4dd3-b118-672eb69ae1ad" providerId="ADAL" clId="{9FA4D9FA-85DB-8F4E-8678-9742C391A6C4}" dt="2021-06-04T17:31:39.328" v="0"/>
          <ac:spMkLst>
            <pc:docMk/>
            <pc:sldMk cId="1141612535" sldId="455"/>
            <ac:spMk id="60419" creationId="{00000000-0000-0000-0000-000000000000}"/>
          </ac:spMkLst>
        </pc:spChg>
      </pc:sldChg>
      <pc:sldChg chg="modSp add mod">
        <pc:chgData name="Douglas Malcolm" userId="6fbabce8-ec94-4dd3-b118-672eb69ae1ad" providerId="ADAL" clId="{9FA4D9FA-85DB-8F4E-8678-9742C391A6C4}" dt="2021-06-21T19:36:09.783" v="57" actId="27636"/>
        <pc:sldMkLst>
          <pc:docMk/>
          <pc:sldMk cId="2076261087" sldId="474"/>
        </pc:sldMkLst>
        <pc:spChg chg="mod">
          <ac:chgData name="Douglas Malcolm" userId="6fbabce8-ec94-4dd3-b118-672eb69ae1ad" providerId="ADAL" clId="{9FA4D9FA-85DB-8F4E-8678-9742C391A6C4}" dt="2021-06-21T19:36:09.783" v="57" actId="27636"/>
          <ac:spMkLst>
            <pc:docMk/>
            <pc:sldMk cId="2076261087" sldId="474"/>
            <ac:spMk id="9219" creationId="{00000000-0000-0000-0000-000000000000}"/>
          </ac:spMkLst>
        </pc:spChg>
      </pc:sldChg>
      <pc:sldChg chg="delSp modSp mod">
        <pc:chgData name="Douglas Malcolm" userId="6fbabce8-ec94-4dd3-b118-672eb69ae1ad" providerId="ADAL" clId="{9FA4D9FA-85DB-8F4E-8678-9742C391A6C4}" dt="2021-06-04T18:17:21.459" v="36" actId="478"/>
        <pc:sldMkLst>
          <pc:docMk/>
          <pc:sldMk cId="2113750516" sldId="546"/>
        </pc:sldMkLst>
        <pc:spChg chg="del">
          <ac:chgData name="Douglas Malcolm" userId="6fbabce8-ec94-4dd3-b118-672eb69ae1ad" providerId="ADAL" clId="{9FA4D9FA-85DB-8F4E-8678-9742C391A6C4}" dt="2021-06-04T18:17:20.712" v="35" actId="478"/>
          <ac:spMkLst>
            <pc:docMk/>
            <pc:sldMk cId="2113750516" sldId="546"/>
            <ac:spMk id="2" creationId="{9FE749B5-4D71-4ECD-91BA-20F5C4EA1A02}"/>
          </ac:spMkLst>
        </pc:spChg>
        <pc:spChg chg="mod">
          <ac:chgData name="Douglas Malcolm" userId="6fbabce8-ec94-4dd3-b118-672eb69ae1ad" providerId="ADAL" clId="{9FA4D9FA-85DB-8F4E-8678-9742C391A6C4}" dt="2021-06-04T17:31:39.328" v="0"/>
          <ac:spMkLst>
            <pc:docMk/>
            <pc:sldMk cId="2113750516" sldId="546"/>
            <ac:spMk id="57347" creationId="{B3BF52FF-259D-46D8-A35E-7213A5B9550D}"/>
          </ac:spMkLst>
        </pc:spChg>
        <pc:spChg chg="del">
          <ac:chgData name="Douglas Malcolm" userId="6fbabce8-ec94-4dd3-b118-672eb69ae1ad" providerId="ADAL" clId="{9FA4D9FA-85DB-8F4E-8678-9742C391A6C4}" dt="2021-06-04T18:17:19.521" v="34" actId="478"/>
          <ac:spMkLst>
            <pc:docMk/>
            <pc:sldMk cId="2113750516" sldId="546"/>
            <ac:spMk id="57348" creationId="{E406AA36-189A-4C07-A045-612D38009F44}"/>
          </ac:spMkLst>
        </pc:spChg>
        <pc:spChg chg="del">
          <ac:chgData name="Douglas Malcolm" userId="6fbabce8-ec94-4dd3-b118-672eb69ae1ad" providerId="ADAL" clId="{9FA4D9FA-85DB-8F4E-8678-9742C391A6C4}" dt="2021-06-04T18:17:21.459" v="36" actId="478"/>
          <ac:spMkLst>
            <pc:docMk/>
            <pc:sldMk cId="2113750516" sldId="546"/>
            <ac:spMk id="57349" creationId="{03A786ED-3558-439C-86B6-C642A7C59F6E}"/>
          </ac:spMkLst>
        </pc:spChg>
      </pc:sldChg>
      <pc:sldChg chg="delSp modSp mod">
        <pc:chgData name="Douglas Malcolm" userId="6fbabce8-ec94-4dd3-b118-672eb69ae1ad" providerId="ADAL" clId="{9FA4D9FA-85DB-8F4E-8678-9742C391A6C4}" dt="2021-06-04T18:17:27.521" v="40" actId="478"/>
        <pc:sldMkLst>
          <pc:docMk/>
          <pc:sldMk cId="1204988135" sldId="548"/>
        </pc:sldMkLst>
        <pc:spChg chg="del mod">
          <ac:chgData name="Douglas Malcolm" userId="6fbabce8-ec94-4dd3-b118-672eb69ae1ad" providerId="ADAL" clId="{9FA4D9FA-85DB-8F4E-8678-9742C391A6C4}" dt="2021-06-04T18:17:27.521" v="40" actId="478"/>
          <ac:spMkLst>
            <pc:docMk/>
            <pc:sldMk cId="1204988135" sldId="548"/>
            <ac:spMk id="2" creationId="{C7F6C8B7-6D53-4BB7-AD33-3DEF839CF720}"/>
          </ac:spMkLst>
        </pc:spChg>
        <pc:spChg chg="del">
          <ac:chgData name="Douglas Malcolm" userId="6fbabce8-ec94-4dd3-b118-672eb69ae1ad" providerId="ADAL" clId="{9FA4D9FA-85DB-8F4E-8678-9742C391A6C4}" dt="2021-06-04T18:17:23.851" v="37" actId="478"/>
          <ac:spMkLst>
            <pc:docMk/>
            <pc:sldMk cId="1204988135" sldId="548"/>
            <ac:spMk id="59395" creationId="{D8A9C803-2A73-4838-9406-690948CE1F42}"/>
          </ac:spMkLst>
        </pc:spChg>
        <pc:spChg chg="del">
          <ac:chgData name="Douglas Malcolm" userId="6fbabce8-ec94-4dd3-b118-672eb69ae1ad" providerId="ADAL" clId="{9FA4D9FA-85DB-8F4E-8678-9742C391A6C4}" dt="2021-06-04T18:17:26.220" v="39" actId="478"/>
          <ac:spMkLst>
            <pc:docMk/>
            <pc:sldMk cId="1204988135" sldId="548"/>
            <ac:spMk id="59396" creationId="{898178C2-DCD4-4C8F-8103-BD9A46924DE2}"/>
          </ac:spMkLst>
        </pc:spChg>
      </pc:sldChg>
      <pc:sldChg chg="delSp mod">
        <pc:chgData name="Douglas Malcolm" userId="6fbabce8-ec94-4dd3-b118-672eb69ae1ad" providerId="ADAL" clId="{9FA4D9FA-85DB-8F4E-8678-9742C391A6C4}" dt="2021-06-04T18:17:12.717" v="30" actId="478"/>
        <pc:sldMkLst>
          <pc:docMk/>
          <pc:sldMk cId="1295310758" sldId="556"/>
        </pc:sldMkLst>
        <pc:spChg chg="del">
          <ac:chgData name="Douglas Malcolm" userId="6fbabce8-ec94-4dd3-b118-672eb69ae1ad" providerId="ADAL" clId="{9FA4D9FA-85DB-8F4E-8678-9742C391A6C4}" dt="2021-06-04T18:17:08.891" v="29" actId="478"/>
          <ac:spMkLst>
            <pc:docMk/>
            <pc:sldMk cId="1295310758" sldId="556"/>
            <ac:spMk id="2" creationId="{2D5B1804-2748-4286-B244-D3C5A71B8EC4}"/>
          </ac:spMkLst>
        </pc:spChg>
        <pc:spChg chg="del">
          <ac:chgData name="Douglas Malcolm" userId="6fbabce8-ec94-4dd3-b118-672eb69ae1ad" providerId="ADAL" clId="{9FA4D9FA-85DB-8F4E-8678-9742C391A6C4}" dt="2021-06-04T18:17:07.488" v="28" actId="478"/>
          <ac:spMkLst>
            <pc:docMk/>
            <pc:sldMk cId="1295310758" sldId="556"/>
            <ac:spMk id="53252" creationId="{AE8A6495-A2A5-4BB0-AADB-CD2076FBBD7B}"/>
          </ac:spMkLst>
        </pc:spChg>
        <pc:spChg chg="del">
          <ac:chgData name="Douglas Malcolm" userId="6fbabce8-ec94-4dd3-b118-672eb69ae1ad" providerId="ADAL" clId="{9FA4D9FA-85DB-8F4E-8678-9742C391A6C4}" dt="2021-06-04T18:17:12.717" v="30" actId="478"/>
          <ac:spMkLst>
            <pc:docMk/>
            <pc:sldMk cId="1295310758" sldId="556"/>
            <ac:spMk id="53253" creationId="{1E95F128-BB32-4905-A33B-80036F01AD68}"/>
          </ac:spMkLst>
        </pc:spChg>
      </pc:sldChg>
      <pc:sldChg chg="delSp modSp mod ord">
        <pc:chgData name="Douglas Malcolm" userId="6fbabce8-ec94-4dd3-b118-672eb69ae1ad" providerId="ADAL" clId="{9FA4D9FA-85DB-8F4E-8678-9742C391A6C4}" dt="2021-06-21T19:40:05.968" v="81" actId="20577"/>
        <pc:sldMkLst>
          <pc:docMk/>
          <pc:sldMk cId="785526936" sldId="558"/>
        </pc:sldMkLst>
        <pc:spChg chg="del">
          <ac:chgData name="Douglas Malcolm" userId="6fbabce8-ec94-4dd3-b118-672eb69ae1ad" providerId="ADAL" clId="{9FA4D9FA-85DB-8F4E-8678-9742C391A6C4}" dt="2021-06-04T18:17:15.749" v="32" actId="478"/>
          <ac:spMkLst>
            <pc:docMk/>
            <pc:sldMk cId="785526936" sldId="558"/>
            <ac:spMk id="2" creationId="{196A2152-485A-4B82-B33A-385AAD201A5C}"/>
          </ac:spMkLst>
        </pc:spChg>
        <pc:spChg chg="mod">
          <ac:chgData name="Douglas Malcolm" userId="6fbabce8-ec94-4dd3-b118-672eb69ae1ad" providerId="ADAL" clId="{9FA4D9FA-85DB-8F4E-8678-9742C391A6C4}" dt="2021-06-21T19:40:05.968" v="81" actId="20577"/>
          <ac:spMkLst>
            <pc:docMk/>
            <pc:sldMk cId="785526936" sldId="558"/>
            <ac:spMk id="55299" creationId="{500B217C-3AA3-40C5-B413-5BA6DBD23EEE}"/>
          </ac:spMkLst>
        </pc:spChg>
        <pc:spChg chg="del">
          <ac:chgData name="Douglas Malcolm" userId="6fbabce8-ec94-4dd3-b118-672eb69ae1ad" providerId="ADAL" clId="{9FA4D9FA-85DB-8F4E-8678-9742C391A6C4}" dt="2021-06-04T18:17:14.980" v="31" actId="478"/>
          <ac:spMkLst>
            <pc:docMk/>
            <pc:sldMk cId="785526936" sldId="558"/>
            <ac:spMk id="55300" creationId="{18821609-BD32-4C2F-A197-FD7814AEDD2D}"/>
          </ac:spMkLst>
        </pc:spChg>
        <pc:spChg chg="del">
          <ac:chgData name="Douglas Malcolm" userId="6fbabce8-ec94-4dd3-b118-672eb69ae1ad" providerId="ADAL" clId="{9FA4D9FA-85DB-8F4E-8678-9742C391A6C4}" dt="2021-06-04T18:17:17.157" v="33" actId="478"/>
          <ac:spMkLst>
            <pc:docMk/>
            <pc:sldMk cId="785526936" sldId="558"/>
            <ac:spMk id="55301" creationId="{82BFFD91-50EB-4F92-97E1-FADDA14F7991}"/>
          </ac:spMkLst>
        </pc:spChg>
        <pc:spChg chg="mod">
          <ac:chgData name="Douglas Malcolm" userId="6fbabce8-ec94-4dd3-b118-672eb69ae1ad" providerId="ADAL" clId="{9FA4D9FA-85DB-8F4E-8678-9742C391A6C4}" dt="2021-06-21T19:39:42.280" v="65" actId="20577"/>
          <ac:spMkLst>
            <pc:docMk/>
            <pc:sldMk cId="785526936" sldId="558"/>
            <ac:spMk id="80898" creationId="{AA9A8FA0-A327-4177-ADBE-F4BC538192BE}"/>
          </ac:spMkLst>
        </pc:spChg>
      </pc:sldChg>
      <pc:sldChg chg="modSp add mod ord">
        <pc:chgData name="Douglas Malcolm" userId="6fbabce8-ec94-4dd3-b118-672eb69ae1ad" providerId="ADAL" clId="{9FA4D9FA-85DB-8F4E-8678-9742C391A6C4}" dt="2021-06-21T19:40:16.604" v="96" actId="20577"/>
        <pc:sldMkLst>
          <pc:docMk/>
          <pc:sldMk cId="3984774470" sldId="559"/>
        </pc:sldMkLst>
        <pc:spChg chg="mod">
          <ac:chgData name="Douglas Malcolm" userId="6fbabce8-ec94-4dd3-b118-672eb69ae1ad" providerId="ADAL" clId="{9FA4D9FA-85DB-8F4E-8678-9742C391A6C4}" dt="2021-06-21T19:40:16.604" v="96" actId="20577"/>
          <ac:spMkLst>
            <pc:docMk/>
            <pc:sldMk cId="3984774470" sldId="559"/>
            <ac:spMk id="53251" creationId="{458F9624-49BB-40E5-86C6-5813BB643384}"/>
          </ac:spMkLst>
        </pc:spChg>
        <pc:spChg chg="mod">
          <ac:chgData name="Douglas Malcolm" userId="6fbabce8-ec94-4dd3-b118-672eb69ae1ad" providerId="ADAL" clId="{9FA4D9FA-85DB-8F4E-8678-9742C391A6C4}" dt="2021-06-21T19:40:10.139" v="83" actId="20577"/>
          <ac:spMkLst>
            <pc:docMk/>
            <pc:sldMk cId="3984774470" sldId="559"/>
            <ac:spMk id="80898" creationId="{75F1F89C-BD66-4981-944B-237601F664EF}"/>
          </ac:spMkLst>
        </pc:spChg>
      </pc:sldChg>
      <pc:sldChg chg="add">
        <pc:chgData name="Douglas Malcolm" userId="6fbabce8-ec94-4dd3-b118-672eb69ae1ad" providerId="ADAL" clId="{9FA4D9FA-85DB-8F4E-8678-9742C391A6C4}" dt="2021-06-21T19:39:32.224" v="62" actId="2890"/>
        <pc:sldMkLst>
          <pc:docMk/>
          <pc:sldMk cId="1295657910" sldId="560"/>
        </pc:sldMkLst>
      </pc:sldChg>
      <pc:sldMasterChg chg="delSp mod delSldLayout modSldLayout">
        <pc:chgData name="Douglas Malcolm" userId="6fbabce8-ec94-4dd3-b118-672eb69ae1ad" providerId="ADAL" clId="{9FA4D9FA-85DB-8F4E-8678-9742C391A6C4}" dt="2021-06-04T18:16:53.501" v="20" actId="478"/>
        <pc:sldMasterMkLst>
          <pc:docMk/>
          <pc:sldMasterMk cId="3963201527" sldId="2147483821"/>
        </pc:sldMasterMkLst>
        <pc:spChg chg="del">
          <ac:chgData name="Douglas Malcolm" userId="6fbabce8-ec94-4dd3-b118-672eb69ae1ad" providerId="ADAL" clId="{9FA4D9FA-85DB-8F4E-8678-9742C391A6C4}" dt="2021-06-04T18:16:52.263" v="18" actId="478"/>
          <ac:spMkLst>
            <pc:docMk/>
            <pc:sldMasterMk cId="3963201527" sldId="2147483821"/>
            <ac:spMk id="4" creationId="{00000000-0000-0000-0000-000000000000}"/>
          </ac:spMkLst>
        </pc:spChg>
        <pc:spChg chg="del">
          <ac:chgData name="Douglas Malcolm" userId="6fbabce8-ec94-4dd3-b118-672eb69ae1ad" providerId="ADAL" clId="{9FA4D9FA-85DB-8F4E-8678-9742C391A6C4}" dt="2021-06-04T18:16:52.869" v="19" actId="478"/>
          <ac:spMkLst>
            <pc:docMk/>
            <pc:sldMasterMk cId="3963201527" sldId="2147483821"/>
            <ac:spMk id="5" creationId="{00000000-0000-0000-0000-000000000000}"/>
          </ac:spMkLst>
        </pc:spChg>
        <pc:spChg chg="del">
          <ac:chgData name="Douglas Malcolm" userId="6fbabce8-ec94-4dd3-b118-672eb69ae1ad" providerId="ADAL" clId="{9FA4D9FA-85DB-8F4E-8678-9742C391A6C4}" dt="2021-06-04T18:16:53.501" v="20" actId="478"/>
          <ac:spMkLst>
            <pc:docMk/>
            <pc:sldMasterMk cId="3963201527" sldId="2147483821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9FA4D9FA-85DB-8F4E-8678-9742C391A6C4}" dt="2021-06-04T18:16:49.270" v="17" actId="478"/>
          <pc:sldLayoutMkLst>
            <pc:docMk/>
            <pc:sldMasterMk cId="3963201527" sldId="2147483821"/>
            <pc:sldLayoutMk cId="3183817873" sldId="2147483822"/>
          </pc:sldLayoutMkLst>
          <pc:spChg chg="del">
            <ac:chgData name="Douglas Malcolm" userId="6fbabce8-ec94-4dd3-b118-672eb69ae1ad" providerId="ADAL" clId="{9FA4D9FA-85DB-8F4E-8678-9742C391A6C4}" dt="2021-06-04T18:16:48.109" v="15" actId="478"/>
            <ac:spMkLst>
              <pc:docMk/>
              <pc:sldMasterMk cId="3963201527" sldId="2147483821"/>
              <pc:sldLayoutMk cId="3183817873" sldId="2147483822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9FA4D9FA-85DB-8F4E-8678-9742C391A6C4}" dt="2021-06-04T18:16:48.703" v="16" actId="478"/>
            <ac:spMkLst>
              <pc:docMk/>
              <pc:sldMasterMk cId="3963201527" sldId="2147483821"/>
              <pc:sldLayoutMk cId="3183817873" sldId="2147483822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9FA4D9FA-85DB-8F4E-8678-9742C391A6C4}" dt="2021-06-04T18:16:49.270" v="17" actId="478"/>
            <ac:spMkLst>
              <pc:docMk/>
              <pc:sldMasterMk cId="3963201527" sldId="2147483821"/>
              <pc:sldLayoutMk cId="3183817873" sldId="2147483822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9FA4D9FA-85DB-8F4E-8678-9742C391A6C4}" dt="2021-06-04T18:16:46.229" v="14" actId="478"/>
          <pc:sldLayoutMkLst>
            <pc:docMk/>
            <pc:sldMasterMk cId="3963201527" sldId="2147483821"/>
            <pc:sldLayoutMk cId="4115096720" sldId="2147483823"/>
          </pc:sldLayoutMkLst>
          <pc:spChg chg="del">
            <ac:chgData name="Douglas Malcolm" userId="6fbabce8-ec94-4dd3-b118-672eb69ae1ad" providerId="ADAL" clId="{9FA4D9FA-85DB-8F4E-8678-9742C391A6C4}" dt="2021-06-04T18:16:45.018" v="12" actId="478"/>
            <ac:spMkLst>
              <pc:docMk/>
              <pc:sldMasterMk cId="3963201527" sldId="2147483821"/>
              <pc:sldLayoutMk cId="4115096720" sldId="2147483823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9FA4D9FA-85DB-8F4E-8678-9742C391A6C4}" dt="2021-06-04T18:16:45.648" v="13" actId="478"/>
            <ac:spMkLst>
              <pc:docMk/>
              <pc:sldMasterMk cId="3963201527" sldId="2147483821"/>
              <pc:sldLayoutMk cId="4115096720" sldId="2147483823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9FA4D9FA-85DB-8F4E-8678-9742C391A6C4}" dt="2021-06-04T18:16:46.229" v="14" actId="478"/>
            <ac:spMkLst>
              <pc:docMk/>
              <pc:sldMasterMk cId="3963201527" sldId="2147483821"/>
              <pc:sldLayoutMk cId="4115096720" sldId="2147483823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9FA4D9FA-85DB-8F4E-8678-9742C391A6C4}" dt="2021-06-04T18:16:14.994" v="1" actId="2696"/>
          <pc:sldLayoutMkLst>
            <pc:docMk/>
            <pc:sldMasterMk cId="3963201527" sldId="2147483821"/>
            <pc:sldLayoutMk cId="2968319358" sldId="2147483824"/>
          </pc:sldLayoutMkLst>
        </pc:sldLayoutChg>
        <pc:sldLayoutChg chg="del">
          <pc:chgData name="Douglas Malcolm" userId="6fbabce8-ec94-4dd3-b118-672eb69ae1ad" providerId="ADAL" clId="{9FA4D9FA-85DB-8F4E-8678-9742C391A6C4}" dt="2021-06-04T18:16:20.769" v="2" actId="2696"/>
          <pc:sldLayoutMkLst>
            <pc:docMk/>
            <pc:sldMasterMk cId="3963201527" sldId="2147483821"/>
            <pc:sldLayoutMk cId="2154116924" sldId="2147483825"/>
          </pc:sldLayoutMkLst>
        </pc:sldLayoutChg>
        <pc:sldLayoutChg chg="del">
          <pc:chgData name="Douglas Malcolm" userId="6fbabce8-ec94-4dd3-b118-672eb69ae1ad" providerId="ADAL" clId="{9FA4D9FA-85DB-8F4E-8678-9742C391A6C4}" dt="2021-06-04T18:16:22.720" v="3" actId="2696"/>
          <pc:sldLayoutMkLst>
            <pc:docMk/>
            <pc:sldMasterMk cId="3963201527" sldId="2147483821"/>
            <pc:sldLayoutMk cId="3703082162" sldId="2147483826"/>
          </pc:sldLayoutMkLst>
        </pc:sldLayoutChg>
        <pc:sldLayoutChg chg="del">
          <pc:chgData name="Douglas Malcolm" userId="6fbabce8-ec94-4dd3-b118-672eb69ae1ad" providerId="ADAL" clId="{9FA4D9FA-85DB-8F4E-8678-9742C391A6C4}" dt="2021-06-04T18:16:24.265" v="4" actId="2696"/>
          <pc:sldLayoutMkLst>
            <pc:docMk/>
            <pc:sldMasterMk cId="3963201527" sldId="2147483821"/>
            <pc:sldLayoutMk cId="3505855464" sldId="2147483827"/>
          </pc:sldLayoutMkLst>
        </pc:sldLayoutChg>
        <pc:sldLayoutChg chg="delSp mod">
          <pc:chgData name="Douglas Malcolm" userId="6fbabce8-ec94-4dd3-b118-672eb69ae1ad" providerId="ADAL" clId="{9FA4D9FA-85DB-8F4E-8678-9742C391A6C4}" dt="2021-06-04T18:16:42.883" v="11" actId="478"/>
          <pc:sldLayoutMkLst>
            <pc:docMk/>
            <pc:sldMasterMk cId="3963201527" sldId="2147483821"/>
            <pc:sldLayoutMk cId="1888758100" sldId="2147483828"/>
          </pc:sldLayoutMkLst>
          <pc:spChg chg="del">
            <ac:chgData name="Douglas Malcolm" userId="6fbabce8-ec94-4dd3-b118-672eb69ae1ad" providerId="ADAL" clId="{9FA4D9FA-85DB-8F4E-8678-9742C391A6C4}" dt="2021-06-04T18:16:40.653" v="9" actId="478"/>
            <ac:spMkLst>
              <pc:docMk/>
              <pc:sldMasterMk cId="3963201527" sldId="2147483821"/>
              <pc:sldLayoutMk cId="1888758100" sldId="2147483828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9FA4D9FA-85DB-8F4E-8678-9742C391A6C4}" dt="2021-06-04T18:16:41.801" v="10" actId="478"/>
            <ac:spMkLst>
              <pc:docMk/>
              <pc:sldMasterMk cId="3963201527" sldId="2147483821"/>
              <pc:sldLayoutMk cId="1888758100" sldId="2147483828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9FA4D9FA-85DB-8F4E-8678-9742C391A6C4}" dt="2021-06-04T18:16:42.883" v="11" actId="478"/>
            <ac:spMkLst>
              <pc:docMk/>
              <pc:sldMasterMk cId="3963201527" sldId="2147483821"/>
              <pc:sldLayoutMk cId="1888758100" sldId="2147483828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9FA4D9FA-85DB-8F4E-8678-9742C391A6C4}" dt="2021-06-04T18:16:29.233" v="5" actId="2696"/>
          <pc:sldLayoutMkLst>
            <pc:docMk/>
            <pc:sldMasterMk cId="3963201527" sldId="2147483821"/>
            <pc:sldLayoutMk cId="394385415" sldId="2147483829"/>
          </pc:sldLayoutMkLst>
        </pc:sldLayoutChg>
        <pc:sldLayoutChg chg="del">
          <pc:chgData name="Douglas Malcolm" userId="6fbabce8-ec94-4dd3-b118-672eb69ae1ad" providerId="ADAL" clId="{9FA4D9FA-85DB-8F4E-8678-9742C391A6C4}" dt="2021-06-04T18:16:37.299" v="8" actId="2696"/>
          <pc:sldLayoutMkLst>
            <pc:docMk/>
            <pc:sldMasterMk cId="3963201527" sldId="2147483821"/>
            <pc:sldLayoutMk cId="2381774028" sldId="2147483830"/>
          </pc:sldLayoutMkLst>
        </pc:sldLayoutChg>
        <pc:sldLayoutChg chg="del">
          <pc:chgData name="Douglas Malcolm" userId="6fbabce8-ec94-4dd3-b118-672eb69ae1ad" providerId="ADAL" clId="{9FA4D9FA-85DB-8F4E-8678-9742C391A6C4}" dt="2021-06-04T18:16:34.969" v="7" actId="2696"/>
          <pc:sldLayoutMkLst>
            <pc:docMk/>
            <pc:sldMasterMk cId="3963201527" sldId="2147483821"/>
            <pc:sldLayoutMk cId="2989194165" sldId="2147483831"/>
          </pc:sldLayoutMkLst>
        </pc:sldLayoutChg>
        <pc:sldLayoutChg chg="del">
          <pc:chgData name="Douglas Malcolm" userId="6fbabce8-ec94-4dd3-b118-672eb69ae1ad" providerId="ADAL" clId="{9FA4D9FA-85DB-8F4E-8678-9742C391A6C4}" dt="2021-06-04T18:16:32.495" v="6" actId="2696"/>
          <pc:sldLayoutMkLst>
            <pc:docMk/>
            <pc:sldMasterMk cId="3963201527" sldId="2147483821"/>
            <pc:sldLayoutMk cId="194408397" sldId="2147483832"/>
          </pc:sldLayoutMkLst>
        </pc:sldLayoutChg>
      </pc:sldMasterChg>
    </pc:docChg>
  </pc:docChgLst>
  <pc:docChgLst>
    <pc:chgData name="Douglas Malcolm" userId="6fbabce8-ec94-4dd3-b118-672eb69ae1ad" providerId="ADAL" clId="{790B02D3-A31C-5A48-A234-8B47E4CA0120}"/>
    <pc:docChg chg="addSld modSld">
      <pc:chgData name="Douglas Malcolm" userId="6fbabce8-ec94-4dd3-b118-672eb69ae1ad" providerId="ADAL" clId="{790B02D3-A31C-5A48-A234-8B47E4CA0120}" dt="2021-06-21T19:42:48.206" v="0"/>
      <pc:docMkLst>
        <pc:docMk/>
      </pc:docMkLst>
      <pc:sldChg chg="modSp add">
        <pc:chgData name="Douglas Malcolm" userId="6fbabce8-ec94-4dd3-b118-672eb69ae1ad" providerId="ADAL" clId="{790B02D3-A31C-5A48-A234-8B47E4CA0120}" dt="2021-06-21T19:42:48.206" v="0"/>
        <pc:sldMkLst>
          <pc:docMk/>
          <pc:sldMk cId="776321413" sldId="494"/>
        </pc:sldMkLst>
        <pc:spChg chg="mod">
          <ac:chgData name="Douglas Malcolm" userId="6fbabce8-ec94-4dd3-b118-672eb69ae1ad" providerId="ADAL" clId="{790B02D3-A31C-5A48-A234-8B47E4CA0120}" dt="2021-06-21T19:42:48.206" v="0"/>
          <ac:spMkLst>
            <pc:docMk/>
            <pc:sldMk cId="776321413" sldId="494"/>
            <ac:spMk id="4" creationId="{47CAEA7D-FD4F-D341-90D2-3B13BE0A0568}"/>
          </ac:spMkLst>
        </pc:spChg>
        <pc:spChg chg="mod">
          <ac:chgData name="Douglas Malcolm" userId="6fbabce8-ec94-4dd3-b118-672eb69ae1ad" providerId="ADAL" clId="{790B02D3-A31C-5A48-A234-8B47E4CA0120}" dt="2021-06-21T19:42:48.206" v="0"/>
          <ac:spMkLst>
            <pc:docMk/>
            <pc:sldMk cId="776321413" sldId="494"/>
            <ac:spMk id="5" creationId="{2B098FD4-02AC-7A4E-A409-43020A0D2B03}"/>
          </ac:spMkLst>
        </pc:spChg>
        <pc:spChg chg="mod">
          <ac:chgData name="Douglas Malcolm" userId="6fbabce8-ec94-4dd3-b118-672eb69ae1ad" providerId="ADAL" clId="{790B02D3-A31C-5A48-A234-8B47E4CA0120}" dt="2021-06-21T19:42:48.206" v="0"/>
          <ac:spMkLst>
            <pc:docMk/>
            <pc:sldMk cId="776321413" sldId="494"/>
            <ac:spMk id="6" creationId="{3160DA25-EEF8-2845-A756-9CBD82B9BC9C}"/>
          </ac:spMkLst>
        </pc:spChg>
      </pc:sldChg>
    </pc:docChg>
  </pc:docChgLst>
  <pc:docChgLst>
    <pc:chgData name="Douglas Malcolm" userId="6fbabce8-ec94-4dd3-b118-672eb69ae1ad" providerId="ADAL" clId="{FE82F8B7-FF94-0942-915E-F08108A6890C}"/>
    <pc:docChg chg="delSld modSld">
      <pc:chgData name="Douglas Malcolm" userId="6fbabce8-ec94-4dd3-b118-672eb69ae1ad" providerId="ADAL" clId="{FE82F8B7-FF94-0942-915E-F08108A6890C}" dt="2021-09-24T14:46:50.168" v="21" actId="2696"/>
      <pc:docMkLst>
        <pc:docMk/>
      </pc:docMkLst>
      <pc:sldChg chg="del">
        <pc:chgData name="Douglas Malcolm" userId="6fbabce8-ec94-4dd3-b118-672eb69ae1ad" providerId="ADAL" clId="{FE82F8B7-FF94-0942-915E-F08108A6890C}" dt="2021-09-24T14:46:42.895" v="12" actId="2696"/>
        <pc:sldMkLst>
          <pc:docMk/>
          <pc:sldMk cId="91024388" sldId="413"/>
        </pc:sldMkLst>
      </pc:sldChg>
      <pc:sldChg chg="del">
        <pc:chgData name="Douglas Malcolm" userId="6fbabce8-ec94-4dd3-b118-672eb69ae1ad" providerId="ADAL" clId="{FE82F8B7-FF94-0942-915E-F08108A6890C}" dt="2021-09-24T14:46:44.156" v="14" actId="2696"/>
        <pc:sldMkLst>
          <pc:docMk/>
          <pc:sldMk cId="2017284687" sldId="417"/>
        </pc:sldMkLst>
      </pc:sldChg>
      <pc:sldChg chg="del">
        <pc:chgData name="Douglas Malcolm" userId="6fbabce8-ec94-4dd3-b118-672eb69ae1ad" providerId="ADAL" clId="{FE82F8B7-FF94-0942-915E-F08108A6890C}" dt="2021-09-24T14:46:45.107" v="15" actId="2696"/>
        <pc:sldMkLst>
          <pc:docMk/>
          <pc:sldMk cId="3689172832" sldId="418"/>
        </pc:sldMkLst>
      </pc:sldChg>
      <pc:sldChg chg="modSp mod">
        <pc:chgData name="Douglas Malcolm" userId="6fbabce8-ec94-4dd3-b118-672eb69ae1ad" providerId="ADAL" clId="{FE82F8B7-FF94-0942-915E-F08108A6890C}" dt="2021-09-24T14:46:40.075" v="11" actId="20577"/>
        <pc:sldMkLst>
          <pc:docMk/>
          <pc:sldMk cId="1861421484" sldId="420"/>
        </pc:sldMkLst>
        <pc:spChg chg="mod">
          <ac:chgData name="Douglas Malcolm" userId="6fbabce8-ec94-4dd3-b118-672eb69ae1ad" providerId="ADAL" clId="{FE82F8B7-FF94-0942-915E-F08108A6890C}" dt="2021-09-24T14:46:40.075" v="11" actId="20577"/>
          <ac:spMkLst>
            <pc:docMk/>
            <pc:sldMk cId="1861421484" sldId="420"/>
            <ac:spMk id="5" creationId="{00000000-0000-0000-0000-000000000000}"/>
          </ac:spMkLst>
        </pc:spChg>
        <pc:spChg chg="mod">
          <ac:chgData name="Douglas Malcolm" userId="6fbabce8-ec94-4dd3-b118-672eb69ae1ad" providerId="ADAL" clId="{FE82F8B7-FF94-0942-915E-F08108A6890C}" dt="2021-09-24T14:46:36.315" v="0" actId="20577"/>
          <ac:spMkLst>
            <pc:docMk/>
            <pc:sldMk cId="1861421484" sldId="420"/>
            <ac:spMk id="7170" creationId="{00000000-0000-0000-0000-000000000000}"/>
          </ac:spMkLst>
        </pc:spChg>
      </pc:sldChg>
      <pc:sldChg chg="del">
        <pc:chgData name="Douglas Malcolm" userId="6fbabce8-ec94-4dd3-b118-672eb69ae1ad" providerId="ADAL" clId="{FE82F8B7-FF94-0942-915E-F08108A6890C}" dt="2021-09-24T14:46:45.855" v="17" actId="2696"/>
        <pc:sldMkLst>
          <pc:docMk/>
          <pc:sldMk cId="269506189" sldId="425"/>
        </pc:sldMkLst>
      </pc:sldChg>
      <pc:sldChg chg="del">
        <pc:chgData name="Douglas Malcolm" userId="6fbabce8-ec94-4dd3-b118-672eb69ae1ad" providerId="ADAL" clId="{FE82F8B7-FF94-0942-915E-F08108A6890C}" dt="2021-09-24T14:46:46.355" v="18" actId="2696"/>
        <pc:sldMkLst>
          <pc:docMk/>
          <pc:sldMk cId="310313960" sldId="426"/>
        </pc:sldMkLst>
      </pc:sldChg>
      <pc:sldChg chg="del">
        <pc:chgData name="Douglas Malcolm" userId="6fbabce8-ec94-4dd3-b118-672eb69ae1ad" providerId="ADAL" clId="{FE82F8B7-FF94-0942-915E-F08108A6890C}" dt="2021-09-24T14:46:46.963" v="19" actId="2696"/>
        <pc:sldMkLst>
          <pc:docMk/>
          <pc:sldMk cId="2499037257" sldId="429"/>
        </pc:sldMkLst>
      </pc:sldChg>
      <pc:sldChg chg="del">
        <pc:chgData name="Douglas Malcolm" userId="6fbabce8-ec94-4dd3-b118-672eb69ae1ad" providerId="ADAL" clId="{FE82F8B7-FF94-0942-915E-F08108A6890C}" dt="2021-09-24T14:46:48.236" v="20" actId="2696"/>
        <pc:sldMkLst>
          <pc:docMk/>
          <pc:sldMk cId="1835398917" sldId="431"/>
        </pc:sldMkLst>
      </pc:sldChg>
      <pc:sldChg chg="del">
        <pc:chgData name="Douglas Malcolm" userId="6fbabce8-ec94-4dd3-b118-672eb69ae1ad" providerId="ADAL" clId="{FE82F8B7-FF94-0942-915E-F08108A6890C}" dt="2021-09-24T14:46:50.168" v="21" actId="2696"/>
        <pc:sldMkLst>
          <pc:docMk/>
          <pc:sldMk cId="2150035694" sldId="434"/>
        </pc:sldMkLst>
      </pc:sldChg>
      <pc:sldChg chg="del">
        <pc:chgData name="Douglas Malcolm" userId="6fbabce8-ec94-4dd3-b118-672eb69ae1ad" providerId="ADAL" clId="{FE82F8B7-FF94-0942-915E-F08108A6890C}" dt="2021-09-24T14:46:43.439" v="13" actId="2696"/>
        <pc:sldMkLst>
          <pc:docMk/>
          <pc:sldMk cId="2076261087" sldId="474"/>
        </pc:sldMkLst>
      </pc:sldChg>
      <pc:sldChg chg="del">
        <pc:chgData name="Douglas Malcolm" userId="6fbabce8-ec94-4dd3-b118-672eb69ae1ad" providerId="ADAL" clId="{FE82F8B7-FF94-0942-915E-F08108A6890C}" dt="2021-09-24T14:46:45.506" v="16" actId="2696"/>
        <pc:sldMkLst>
          <pc:docMk/>
          <pc:sldMk cId="776321413" sldId="4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10/16/2021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10/16/2021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1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9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7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0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b="1" dirty="0"/>
              <a:t>Arrays</a:t>
            </a:r>
            <a:r>
              <a:rPr lang="en-US" altLang="en-US" sz="4745" b="1" dirty="0"/>
              <a:t/>
            </a:r>
            <a:br>
              <a:rPr lang="en-US" altLang="en-US" sz="4745" b="1" dirty="0"/>
            </a:b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1D &amp; 2D Arrays</a:t>
            </a:r>
          </a:p>
        </p:txBody>
      </p:sp>
      <p:pic>
        <p:nvPicPr>
          <p:cNvPr id="9" name="Picture 8" descr="C Sharp Logo">
            <a:extLst>
              <a:ext uri="{FF2B5EF4-FFF2-40B4-BE49-F238E27FC236}">
                <a16:creationId xmlns=""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752" y="3159745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="" xmlns:a16="http://schemas.microsoft.com/office/drawing/2014/main" id="{75F1F89C-BD66-4981-944B-237601F6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Defining a 1D array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="" xmlns:a16="http://schemas.microsoft.com/office/drawing/2014/main" id="{458F9624-49BB-40E5-86C6-5813BB64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endParaRPr lang="en-US" altLang="en-US" sz="2400" dirty="0"/>
          </a:p>
          <a:p>
            <a:pPr algn="l" eaLnBrk="1" hangingPunct="1"/>
            <a:endParaRPr lang="en-US" altLang="en-US" sz="2400" dirty="0"/>
          </a:p>
          <a:p>
            <a:pPr marL="0" indent="0" algn="l" eaLnBrk="1" hangingPunct="1">
              <a:buNone/>
            </a:pPr>
            <a:r>
              <a:rPr lang="en-US" altLang="en-US" sz="2400" dirty="0"/>
              <a:t>CREATE array </a:t>
            </a:r>
            <a:r>
              <a:rPr lang="en-US" altLang="en-US" sz="2400" dirty="0" err="1"/>
              <a:t>nums</a:t>
            </a:r>
            <a:r>
              <a:rPr lang="en-US" altLang="en-US" sz="2400" dirty="0"/>
              <a:t> [size]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=""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94625" y="4761288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477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="" xmlns:a16="http://schemas.microsoft.com/office/drawing/2014/main" id="{AA9A8FA0-A327-4177-ADBE-F4BC53819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C#  - Define a 1D Array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="" xmlns:a16="http://schemas.microsoft.com/office/drawing/2014/main" id="{500B217C-3AA3-40C5-B413-5BA6DBD23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eaLnBrk="1" hangingPunct="1"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&lt;type&gt;[ ]&lt;name&gt;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&lt;type&gt;[size];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For example:</a:t>
            </a:r>
          </a:p>
          <a:p>
            <a:pPr marL="0" indent="0" algn="l" eaLnBrk="1" hangingPunct="1">
              <a:buNone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[] grid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 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[10];</a:t>
            </a: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=""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701" y="2665549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52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="" xmlns:a16="http://schemas.microsoft.com/office/drawing/2014/main" id="{75F1F89C-BD66-4981-944B-237601F6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Defining a 2D array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="" xmlns:a16="http://schemas.microsoft.com/office/drawing/2014/main" id="{458F9624-49BB-40E5-86C6-5813BB64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endParaRPr lang="en-US" altLang="en-US" sz="2400" dirty="0"/>
          </a:p>
          <a:p>
            <a:pPr algn="l" eaLnBrk="1" hangingPunct="1"/>
            <a:endParaRPr lang="en-US" altLang="en-US" sz="2400" dirty="0"/>
          </a:p>
          <a:p>
            <a:pPr marL="0" indent="0" algn="l" eaLnBrk="1" hangingPunct="1">
              <a:buNone/>
            </a:pPr>
            <a:r>
              <a:rPr lang="en-US" altLang="en-US" sz="2400" dirty="0"/>
              <a:t>CREATE array </a:t>
            </a:r>
            <a:r>
              <a:rPr lang="en-US" altLang="en-US" sz="2400" dirty="0" err="1"/>
              <a:t>nums</a:t>
            </a:r>
            <a:r>
              <a:rPr lang="en-US" altLang="en-US" sz="2400" dirty="0"/>
              <a:t> [</a:t>
            </a:r>
            <a:r>
              <a:rPr lang="en-US" altLang="en-US" sz="2400" dirty="0" err="1"/>
              <a:t>numRows</a:t>
            </a:r>
            <a:r>
              <a:rPr lang="en-US" altLang="en-US" sz="2400" dirty="0"/>
              <a:t>][</a:t>
            </a:r>
            <a:r>
              <a:rPr lang="en-US" altLang="en-US" sz="2400" dirty="0" err="1"/>
              <a:t>numColumns</a:t>
            </a:r>
            <a:r>
              <a:rPr lang="en-US" altLang="en-US" sz="2400" dirty="0"/>
              <a:t>]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=""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94625" y="4761288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531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="" xmlns:a16="http://schemas.microsoft.com/office/drawing/2014/main" id="{AA9A8FA0-A327-4177-ADBE-F4BC53819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C#  - Define a 2D Array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="" xmlns:a16="http://schemas.microsoft.com/office/drawing/2014/main" id="{500B217C-3AA3-40C5-B413-5BA6DBD23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eaLnBrk="1" hangingPunct="1"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&lt;type&gt;[ , ]&lt;name&gt;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&lt;type&gt;[&lt;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row_size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&gt;,&lt;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column_size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&gt;];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For example:</a:t>
            </a:r>
          </a:p>
          <a:p>
            <a:pPr marL="0" indent="0" algn="l" eaLnBrk="1" hangingPunct="1">
              <a:buNone/>
            </a:pP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 , ] grid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[10,20];</a:t>
            </a: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=""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701" y="2665549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65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="" xmlns:a16="http://schemas.microsoft.com/office/drawing/2014/main" id="{08E919C1-F390-408D-813D-4B80015C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Working with 2D arrays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="" xmlns:a16="http://schemas.microsoft.com/office/drawing/2014/main" id="{B3BF52FF-259D-46D8-A35E-7213A5B95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1"/>
            <a:ext cx="7886700" cy="4729164"/>
          </a:xfrm>
        </p:spPr>
        <p:txBody>
          <a:bodyPr>
            <a:normAutofit fontScale="92500" lnSpcReduction="10000"/>
          </a:bodyPr>
          <a:lstStyle/>
          <a:p>
            <a:pPr marL="0" indent="0" algn="l" eaLnBrk="1" hangingPunct="1">
              <a:lnSpc>
                <a:spcPct val="80000"/>
              </a:lnSpc>
              <a:buNone/>
            </a:pPr>
            <a:endParaRPr lang="en-US" altLang="en-US" dirty="0"/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800" dirty="0"/>
              <a:t>Usually involves nested loops, as shown below.  </a:t>
            </a:r>
            <a:br>
              <a:rPr lang="en-US" altLang="en-US" sz="2800" dirty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Problem Statement: Create an array of 4 rows and 5 columns.  Populate the array with the numbers 1-20.  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800" dirty="0"/>
              <a:t>---------------------------------------------------------------------</a:t>
            </a:r>
            <a:br>
              <a:rPr lang="en-US" altLang="en-US" sz="2800" dirty="0"/>
            </a:br>
            <a:r>
              <a:rPr lang="en-US" altLang="en-US" sz="2600" dirty="0"/>
              <a:t>Create array grid[4][5]</a:t>
            </a:r>
            <a:br>
              <a:rPr lang="en-US" altLang="en-US" sz="2600" dirty="0"/>
            </a:br>
            <a:r>
              <a:rPr lang="en-US" altLang="en-US" sz="2600" dirty="0"/>
              <a:t>count = 1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FOR each element in a row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FOR each element in a column</a:t>
            </a:r>
            <a:br>
              <a:rPr lang="en-US" altLang="en-US" sz="2600" dirty="0"/>
            </a:br>
            <a:r>
              <a:rPr lang="en-US" altLang="en-US" sz="2600" dirty="0"/>
              <a:t>          grid[row][col] = count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      count = count + 1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END INNER FOR</a:t>
            </a:r>
            <a:br>
              <a:rPr lang="en-US" altLang="en-US" sz="2600" dirty="0"/>
            </a:br>
            <a:r>
              <a:rPr lang="en-US" altLang="en-US" sz="2600" dirty="0"/>
              <a:t>END FOR</a:t>
            </a:r>
          </a:p>
        </p:txBody>
      </p:sp>
    </p:spTree>
    <p:extLst>
      <p:ext uri="{BB962C8B-B14F-4D97-AF65-F5344CB8AC3E}">
        <p14:creationId xmlns:p14="http://schemas.microsoft.com/office/powerpoint/2010/main" val="211375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1E310314-AEB6-4D92-B49F-B3D78452E54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9113" y="436872"/>
            <a:ext cx="8624887" cy="5791200"/>
          </a:xfrm>
        </p:spPr>
        <p:txBody>
          <a:bodyPr rtlCol="0">
            <a:noAutofit/>
          </a:bodyPr>
          <a:lstStyle/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int count = 1;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//declare a 2D array with 4 rows and 5 columns</a:t>
            </a:r>
            <a:br>
              <a:rPr lang="en-US" altLang="en-US" sz="1600" dirty="0"/>
            </a:br>
            <a:r>
              <a:rPr lang="en-US" altLang="en-US" sz="1600" dirty="0"/>
              <a:t>    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[,] grid = new 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[4, 5];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//getting the rows in the array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for (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row = 0; row &lt; 4; row++)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//populate the values in the array (row) we're currently on from the outer loop 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for (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column = 0; column &lt; 5; column++)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    grid[row, column] = count;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    count++;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//for each array in the grid (represented by rows)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</a:t>
            </a:r>
            <a:r>
              <a:rPr lang="en-US" altLang="en-US" sz="1600" dirty="0" err="1"/>
              <a:t>foreach</a:t>
            </a:r>
            <a:r>
              <a:rPr lang="en-US" altLang="en-US" sz="1600" dirty="0"/>
              <a:t>(</a:t>
            </a:r>
            <a:r>
              <a:rPr lang="en-US" altLang="en-US" sz="1600" dirty="0" err="1"/>
              <a:t>int</a:t>
            </a:r>
            <a:r>
              <a:rPr lang="en-US" altLang="en-US" sz="1600" dirty="0"/>
              <a:t> number in grid)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//for each element in the array (row) we're currently on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  </a:t>
            </a:r>
            <a:r>
              <a:rPr lang="en-US" altLang="en-US" sz="1600" dirty="0" err="1"/>
              <a:t>Console.Write</a:t>
            </a:r>
            <a:r>
              <a:rPr lang="en-US" altLang="en-US" sz="1600" dirty="0"/>
              <a:t>(number + ",");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    if(number % 5 == 0) { </a:t>
            </a:r>
            <a:br>
              <a:rPr lang="en-US" altLang="en-US" sz="1600" dirty="0"/>
            </a:br>
            <a:r>
              <a:rPr lang="en-US" altLang="en-US" sz="1600" dirty="0"/>
              <a:t>	</a:t>
            </a:r>
            <a:r>
              <a:rPr lang="en-US" altLang="en-US" sz="1600" dirty="0" err="1"/>
              <a:t>Console.WriteLine</a:t>
            </a:r>
            <a:r>
              <a:rPr lang="en-US" altLang="en-US" sz="1600" dirty="0"/>
              <a:t>(" ");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600" dirty="0"/>
              <a:t>    }</a:t>
            </a:r>
          </a:p>
        </p:txBody>
      </p:sp>
      <p:pic>
        <p:nvPicPr>
          <p:cNvPr id="9" name="Picture 8" descr="C Sharp Logo">
            <a:extLst>
              <a:ext uri="{FF2B5EF4-FFF2-40B4-BE49-F238E27FC236}">
                <a16:creationId xmlns=""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039" y="2854944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98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A4E7D90-5709-224C-9812-210CBFACDC62}"/>
              </a:ext>
            </a:extLst>
          </p:cNvPr>
          <p:cNvSpPr txBox="1"/>
          <p:nvPr/>
        </p:nvSpPr>
        <p:spPr>
          <a:xfrm>
            <a:off x="6457950" y="5410200"/>
            <a:ext cx="222885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Nested for </a:t>
            </a:r>
            <a:r>
              <a:rPr lang="en-US" altLang="en-US" sz="4000"/>
              <a:t>Loop Example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>
                <a:solidFill>
                  <a:srgbClr val="0432FF"/>
                </a:solidFill>
              </a:rPr>
              <a:t>BEGIN MAIN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0432FF"/>
                </a:solidFill>
              </a:rPr>
              <a:t>CREATE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 = 10, row, star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(row = 1, row &lt;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, row = row + 1)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(star = 1, star &lt;=  row, star = star + 1) 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	PRINT  </a:t>
            </a:r>
            <a:r>
              <a:rPr lang="en-US" altLang="en-US" sz="2200" dirty="0">
                <a:solidFill>
                  <a:srgbClr val="C00000"/>
                </a:solidFill>
              </a:rPr>
              <a:t>“*”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inner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PRINTLINE ()	</a:t>
            </a:r>
            <a:br>
              <a:rPr lang="en-US" altLang="en-US" sz="2200" dirty="0"/>
            </a:b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outer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endParaRPr lang="en-US" altLang="en-US" sz="2200" dirty="0">
              <a:solidFill>
                <a:srgbClr val="0432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END MAIN</a:t>
            </a:r>
          </a:p>
        </p:txBody>
      </p:sp>
      <p:pic>
        <p:nvPicPr>
          <p:cNvPr id="8" name="Picture 6" descr="An image that shows 1 star (or asterisk), followed by a row of 2 stars, followed by a row of 3 stars and so on.  The last row contains 10 stars." title="Sta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2327275"/>
            <a:ext cx="1597025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 title="Pseudo code logo">
            <a:extLst>
              <a:ext uri="{FF2B5EF4-FFF2-40B4-BE49-F238E27FC236}">
                <a16:creationId xmlns=""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556964" y="537904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61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i="1" dirty="0"/>
              <a:t>Nested for</a:t>
            </a:r>
            <a:r>
              <a:rPr lang="en-US" altLang="en-US" dirty="0"/>
              <a:t>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9" y="1388884"/>
            <a:ext cx="8134350" cy="4351339"/>
          </a:xfrm>
        </p:spPr>
        <p:txBody>
          <a:bodyPr>
            <a:normAutofit/>
          </a:bodyPr>
          <a:lstStyle/>
          <a:p>
            <a:pPr defTabSz="914400" eaLnBrk="1" hangingPunct="1">
              <a:spcBef>
                <a:spcPct val="10000"/>
              </a:spcBef>
              <a:buFontTx/>
              <a:buNone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10;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row = 1; row &lt;=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row++)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{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star = 1; star &lt;= row; star++)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{  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Console.Write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"*"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}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>
                <a:latin typeface="Consolas" charset="0"/>
                <a:ea typeface="Consolas" charset="0"/>
                <a:cs typeface="Consolas" charset="0"/>
              </a:rPr>
              <a:t>Console.WriteLine();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CDDFE15-F7BB-4343-887E-911EF1B0975C}"/>
              </a:ext>
            </a:extLst>
          </p:cNvPr>
          <p:cNvSpPr txBox="1"/>
          <p:nvPr/>
        </p:nvSpPr>
        <p:spPr>
          <a:xfrm>
            <a:off x="6457950" y="5410200"/>
            <a:ext cx="222885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C Sharp Logo">
            <a:extLst>
              <a:ext uri="{FF2B5EF4-FFF2-40B4-BE49-F238E27FC236}">
                <a16:creationId xmlns="" xmlns:a16="http://schemas.microsoft.com/office/drawing/2014/main" id="{D4481B94-9EA3-234F-A6CC-EDD39F44C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133" y="4994274"/>
            <a:ext cx="830131" cy="79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72793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13419</TotalTime>
  <Words>122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PPT2_16to9</vt:lpstr>
      <vt:lpstr>Arrays </vt:lpstr>
      <vt:lpstr>Defining a 1D array</vt:lpstr>
      <vt:lpstr>C#  - Define a 1D Array</vt:lpstr>
      <vt:lpstr>Defining a 2D array</vt:lpstr>
      <vt:lpstr>C#  - Define a 2D Array</vt:lpstr>
      <vt:lpstr>Working with 2D arrays </vt:lpstr>
      <vt:lpstr>PowerPoint Presentation</vt:lpstr>
      <vt:lpstr>Pseudocode – Nested for Loop Example</vt:lpstr>
      <vt:lpstr>Nested for Loop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407</cp:revision>
  <dcterms:created xsi:type="dcterms:W3CDTF">2017-03-19T10:32:05Z</dcterms:created>
  <dcterms:modified xsi:type="dcterms:W3CDTF">2021-10-16T15:11:13Z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