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1" r:id="rId1"/>
  </p:sldMasterIdLst>
  <p:notesMasterIdLst>
    <p:notesMasterId r:id="rId11"/>
  </p:notesMasterIdLst>
  <p:handoutMasterIdLst>
    <p:handoutMasterId r:id="rId12"/>
  </p:handoutMasterIdLst>
  <p:sldIdLst>
    <p:sldId id="420" r:id="rId2"/>
    <p:sldId id="559" r:id="rId3"/>
    <p:sldId id="557" r:id="rId4"/>
    <p:sldId id="556" r:id="rId5"/>
    <p:sldId id="558" r:id="rId6"/>
    <p:sldId id="546" r:id="rId7"/>
    <p:sldId id="547" r:id="rId8"/>
    <p:sldId id="455" r:id="rId9"/>
    <p:sldId id="380" r:id="rId10"/>
  </p:sldIdLst>
  <p:sldSz cx="9144000" cy="6858000" type="screen4x3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432FF"/>
    <a:srgbClr val="4E8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52356" autoAdjust="0"/>
    <p:restoredTop sz="94673" autoAdjust="0"/>
  </p:normalViewPr>
  <p:slideViewPr>
    <p:cSldViewPr>
      <p:cViewPr varScale="1">
        <p:scale>
          <a:sx n="87" d="100"/>
          <a:sy n="87" d="100"/>
        </p:scale>
        <p:origin x="936" y="66"/>
      </p:cViewPr>
      <p:guideLst>
        <p:guide orient="horz" pos="2880"/>
        <p:guide pos="2160"/>
      </p:guideLst>
    </p:cSldViewPr>
  </p:slideViewPr>
  <p:outlineViewPr>
    <p:cViewPr>
      <p:scale>
        <a:sx n="33" d="100"/>
        <a:sy n="33" d="100"/>
      </p:scale>
      <p:origin x="0" y="-759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8" d="100"/>
          <a:sy n="88" d="100"/>
        </p:scale>
        <p:origin x="2040" y="8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ouglas Malcolm" userId="6fbabce8-ec94-4dd3-b118-672eb69ae1ad" providerId="ADAL" clId="{2AA76708-C08A-E14E-938F-397F555097E5}"/>
    <pc:docChg chg="delSld modSld">
      <pc:chgData name="Douglas Malcolm" userId="6fbabce8-ec94-4dd3-b118-672eb69ae1ad" providerId="ADAL" clId="{2AA76708-C08A-E14E-938F-397F555097E5}" dt="2021-09-24T14:46:19.041" v="13" actId="2696"/>
      <pc:docMkLst>
        <pc:docMk/>
      </pc:docMkLst>
      <pc:sldChg chg="del">
        <pc:chgData name="Douglas Malcolm" userId="6fbabce8-ec94-4dd3-b118-672eb69ae1ad" providerId="ADAL" clId="{2AA76708-C08A-E14E-938F-397F555097E5}" dt="2021-09-24T14:46:11.206" v="4" actId="2696"/>
        <pc:sldMkLst>
          <pc:docMk/>
          <pc:sldMk cId="91024388" sldId="413"/>
        </pc:sldMkLst>
      </pc:sldChg>
      <pc:sldChg chg="del">
        <pc:chgData name="Douglas Malcolm" userId="6fbabce8-ec94-4dd3-b118-672eb69ae1ad" providerId="ADAL" clId="{2AA76708-C08A-E14E-938F-397F555097E5}" dt="2021-09-24T14:46:12.865" v="5" actId="2696"/>
        <pc:sldMkLst>
          <pc:docMk/>
          <pc:sldMk cId="937541806" sldId="415"/>
        </pc:sldMkLst>
      </pc:sldChg>
      <pc:sldChg chg="del">
        <pc:chgData name="Douglas Malcolm" userId="6fbabce8-ec94-4dd3-b118-672eb69ae1ad" providerId="ADAL" clId="{2AA76708-C08A-E14E-938F-397F555097E5}" dt="2021-09-24T14:46:13.676" v="6" actId="2696"/>
        <pc:sldMkLst>
          <pc:docMk/>
          <pc:sldMk cId="2017284687" sldId="417"/>
        </pc:sldMkLst>
      </pc:sldChg>
      <pc:sldChg chg="del">
        <pc:chgData name="Douglas Malcolm" userId="6fbabce8-ec94-4dd3-b118-672eb69ae1ad" providerId="ADAL" clId="{2AA76708-C08A-E14E-938F-397F555097E5}" dt="2021-09-24T14:46:14.221" v="7" actId="2696"/>
        <pc:sldMkLst>
          <pc:docMk/>
          <pc:sldMk cId="1993537458" sldId="419"/>
        </pc:sldMkLst>
      </pc:sldChg>
      <pc:sldChg chg="modSp mod">
        <pc:chgData name="Douglas Malcolm" userId="6fbabce8-ec94-4dd3-b118-672eb69ae1ad" providerId="ADAL" clId="{2AA76708-C08A-E14E-938F-397F555097E5}" dt="2021-09-24T14:46:06.320" v="3" actId="6549"/>
        <pc:sldMkLst>
          <pc:docMk/>
          <pc:sldMk cId="1861421484" sldId="420"/>
        </pc:sldMkLst>
        <pc:spChg chg="mod">
          <ac:chgData name="Douglas Malcolm" userId="6fbabce8-ec94-4dd3-b118-672eb69ae1ad" providerId="ADAL" clId="{2AA76708-C08A-E14E-938F-397F555097E5}" dt="2021-09-24T14:46:06.320" v="3" actId="6549"/>
          <ac:spMkLst>
            <pc:docMk/>
            <pc:sldMk cId="1861421484" sldId="420"/>
            <ac:spMk id="5" creationId="{00000000-0000-0000-0000-000000000000}"/>
          </ac:spMkLst>
        </pc:spChg>
        <pc:spChg chg="mod">
          <ac:chgData name="Douglas Malcolm" userId="6fbabce8-ec94-4dd3-b118-672eb69ae1ad" providerId="ADAL" clId="{2AA76708-C08A-E14E-938F-397F555097E5}" dt="2021-09-24T14:46:04.709" v="2" actId="20577"/>
          <ac:spMkLst>
            <pc:docMk/>
            <pc:sldMk cId="1861421484" sldId="420"/>
            <ac:spMk id="7170" creationId="{00000000-0000-0000-0000-000000000000}"/>
          </ac:spMkLst>
        </pc:spChg>
      </pc:sldChg>
      <pc:sldChg chg="del">
        <pc:chgData name="Douglas Malcolm" userId="6fbabce8-ec94-4dd3-b118-672eb69ae1ad" providerId="ADAL" clId="{2AA76708-C08A-E14E-938F-397F555097E5}" dt="2021-09-24T14:46:15.964" v="9" actId="2696"/>
        <pc:sldMkLst>
          <pc:docMk/>
          <pc:sldMk cId="269506189" sldId="425"/>
        </pc:sldMkLst>
      </pc:sldChg>
      <pc:sldChg chg="del">
        <pc:chgData name="Douglas Malcolm" userId="6fbabce8-ec94-4dd3-b118-672eb69ae1ad" providerId="ADAL" clId="{2AA76708-C08A-E14E-938F-397F555097E5}" dt="2021-09-24T14:46:16.628" v="10" actId="2696"/>
        <pc:sldMkLst>
          <pc:docMk/>
          <pc:sldMk cId="1080859132" sldId="427"/>
        </pc:sldMkLst>
      </pc:sldChg>
      <pc:sldChg chg="del">
        <pc:chgData name="Douglas Malcolm" userId="6fbabce8-ec94-4dd3-b118-672eb69ae1ad" providerId="ADAL" clId="{2AA76708-C08A-E14E-938F-397F555097E5}" dt="2021-09-24T14:46:17.288" v="11" actId="2696"/>
        <pc:sldMkLst>
          <pc:docMk/>
          <pc:sldMk cId="2499037257" sldId="429"/>
        </pc:sldMkLst>
      </pc:sldChg>
      <pc:sldChg chg="del">
        <pc:chgData name="Douglas Malcolm" userId="6fbabce8-ec94-4dd3-b118-672eb69ae1ad" providerId="ADAL" clId="{2AA76708-C08A-E14E-938F-397F555097E5}" dt="2021-09-24T14:46:18.081" v="12" actId="2696"/>
        <pc:sldMkLst>
          <pc:docMk/>
          <pc:sldMk cId="2155980842" sldId="430"/>
        </pc:sldMkLst>
      </pc:sldChg>
      <pc:sldChg chg="del">
        <pc:chgData name="Douglas Malcolm" userId="6fbabce8-ec94-4dd3-b118-672eb69ae1ad" providerId="ADAL" clId="{2AA76708-C08A-E14E-938F-397F555097E5}" dt="2021-09-24T14:46:19.041" v="13" actId="2696"/>
        <pc:sldMkLst>
          <pc:docMk/>
          <pc:sldMk cId="3071192531" sldId="433"/>
        </pc:sldMkLst>
      </pc:sldChg>
      <pc:sldChg chg="del">
        <pc:chgData name="Douglas Malcolm" userId="6fbabce8-ec94-4dd3-b118-672eb69ae1ad" providerId="ADAL" clId="{2AA76708-C08A-E14E-938F-397F555097E5}" dt="2021-09-24T14:46:15.422" v="8" actId="2696"/>
        <pc:sldMkLst>
          <pc:docMk/>
          <pc:sldMk cId="776321413" sldId="494"/>
        </pc:sldMkLst>
      </pc:sldChg>
    </pc:docChg>
  </pc:docChgLst>
  <pc:docChgLst>
    <pc:chgData name="Douglas Malcolm" userId="6fbabce8-ec94-4dd3-b118-672eb69ae1ad" providerId="ADAL" clId="{4DC79F5F-AC24-5244-8312-1D485B6D2845}"/>
    <pc:docChg chg="custSel addSld delSld modSld sldOrd modMainMaster">
      <pc:chgData name="Douglas Malcolm" userId="6fbabce8-ec94-4dd3-b118-672eb69ae1ad" providerId="ADAL" clId="{4DC79F5F-AC24-5244-8312-1D485B6D2845}" dt="2021-06-21T19:44:26.003" v="93"/>
      <pc:docMkLst>
        <pc:docMk/>
      </pc:docMkLst>
      <pc:sldChg chg="delSp mod">
        <pc:chgData name="Douglas Malcolm" userId="6fbabce8-ec94-4dd3-b118-672eb69ae1ad" providerId="ADAL" clId="{4DC79F5F-AC24-5244-8312-1D485B6D2845}" dt="2021-06-04T18:15:46.596" v="41" actId="478"/>
        <pc:sldMkLst>
          <pc:docMk/>
          <pc:sldMk cId="1895727932" sldId="380"/>
        </pc:sldMkLst>
        <pc:spChg chg="del">
          <ac:chgData name="Douglas Malcolm" userId="6fbabce8-ec94-4dd3-b118-672eb69ae1ad" providerId="ADAL" clId="{4DC79F5F-AC24-5244-8312-1D485B6D2845}" dt="2021-06-04T18:15:46.596" v="41" actId="478"/>
          <ac:spMkLst>
            <pc:docMk/>
            <pc:sldMk cId="1895727932" sldId="380"/>
            <ac:spMk id="2" creationId="{00000000-0000-0000-0000-000000000000}"/>
          </ac:spMkLst>
        </pc:spChg>
      </pc:sldChg>
      <pc:sldChg chg="modSp add mod">
        <pc:chgData name="Douglas Malcolm" userId="6fbabce8-ec94-4dd3-b118-672eb69ae1ad" providerId="ADAL" clId="{4DC79F5F-AC24-5244-8312-1D485B6D2845}" dt="2021-06-21T19:36:40.816" v="46" actId="27636"/>
        <pc:sldMkLst>
          <pc:docMk/>
          <pc:sldMk cId="91024388" sldId="413"/>
        </pc:sldMkLst>
        <pc:spChg chg="mod">
          <ac:chgData name="Douglas Malcolm" userId="6fbabce8-ec94-4dd3-b118-672eb69ae1ad" providerId="ADAL" clId="{4DC79F5F-AC24-5244-8312-1D485B6D2845}" dt="2021-06-21T19:36:40.816" v="46" actId="27636"/>
          <ac:spMkLst>
            <pc:docMk/>
            <pc:sldMk cId="91024388" sldId="413"/>
            <ac:spMk id="8195" creationId="{00000000-0000-0000-0000-000000000000}"/>
          </ac:spMkLst>
        </pc:spChg>
      </pc:sldChg>
      <pc:sldChg chg="modSp add mod">
        <pc:chgData name="Douglas Malcolm" userId="6fbabce8-ec94-4dd3-b118-672eb69ae1ad" providerId="ADAL" clId="{4DC79F5F-AC24-5244-8312-1D485B6D2845}" dt="2021-06-21T19:36:40.847" v="47" actId="27636"/>
        <pc:sldMkLst>
          <pc:docMk/>
          <pc:sldMk cId="937541806" sldId="415"/>
        </pc:sldMkLst>
        <pc:spChg chg="mod">
          <ac:chgData name="Douglas Malcolm" userId="6fbabce8-ec94-4dd3-b118-672eb69ae1ad" providerId="ADAL" clId="{4DC79F5F-AC24-5244-8312-1D485B6D2845}" dt="2021-06-21T19:36:40.847" v="47" actId="27636"/>
          <ac:spMkLst>
            <pc:docMk/>
            <pc:sldMk cId="937541806" sldId="415"/>
            <ac:spMk id="9219" creationId="{00000000-0000-0000-0000-000000000000}"/>
          </ac:spMkLst>
        </pc:spChg>
      </pc:sldChg>
      <pc:sldChg chg="add">
        <pc:chgData name="Douglas Malcolm" userId="6fbabce8-ec94-4dd3-b118-672eb69ae1ad" providerId="ADAL" clId="{4DC79F5F-AC24-5244-8312-1D485B6D2845}" dt="2021-06-21T19:36:40.328" v="42"/>
        <pc:sldMkLst>
          <pc:docMk/>
          <pc:sldMk cId="2017284687" sldId="417"/>
        </pc:sldMkLst>
      </pc:sldChg>
      <pc:sldChg chg="add">
        <pc:chgData name="Douglas Malcolm" userId="6fbabce8-ec94-4dd3-b118-672eb69ae1ad" providerId="ADAL" clId="{4DC79F5F-AC24-5244-8312-1D485B6D2845}" dt="2021-06-21T19:36:40.328" v="42"/>
        <pc:sldMkLst>
          <pc:docMk/>
          <pc:sldMk cId="1993537458" sldId="419"/>
        </pc:sldMkLst>
      </pc:sldChg>
      <pc:sldChg chg="delSp modSp mod">
        <pc:chgData name="Douglas Malcolm" userId="6fbabce8-ec94-4dd3-b118-672eb69ae1ad" providerId="ADAL" clId="{4DC79F5F-AC24-5244-8312-1D485B6D2845}" dt="2021-06-21T19:37:40.925" v="51"/>
        <pc:sldMkLst>
          <pc:docMk/>
          <pc:sldMk cId="1861421484" sldId="420"/>
        </pc:sldMkLst>
        <pc:spChg chg="del">
          <ac:chgData name="Douglas Malcolm" userId="6fbabce8-ec94-4dd3-b118-672eb69ae1ad" providerId="ADAL" clId="{4DC79F5F-AC24-5244-8312-1D485B6D2845}" dt="2021-06-04T18:15:09.995" v="25" actId="478"/>
          <ac:spMkLst>
            <pc:docMk/>
            <pc:sldMk cId="1861421484" sldId="420"/>
            <ac:spMk id="2" creationId="{00000000-0000-0000-0000-000000000000}"/>
          </ac:spMkLst>
        </pc:spChg>
        <pc:spChg chg="del">
          <ac:chgData name="Douglas Malcolm" userId="6fbabce8-ec94-4dd3-b118-672eb69ae1ad" providerId="ADAL" clId="{4DC79F5F-AC24-5244-8312-1D485B6D2845}" dt="2021-06-04T18:15:10.999" v="26" actId="478"/>
          <ac:spMkLst>
            <pc:docMk/>
            <pc:sldMk cId="1861421484" sldId="420"/>
            <ac:spMk id="3" creationId="{00000000-0000-0000-0000-000000000000}"/>
          </ac:spMkLst>
        </pc:spChg>
        <pc:spChg chg="del">
          <ac:chgData name="Douglas Malcolm" userId="6fbabce8-ec94-4dd3-b118-672eb69ae1ad" providerId="ADAL" clId="{4DC79F5F-AC24-5244-8312-1D485B6D2845}" dt="2021-06-04T18:15:11.896" v="27" actId="478"/>
          <ac:spMkLst>
            <pc:docMk/>
            <pc:sldMk cId="1861421484" sldId="420"/>
            <ac:spMk id="4" creationId="{00000000-0000-0000-0000-000000000000}"/>
          </ac:spMkLst>
        </pc:spChg>
        <pc:spChg chg="mod">
          <ac:chgData name="Douglas Malcolm" userId="6fbabce8-ec94-4dd3-b118-672eb69ae1ad" providerId="ADAL" clId="{4DC79F5F-AC24-5244-8312-1D485B6D2845}" dt="2021-06-21T19:37:27.958" v="50"/>
          <ac:spMkLst>
            <pc:docMk/>
            <pc:sldMk cId="1861421484" sldId="420"/>
            <ac:spMk id="5" creationId="{00000000-0000-0000-0000-000000000000}"/>
          </ac:spMkLst>
        </pc:spChg>
        <pc:spChg chg="mod">
          <ac:chgData name="Douglas Malcolm" userId="6fbabce8-ec94-4dd3-b118-672eb69ae1ad" providerId="ADAL" clId="{4DC79F5F-AC24-5244-8312-1D485B6D2845}" dt="2021-06-21T19:37:40.925" v="51"/>
          <ac:spMkLst>
            <pc:docMk/>
            <pc:sldMk cId="1861421484" sldId="420"/>
            <ac:spMk id="7170" creationId="{00000000-0000-0000-0000-000000000000}"/>
          </ac:spMkLst>
        </pc:spChg>
      </pc:sldChg>
      <pc:sldChg chg="modSp add del mod">
        <pc:chgData name="Douglas Malcolm" userId="6fbabce8-ec94-4dd3-b118-672eb69ae1ad" providerId="ADAL" clId="{4DC79F5F-AC24-5244-8312-1D485B6D2845}" dt="2021-06-21T19:38:02.537" v="52" actId="2696"/>
        <pc:sldMkLst>
          <pc:docMk/>
          <pc:sldMk cId="925235622" sldId="421"/>
        </pc:sldMkLst>
        <pc:spChg chg="mod">
          <ac:chgData name="Douglas Malcolm" userId="6fbabce8-ec94-4dd3-b118-672eb69ae1ad" providerId="ADAL" clId="{4DC79F5F-AC24-5244-8312-1D485B6D2845}" dt="2021-06-21T19:36:40.939" v="48" actId="27636"/>
          <ac:spMkLst>
            <pc:docMk/>
            <pc:sldMk cId="925235622" sldId="421"/>
            <ac:spMk id="20483" creationId="{00000000-0000-0000-0000-000000000000}"/>
          </ac:spMkLst>
        </pc:spChg>
      </pc:sldChg>
      <pc:sldChg chg="modSp add del mod">
        <pc:chgData name="Douglas Malcolm" userId="6fbabce8-ec94-4dd3-b118-672eb69ae1ad" providerId="ADAL" clId="{4DC79F5F-AC24-5244-8312-1D485B6D2845}" dt="2021-06-21T19:38:06.515" v="53" actId="2696"/>
        <pc:sldMkLst>
          <pc:docMk/>
          <pc:sldMk cId="2229380102" sldId="422"/>
        </pc:sldMkLst>
        <pc:spChg chg="mod">
          <ac:chgData name="Douglas Malcolm" userId="6fbabce8-ec94-4dd3-b118-672eb69ae1ad" providerId="ADAL" clId="{4DC79F5F-AC24-5244-8312-1D485B6D2845}" dt="2021-06-21T19:36:40.958" v="49" actId="27636"/>
          <ac:spMkLst>
            <pc:docMk/>
            <pc:sldMk cId="2229380102" sldId="422"/>
            <ac:spMk id="120835" creationId="{00000000-0000-0000-0000-000000000000}"/>
          </ac:spMkLst>
        </pc:spChg>
      </pc:sldChg>
      <pc:sldChg chg="add">
        <pc:chgData name="Douglas Malcolm" userId="6fbabce8-ec94-4dd3-b118-672eb69ae1ad" providerId="ADAL" clId="{4DC79F5F-AC24-5244-8312-1D485B6D2845}" dt="2021-06-21T19:36:40.328" v="42"/>
        <pc:sldMkLst>
          <pc:docMk/>
          <pc:sldMk cId="269506189" sldId="425"/>
        </pc:sldMkLst>
      </pc:sldChg>
      <pc:sldChg chg="add">
        <pc:chgData name="Douglas Malcolm" userId="6fbabce8-ec94-4dd3-b118-672eb69ae1ad" providerId="ADAL" clId="{4DC79F5F-AC24-5244-8312-1D485B6D2845}" dt="2021-06-21T19:36:40.328" v="42"/>
        <pc:sldMkLst>
          <pc:docMk/>
          <pc:sldMk cId="1080859132" sldId="427"/>
        </pc:sldMkLst>
      </pc:sldChg>
      <pc:sldChg chg="modSp add mod">
        <pc:chgData name="Douglas Malcolm" userId="6fbabce8-ec94-4dd3-b118-672eb69ae1ad" providerId="ADAL" clId="{4DC79F5F-AC24-5244-8312-1D485B6D2845}" dt="2021-06-21T19:36:40.678" v="43" actId="27636"/>
        <pc:sldMkLst>
          <pc:docMk/>
          <pc:sldMk cId="2499037257" sldId="429"/>
        </pc:sldMkLst>
        <pc:spChg chg="mod">
          <ac:chgData name="Douglas Malcolm" userId="6fbabce8-ec94-4dd3-b118-672eb69ae1ad" providerId="ADAL" clId="{4DC79F5F-AC24-5244-8312-1D485B6D2845}" dt="2021-06-21T19:36:40.678" v="43" actId="27636"/>
          <ac:spMkLst>
            <pc:docMk/>
            <pc:sldMk cId="2499037257" sldId="429"/>
            <ac:spMk id="33795" creationId="{00000000-0000-0000-0000-000000000000}"/>
          </ac:spMkLst>
        </pc:spChg>
      </pc:sldChg>
      <pc:sldChg chg="modSp add mod">
        <pc:chgData name="Douglas Malcolm" userId="6fbabce8-ec94-4dd3-b118-672eb69ae1ad" providerId="ADAL" clId="{4DC79F5F-AC24-5244-8312-1D485B6D2845}" dt="2021-06-21T19:36:40.709" v="44" actId="27636"/>
        <pc:sldMkLst>
          <pc:docMk/>
          <pc:sldMk cId="2155980842" sldId="430"/>
        </pc:sldMkLst>
        <pc:spChg chg="mod">
          <ac:chgData name="Douglas Malcolm" userId="6fbabce8-ec94-4dd3-b118-672eb69ae1ad" providerId="ADAL" clId="{4DC79F5F-AC24-5244-8312-1D485B6D2845}" dt="2021-06-21T19:36:40.709" v="44" actId="27636"/>
          <ac:spMkLst>
            <pc:docMk/>
            <pc:sldMk cId="2155980842" sldId="430"/>
            <ac:spMk id="34819" creationId="{00000000-0000-0000-0000-000000000000}"/>
          </ac:spMkLst>
        </pc:spChg>
      </pc:sldChg>
      <pc:sldChg chg="modSp add mod">
        <pc:chgData name="Douglas Malcolm" userId="6fbabce8-ec94-4dd3-b118-672eb69ae1ad" providerId="ADAL" clId="{4DC79F5F-AC24-5244-8312-1D485B6D2845}" dt="2021-06-21T19:36:40.738" v="45" actId="27636"/>
        <pc:sldMkLst>
          <pc:docMk/>
          <pc:sldMk cId="3071192531" sldId="433"/>
        </pc:sldMkLst>
        <pc:spChg chg="mod">
          <ac:chgData name="Douglas Malcolm" userId="6fbabce8-ec94-4dd3-b118-672eb69ae1ad" providerId="ADAL" clId="{4DC79F5F-AC24-5244-8312-1D485B6D2845}" dt="2021-06-21T19:36:40.738" v="45" actId="27636"/>
          <ac:spMkLst>
            <pc:docMk/>
            <pc:sldMk cId="3071192531" sldId="433"/>
            <ac:spMk id="102403" creationId="{00000000-0000-0000-0000-000000000000}"/>
          </ac:spMkLst>
        </pc:spChg>
      </pc:sldChg>
      <pc:sldChg chg="delSp modSp mod">
        <pc:chgData name="Douglas Malcolm" userId="6fbabce8-ec94-4dd3-b118-672eb69ae1ad" providerId="ADAL" clId="{4DC79F5F-AC24-5244-8312-1D485B6D2845}" dt="2021-06-04T18:15:43.803" v="40" actId="478"/>
        <pc:sldMkLst>
          <pc:docMk/>
          <pc:sldMk cId="1141612535" sldId="455"/>
        </pc:sldMkLst>
        <pc:spChg chg="del">
          <ac:chgData name="Douglas Malcolm" userId="6fbabce8-ec94-4dd3-b118-672eb69ae1ad" providerId="ADAL" clId="{4DC79F5F-AC24-5244-8312-1D485B6D2845}" dt="2021-06-04T18:15:43.803" v="40" actId="478"/>
          <ac:spMkLst>
            <pc:docMk/>
            <pc:sldMk cId="1141612535" sldId="455"/>
            <ac:spMk id="2" creationId="{00000000-0000-0000-0000-000000000000}"/>
          </ac:spMkLst>
        </pc:spChg>
        <pc:spChg chg="mod">
          <ac:chgData name="Douglas Malcolm" userId="6fbabce8-ec94-4dd3-b118-672eb69ae1ad" providerId="ADAL" clId="{4DC79F5F-AC24-5244-8312-1D485B6D2845}" dt="2021-06-04T17:32:08.124" v="0"/>
          <ac:spMkLst>
            <pc:docMk/>
            <pc:sldMk cId="1141612535" sldId="455"/>
            <ac:spMk id="60419" creationId="{00000000-0000-0000-0000-000000000000}"/>
          </ac:spMkLst>
        </pc:spChg>
      </pc:sldChg>
      <pc:sldChg chg="modSp add">
        <pc:chgData name="Douglas Malcolm" userId="6fbabce8-ec94-4dd3-b118-672eb69ae1ad" providerId="ADAL" clId="{4DC79F5F-AC24-5244-8312-1D485B6D2845}" dt="2021-06-21T19:44:26.003" v="93"/>
        <pc:sldMkLst>
          <pc:docMk/>
          <pc:sldMk cId="776321413" sldId="494"/>
        </pc:sldMkLst>
        <pc:spChg chg="mod">
          <ac:chgData name="Douglas Malcolm" userId="6fbabce8-ec94-4dd3-b118-672eb69ae1ad" providerId="ADAL" clId="{4DC79F5F-AC24-5244-8312-1D485B6D2845}" dt="2021-06-21T19:44:26.003" v="93"/>
          <ac:spMkLst>
            <pc:docMk/>
            <pc:sldMk cId="776321413" sldId="494"/>
            <ac:spMk id="4" creationId="{47CAEA7D-FD4F-D341-90D2-3B13BE0A0568}"/>
          </ac:spMkLst>
        </pc:spChg>
        <pc:spChg chg="mod">
          <ac:chgData name="Douglas Malcolm" userId="6fbabce8-ec94-4dd3-b118-672eb69ae1ad" providerId="ADAL" clId="{4DC79F5F-AC24-5244-8312-1D485B6D2845}" dt="2021-06-21T19:44:26.003" v="93"/>
          <ac:spMkLst>
            <pc:docMk/>
            <pc:sldMk cId="776321413" sldId="494"/>
            <ac:spMk id="5" creationId="{2B098FD4-02AC-7A4E-A409-43020A0D2B03}"/>
          </ac:spMkLst>
        </pc:spChg>
        <pc:spChg chg="mod">
          <ac:chgData name="Douglas Malcolm" userId="6fbabce8-ec94-4dd3-b118-672eb69ae1ad" providerId="ADAL" clId="{4DC79F5F-AC24-5244-8312-1D485B6D2845}" dt="2021-06-21T19:44:26.003" v="93"/>
          <ac:spMkLst>
            <pc:docMk/>
            <pc:sldMk cId="776321413" sldId="494"/>
            <ac:spMk id="6" creationId="{3160DA25-EEF8-2845-A756-9CBD82B9BC9C}"/>
          </ac:spMkLst>
        </pc:spChg>
      </pc:sldChg>
      <pc:sldChg chg="delSp modSp mod">
        <pc:chgData name="Douglas Malcolm" userId="6fbabce8-ec94-4dd3-b118-672eb69ae1ad" providerId="ADAL" clId="{4DC79F5F-AC24-5244-8312-1D485B6D2845}" dt="2021-06-04T18:15:34.250" v="36" actId="478"/>
        <pc:sldMkLst>
          <pc:docMk/>
          <pc:sldMk cId="2113750516" sldId="546"/>
        </pc:sldMkLst>
        <pc:spChg chg="del">
          <ac:chgData name="Douglas Malcolm" userId="6fbabce8-ec94-4dd3-b118-672eb69ae1ad" providerId="ADAL" clId="{4DC79F5F-AC24-5244-8312-1D485B6D2845}" dt="2021-06-04T18:15:29.832" v="34" actId="478"/>
          <ac:spMkLst>
            <pc:docMk/>
            <pc:sldMk cId="2113750516" sldId="546"/>
            <ac:spMk id="2" creationId="{9FE749B5-4D71-4ECD-91BA-20F5C4EA1A02}"/>
          </ac:spMkLst>
        </pc:spChg>
        <pc:spChg chg="mod">
          <ac:chgData name="Douglas Malcolm" userId="6fbabce8-ec94-4dd3-b118-672eb69ae1ad" providerId="ADAL" clId="{4DC79F5F-AC24-5244-8312-1D485B6D2845}" dt="2021-06-04T17:32:08.124" v="0"/>
          <ac:spMkLst>
            <pc:docMk/>
            <pc:sldMk cId="2113750516" sldId="546"/>
            <ac:spMk id="57347" creationId="{B3BF52FF-259D-46D8-A35E-7213A5B9550D}"/>
          </ac:spMkLst>
        </pc:spChg>
        <pc:spChg chg="del">
          <ac:chgData name="Douglas Malcolm" userId="6fbabce8-ec94-4dd3-b118-672eb69ae1ad" providerId="ADAL" clId="{4DC79F5F-AC24-5244-8312-1D485B6D2845}" dt="2021-06-04T18:15:32.220" v="35" actId="478"/>
          <ac:spMkLst>
            <pc:docMk/>
            <pc:sldMk cId="2113750516" sldId="546"/>
            <ac:spMk id="57348" creationId="{E406AA36-189A-4C07-A045-612D38009F44}"/>
          </ac:spMkLst>
        </pc:spChg>
        <pc:spChg chg="del">
          <ac:chgData name="Douglas Malcolm" userId="6fbabce8-ec94-4dd3-b118-672eb69ae1ad" providerId="ADAL" clId="{4DC79F5F-AC24-5244-8312-1D485B6D2845}" dt="2021-06-04T18:15:34.250" v="36" actId="478"/>
          <ac:spMkLst>
            <pc:docMk/>
            <pc:sldMk cId="2113750516" sldId="546"/>
            <ac:spMk id="57349" creationId="{03A786ED-3558-439C-86B6-C642A7C59F6E}"/>
          </ac:spMkLst>
        </pc:spChg>
      </pc:sldChg>
      <pc:sldChg chg="delSp mod">
        <pc:chgData name="Douglas Malcolm" userId="6fbabce8-ec94-4dd3-b118-672eb69ae1ad" providerId="ADAL" clId="{4DC79F5F-AC24-5244-8312-1D485B6D2845}" dt="2021-06-04T18:15:40.796" v="39" actId="478"/>
        <pc:sldMkLst>
          <pc:docMk/>
          <pc:sldMk cId="2130433738" sldId="547"/>
        </pc:sldMkLst>
        <pc:spChg chg="del">
          <ac:chgData name="Douglas Malcolm" userId="6fbabce8-ec94-4dd3-b118-672eb69ae1ad" providerId="ADAL" clId="{4DC79F5F-AC24-5244-8312-1D485B6D2845}" dt="2021-06-04T18:15:39.728" v="38" actId="478"/>
          <ac:spMkLst>
            <pc:docMk/>
            <pc:sldMk cId="2130433738" sldId="547"/>
            <ac:spMk id="2" creationId="{4AF3E985-B929-489B-849D-C5EF3FF5424B}"/>
          </ac:spMkLst>
        </pc:spChg>
        <pc:spChg chg="del">
          <ac:chgData name="Douglas Malcolm" userId="6fbabce8-ec94-4dd3-b118-672eb69ae1ad" providerId="ADAL" clId="{4DC79F5F-AC24-5244-8312-1D485B6D2845}" dt="2021-06-04T18:15:37.941" v="37" actId="478"/>
          <ac:spMkLst>
            <pc:docMk/>
            <pc:sldMk cId="2130433738" sldId="547"/>
            <ac:spMk id="58372" creationId="{08E74109-1A69-4A5C-9416-661586EF4749}"/>
          </ac:spMkLst>
        </pc:spChg>
        <pc:spChg chg="del">
          <ac:chgData name="Douglas Malcolm" userId="6fbabce8-ec94-4dd3-b118-672eb69ae1ad" providerId="ADAL" clId="{4DC79F5F-AC24-5244-8312-1D485B6D2845}" dt="2021-06-04T18:15:40.796" v="39" actId="478"/>
          <ac:spMkLst>
            <pc:docMk/>
            <pc:sldMk cId="2130433738" sldId="547"/>
            <ac:spMk id="58373" creationId="{5C948405-FEFE-4004-B457-EE9D3E512561}"/>
          </ac:spMkLst>
        </pc:spChg>
      </pc:sldChg>
      <pc:sldChg chg="delSp mod">
        <pc:chgData name="Douglas Malcolm" userId="6fbabce8-ec94-4dd3-b118-672eb69ae1ad" providerId="ADAL" clId="{4DC79F5F-AC24-5244-8312-1D485B6D2845}" dt="2021-06-04T18:15:18.182" v="30" actId="478"/>
        <pc:sldMkLst>
          <pc:docMk/>
          <pc:sldMk cId="1295310758" sldId="556"/>
        </pc:sldMkLst>
        <pc:spChg chg="del">
          <ac:chgData name="Douglas Malcolm" userId="6fbabce8-ec94-4dd3-b118-672eb69ae1ad" providerId="ADAL" clId="{4DC79F5F-AC24-5244-8312-1D485B6D2845}" dt="2021-06-04T18:15:16.613" v="29" actId="478"/>
          <ac:spMkLst>
            <pc:docMk/>
            <pc:sldMk cId="1295310758" sldId="556"/>
            <ac:spMk id="2" creationId="{2D5B1804-2748-4286-B244-D3C5A71B8EC4}"/>
          </ac:spMkLst>
        </pc:spChg>
        <pc:spChg chg="del">
          <ac:chgData name="Douglas Malcolm" userId="6fbabce8-ec94-4dd3-b118-672eb69ae1ad" providerId="ADAL" clId="{4DC79F5F-AC24-5244-8312-1D485B6D2845}" dt="2021-06-04T18:15:14.520" v="28" actId="478"/>
          <ac:spMkLst>
            <pc:docMk/>
            <pc:sldMk cId="1295310758" sldId="556"/>
            <ac:spMk id="53252" creationId="{AE8A6495-A2A5-4BB0-AADB-CD2076FBBD7B}"/>
          </ac:spMkLst>
        </pc:spChg>
        <pc:spChg chg="del">
          <ac:chgData name="Douglas Malcolm" userId="6fbabce8-ec94-4dd3-b118-672eb69ae1ad" providerId="ADAL" clId="{4DC79F5F-AC24-5244-8312-1D485B6D2845}" dt="2021-06-04T18:15:18.182" v="30" actId="478"/>
          <ac:spMkLst>
            <pc:docMk/>
            <pc:sldMk cId="1295310758" sldId="556"/>
            <ac:spMk id="53253" creationId="{1E95F128-BB32-4905-A33B-80036F01AD68}"/>
          </ac:spMkLst>
        </pc:spChg>
      </pc:sldChg>
      <pc:sldChg chg="delSp modSp mod ord">
        <pc:chgData name="Douglas Malcolm" userId="6fbabce8-ec94-4dd3-b118-672eb69ae1ad" providerId="ADAL" clId="{4DC79F5F-AC24-5244-8312-1D485B6D2845}" dt="2021-06-21T19:39:04.901" v="92" actId="20577"/>
        <pc:sldMkLst>
          <pc:docMk/>
          <pc:sldMk cId="77221732" sldId="557"/>
        </pc:sldMkLst>
        <pc:spChg chg="del">
          <ac:chgData name="Douglas Malcolm" userId="6fbabce8-ec94-4dd3-b118-672eb69ae1ad" providerId="ADAL" clId="{4DC79F5F-AC24-5244-8312-1D485B6D2845}" dt="2021-06-04T18:15:22.285" v="32" actId="478"/>
          <ac:spMkLst>
            <pc:docMk/>
            <pc:sldMk cId="77221732" sldId="557"/>
            <ac:spMk id="2" creationId="{91993FD7-E88F-48E0-844A-C8A64DE532B4}"/>
          </ac:spMkLst>
        </pc:spChg>
        <pc:spChg chg="mod">
          <ac:chgData name="Douglas Malcolm" userId="6fbabce8-ec94-4dd3-b118-672eb69ae1ad" providerId="ADAL" clId="{4DC79F5F-AC24-5244-8312-1D485B6D2845}" dt="2021-06-21T19:39:04.901" v="92" actId="20577"/>
          <ac:spMkLst>
            <pc:docMk/>
            <pc:sldMk cId="77221732" sldId="557"/>
            <ac:spMk id="54275" creationId="{4D41536B-F545-489A-9481-83A8148A6B35}"/>
          </ac:spMkLst>
        </pc:spChg>
        <pc:spChg chg="del">
          <ac:chgData name="Douglas Malcolm" userId="6fbabce8-ec94-4dd3-b118-672eb69ae1ad" providerId="ADAL" clId="{4DC79F5F-AC24-5244-8312-1D485B6D2845}" dt="2021-06-04T18:15:20.719" v="31" actId="478"/>
          <ac:spMkLst>
            <pc:docMk/>
            <pc:sldMk cId="77221732" sldId="557"/>
            <ac:spMk id="54276" creationId="{552AFC06-7B84-4855-ABCF-DC9E6A2ECDDE}"/>
          </ac:spMkLst>
        </pc:spChg>
        <pc:spChg chg="del">
          <ac:chgData name="Douglas Malcolm" userId="6fbabce8-ec94-4dd3-b118-672eb69ae1ad" providerId="ADAL" clId="{4DC79F5F-AC24-5244-8312-1D485B6D2845}" dt="2021-06-04T18:15:23.174" v="33" actId="478"/>
          <ac:spMkLst>
            <pc:docMk/>
            <pc:sldMk cId="77221732" sldId="557"/>
            <ac:spMk id="54277" creationId="{9342A38A-194C-42A9-ADFC-1A08296AFF88}"/>
          </ac:spMkLst>
        </pc:spChg>
        <pc:spChg chg="mod">
          <ac:chgData name="Douglas Malcolm" userId="6fbabce8-ec94-4dd3-b118-672eb69ae1ad" providerId="ADAL" clId="{4DC79F5F-AC24-5244-8312-1D485B6D2845}" dt="2021-06-21T19:38:43.440" v="65" actId="20577"/>
          <ac:spMkLst>
            <pc:docMk/>
            <pc:sldMk cId="77221732" sldId="557"/>
            <ac:spMk id="80898" creationId="{352E56B8-9488-418B-A1B9-4C9B8A892369}"/>
          </ac:spMkLst>
        </pc:spChg>
      </pc:sldChg>
      <pc:sldChg chg="add">
        <pc:chgData name="Douglas Malcolm" userId="6fbabce8-ec94-4dd3-b118-672eb69ae1ad" providerId="ADAL" clId="{4DC79F5F-AC24-5244-8312-1D485B6D2845}" dt="2021-06-21T19:38:20.395" v="54" actId="2890"/>
        <pc:sldMkLst>
          <pc:docMk/>
          <pc:sldMk cId="1326553712" sldId="558"/>
        </pc:sldMkLst>
      </pc:sldChg>
      <pc:sldChg chg="modSp add mod ord">
        <pc:chgData name="Douglas Malcolm" userId="6fbabce8-ec94-4dd3-b118-672eb69ae1ad" providerId="ADAL" clId="{4DC79F5F-AC24-5244-8312-1D485B6D2845}" dt="2021-06-21T19:38:39.521" v="63" actId="20577"/>
        <pc:sldMkLst>
          <pc:docMk/>
          <pc:sldMk cId="1425220606" sldId="559"/>
        </pc:sldMkLst>
        <pc:spChg chg="mod">
          <ac:chgData name="Douglas Malcolm" userId="6fbabce8-ec94-4dd3-b118-672eb69ae1ad" providerId="ADAL" clId="{4DC79F5F-AC24-5244-8312-1D485B6D2845}" dt="2021-06-21T19:38:39.521" v="63" actId="20577"/>
          <ac:spMkLst>
            <pc:docMk/>
            <pc:sldMk cId="1425220606" sldId="559"/>
            <ac:spMk id="53251" creationId="{458F9624-49BB-40E5-86C6-5813BB643384}"/>
          </ac:spMkLst>
        </pc:spChg>
        <pc:spChg chg="mod">
          <ac:chgData name="Douglas Malcolm" userId="6fbabce8-ec94-4dd3-b118-672eb69ae1ad" providerId="ADAL" clId="{4DC79F5F-AC24-5244-8312-1D485B6D2845}" dt="2021-06-21T19:38:30.413" v="58" actId="20577"/>
          <ac:spMkLst>
            <pc:docMk/>
            <pc:sldMk cId="1425220606" sldId="559"/>
            <ac:spMk id="80898" creationId="{75F1F89C-BD66-4981-944B-237601F664EF}"/>
          </ac:spMkLst>
        </pc:spChg>
      </pc:sldChg>
      <pc:sldMasterChg chg="delSp mod delSldLayout modSldLayout">
        <pc:chgData name="Douglas Malcolm" userId="6fbabce8-ec94-4dd3-b118-672eb69ae1ad" providerId="ADAL" clId="{4DC79F5F-AC24-5244-8312-1D485B6D2845}" dt="2021-06-04T18:14:57.472" v="20" actId="478"/>
        <pc:sldMasterMkLst>
          <pc:docMk/>
          <pc:sldMasterMk cId="3963201527" sldId="2147483821"/>
        </pc:sldMasterMkLst>
        <pc:spChg chg="del">
          <ac:chgData name="Douglas Malcolm" userId="6fbabce8-ec94-4dd3-b118-672eb69ae1ad" providerId="ADAL" clId="{4DC79F5F-AC24-5244-8312-1D485B6D2845}" dt="2021-06-04T18:14:56.034" v="18" actId="478"/>
          <ac:spMkLst>
            <pc:docMk/>
            <pc:sldMasterMk cId="3963201527" sldId="2147483821"/>
            <ac:spMk id="4" creationId="{00000000-0000-0000-0000-000000000000}"/>
          </ac:spMkLst>
        </pc:spChg>
        <pc:spChg chg="del">
          <ac:chgData name="Douglas Malcolm" userId="6fbabce8-ec94-4dd3-b118-672eb69ae1ad" providerId="ADAL" clId="{4DC79F5F-AC24-5244-8312-1D485B6D2845}" dt="2021-06-04T18:14:56.714" v="19" actId="478"/>
          <ac:spMkLst>
            <pc:docMk/>
            <pc:sldMasterMk cId="3963201527" sldId="2147483821"/>
            <ac:spMk id="5" creationId="{00000000-0000-0000-0000-000000000000}"/>
          </ac:spMkLst>
        </pc:spChg>
        <pc:spChg chg="del">
          <ac:chgData name="Douglas Malcolm" userId="6fbabce8-ec94-4dd3-b118-672eb69ae1ad" providerId="ADAL" clId="{4DC79F5F-AC24-5244-8312-1D485B6D2845}" dt="2021-06-04T18:14:57.472" v="20" actId="478"/>
          <ac:spMkLst>
            <pc:docMk/>
            <pc:sldMasterMk cId="3963201527" sldId="2147483821"/>
            <ac:spMk id="6" creationId="{00000000-0000-0000-0000-000000000000}"/>
          </ac:spMkLst>
        </pc:spChg>
        <pc:sldLayoutChg chg="delSp mod">
          <pc:chgData name="Douglas Malcolm" userId="6fbabce8-ec94-4dd3-b118-672eb69ae1ad" providerId="ADAL" clId="{4DC79F5F-AC24-5244-8312-1D485B6D2845}" dt="2021-06-04T18:14:53.497" v="17" actId="478"/>
          <pc:sldLayoutMkLst>
            <pc:docMk/>
            <pc:sldMasterMk cId="3963201527" sldId="2147483821"/>
            <pc:sldLayoutMk cId="3183817873" sldId="2147483822"/>
          </pc:sldLayoutMkLst>
          <pc:spChg chg="del">
            <ac:chgData name="Douglas Malcolm" userId="6fbabce8-ec94-4dd3-b118-672eb69ae1ad" providerId="ADAL" clId="{4DC79F5F-AC24-5244-8312-1D485B6D2845}" dt="2021-06-04T18:14:51.874" v="15" actId="478"/>
            <ac:spMkLst>
              <pc:docMk/>
              <pc:sldMasterMk cId="3963201527" sldId="2147483821"/>
              <pc:sldLayoutMk cId="3183817873" sldId="2147483822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52.552" v="16" actId="478"/>
            <ac:spMkLst>
              <pc:docMk/>
              <pc:sldMasterMk cId="3963201527" sldId="2147483821"/>
              <pc:sldLayoutMk cId="3183817873" sldId="2147483822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53.497" v="17" actId="478"/>
            <ac:spMkLst>
              <pc:docMk/>
              <pc:sldMasterMk cId="3963201527" sldId="2147483821"/>
              <pc:sldLayoutMk cId="3183817873" sldId="2147483822"/>
              <ac:spMk id="6" creationId="{00000000-0000-0000-0000-000000000000}"/>
            </ac:spMkLst>
          </pc:spChg>
        </pc:sldLayoutChg>
        <pc:sldLayoutChg chg="delSp mod">
          <pc:chgData name="Douglas Malcolm" userId="6fbabce8-ec94-4dd3-b118-672eb69ae1ad" providerId="ADAL" clId="{4DC79F5F-AC24-5244-8312-1D485B6D2845}" dt="2021-06-04T18:14:49.363" v="14" actId="478"/>
          <pc:sldLayoutMkLst>
            <pc:docMk/>
            <pc:sldMasterMk cId="3963201527" sldId="2147483821"/>
            <pc:sldLayoutMk cId="4115096720" sldId="2147483823"/>
          </pc:sldLayoutMkLst>
          <pc:spChg chg="del">
            <ac:chgData name="Douglas Malcolm" userId="6fbabce8-ec94-4dd3-b118-672eb69ae1ad" providerId="ADAL" clId="{4DC79F5F-AC24-5244-8312-1D485B6D2845}" dt="2021-06-04T18:14:47.713" v="12" actId="478"/>
            <ac:spMkLst>
              <pc:docMk/>
              <pc:sldMasterMk cId="3963201527" sldId="2147483821"/>
              <pc:sldLayoutMk cId="4115096720" sldId="2147483823"/>
              <ac:spMk id="4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48.702" v="13" actId="478"/>
            <ac:spMkLst>
              <pc:docMk/>
              <pc:sldMasterMk cId="3963201527" sldId="2147483821"/>
              <pc:sldLayoutMk cId="4115096720" sldId="2147483823"/>
              <ac:spMk id="5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49.363" v="14" actId="478"/>
            <ac:spMkLst>
              <pc:docMk/>
              <pc:sldMasterMk cId="3963201527" sldId="2147483821"/>
              <pc:sldLayoutMk cId="4115096720" sldId="2147483823"/>
              <ac:spMk id="6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DC79F5F-AC24-5244-8312-1D485B6D2845}" dt="2021-06-04T18:14:26.837" v="1" actId="2696"/>
          <pc:sldLayoutMkLst>
            <pc:docMk/>
            <pc:sldMasterMk cId="3963201527" sldId="2147483821"/>
            <pc:sldLayoutMk cId="2968319358" sldId="2147483824"/>
          </pc:sldLayoutMkLst>
        </pc:sldLayoutChg>
        <pc:sldLayoutChg chg="del">
          <pc:chgData name="Douglas Malcolm" userId="6fbabce8-ec94-4dd3-b118-672eb69ae1ad" providerId="ADAL" clId="{4DC79F5F-AC24-5244-8312-1D485B6D2845}" dt="2021-06-04T18:14:28.710" v="2" actId="2696"/>
          <pc:sldLayoutMkLst>
            <pc:docMk/>
            <pc:sldMasterMk cId="3963201527" sldId="2147483821"/>
            <pc:sldLayoutMk cId="2154116924" sldId="2147483825"/>
          </pc:sldLayoutMkLst>
        </pc:sldLayoutChg>
        <pc:sldLayoutChg chg="del">
          <pc:chgData name="Douglas Malcolm" userId="6fbabce8-ec94-4dd3-b118-672eb69ae1ad" providerId="ADAL" clId="{4DC79F5F-AC24-5244-8312-1D485B6D2845}" dt="2021-06-04T18:14:30.363" v="3" actId="2696"/>
          <pc:sldLayoutMkLst>
            <pc:docMk/>
            <pc:sldMasterMk cId="3963201527" sldId="2147483821"/>
            <pc:sldLayoutMk cId="3703082162" sldId="2147483826"/>
          </pc:sldLayoutMkLst>
        </pc:sldLayoutChg>
        <pc:sldLayoutChg chg="del">
          <pc:chgData name="Douglas Malcolm" userId="6fbabce8-ec94-4dd3-b118-672eb69ae1ad" providerId="ADAL" clId="{4DC79F5F-AC24-5244-8312-1D485B6D2845}" dt="2021-06-04T18:14:31.869" v="4" actId="2696"/>
          <pc:sldLayoutMkLst>
            <pc:docMk/>
            <pc:sldMasterMk cId="3963201527" sldId="2147483821"/>
            <pc:sldLayoutMk cId="3505855464" sldId="2147483827"/>
          </pc:sldLayoutMkLst>
        </pc:sldLayoutChg>
        <pc:sldLayoutChg chg="delSp mod">
          <pc:chgData name="Douglas Malcolm" userId="6fbabce8-ec94-4dd3-b118-672eb69ae1ad" providerId="ADAL" clId="{4DC79F5F-AC24-5244-8312-1D485B6D2845}" dt="2021-06-04T18:14:45.662" v="11" actId="478"/>
          <pc:sldLayoutMkLst>
            <pc:docMk/>
            <pc:sldMasterMk cId="3963201527" sldId="2147483821"/>
            <pc:sldLayoutMk cId="1888758100" sldId="2147483828"/>
          </pc:sldLayoutMkLst>
          <pc:spChg chg="del">
            <ac:chgData name="Douglas Malcolm" userId="6fbabce8-ec94-4dd3-b118-672eb69ae1ad" providerId="ADAL" clId="{4DC79F5F-AC24-5244-8312-1D485B6D2845}" dt="2021-06-04T18:14:43.984" v="9" actId="478"/>
            <ac:spMkLst>
              <pc:docMk/>
              <pc:sldMasterMk cId="3963201527" sldId="2147483821"/>
              <pc:sldLayoutMk cId="1888758100" sldId="2147483828"/>
              <ac:spMk id="2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44.951" v="10" actId="478"/>
            <ac:spMkLst>
              <pc:docMk/>
              <pc:sldMasterMk cId="3963201527" sldId="2147483821"/>
              <pc:sldLayoutMk cId="1888758100" sldId="2147483828"/>
              <ac:spMk id="3" creationId="{00000000-0000-0000-0000-000000000000}"/>
            </ac:spMkLst>
          </pc:spChg>
          <pc:spChg chg="del">
            <ac:chgData name="Douglas Malcolm" userId="6fbabce8-ec94-4dd3-b118-672eb69ae1ad" providerId="ADAL" clId="{4DC79F5F-AC24-5244-8312-1D485B6D2845}" dt="2021-06-04T18:14:45.662" v="11" actId="478"/>
            <ac:spMkLst>
              <pc:docMk/>
              <pc:sldMasterMk cId="3963201527" sldId="2147483821"/>
              <pc:sldLayoutMk cId="1888758100" sldId="2147483828"/>
              <ac:spMk id="4" creationId="{00000000-0000-0000-0000-000000000000}"/>
            </ac:spMkLst>
          </pc:spChg>
        </pc:sldLayoutChg>
        <pc:sldLayoutChg chg="del">
          <pc:chgData name="Douglas Malcolm" userId="6fbabce8-ec94-4dd3-b118-672eb69ae1ad" providerId="ADAL" clId="{4DC79F5F-AC24-5244-8312-1D485B6D2845}" dt="2021-06-04T18:14:35.616" v="5" actId="2696"/>
          <pc:sldLayoutMkLst>
            <pc:docMk/>
            <pc:sldMasterMk cId="3963201527" sldId="2147483821"/>
            <pc:sldLayoutMk cId="394385415" sldId="2147483829"/>
          </pc:sldLayoutMkLst>
        </pc:sldLayoutChg>
        <pc:sldLayoutChg chg="del">
          <pc:chgData name="Douglas Malcolm" userId="6fbabce8-ec94-4dd3-b118-672eb69ae1ad" providerId="ADAL" clId="{4DC79F5F-AC24-5244-8312-1D485B6D2845}" dt="2021-06-04T18:14:37.636" v="6" actId="2696"/>
          <pc:sldLayoutMkLst>
            <pc:docMk/>
            <pc:sldMasterMk cId="3963201527" sldId="2147483821"/>
            <pc:sldLayoutMk cId="2381774028" sldId="2147483830"/>
          </pc:sldLayoutMkLst>
        </pc:sldLayoutChg>
        <pc:sldLayoutChg chg="del">
          <pc:chgData name="Douglas Malcolm" userId="6fbabce8-ec94-4dd3-b118-672eb69ae1ad" providerId="ADAL" clId="{4DC79F5F-AC24-5244-8312-1D485B6D2845}" dt="2021-06-04T18:14:39.397" v="7" actId="2696"/>
          <pc:sldLayoutMkLst>
            <pc:docMk/>
            <pc:sldMasterMk cId="3963201527" sldId="2147483821"/>
            <pc:sldLayoutMk cId="2989194165" sldId="2147483831"/>
          </pc:sldLayoutMkLst>
        </pc:sldLayoutChg>
        <pc:sldLayoutChg chg="del">
          <pc:chgData name="Douglas Malcolm" userId="6fbabce8-ec94-4dd3-b118-672eb69ae1ad" providerId="ADAL" clId="{4DC79F5F-AC24-5244-8312-1D485B6D2845}" dt="2021-06-04T18:14:41.351" v="8" actId="2696"/>
          <pc:sldLayoutMkLst>
            <pc:docMk/>
            <pc:sldMasterMk cId="3963201527" sldId="2147483821"/>
            <pc:sldLayoutMk cId="194408397" sldId="2147483832"/>
          </pc:sldLayoutMkLst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EB6199E5-986C-6B48-BC8A-CF180E66425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E5175FD1-974F-7445-A936-A5034342EC0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637E63E9-B253-B94A-AE48-028EF49232FD}" type="datetimeFigureOut">
              <a:rPr lang="en-US" altLang="en-US"/>
              <a:pPr/>
              <a:t>9/30/2021</a:t>
            </a:fld>
            <a:endParaRPr lang="en-US" alt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CD78B798-64B0-7F47-A55E-F9BC3145EB6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FEE74466-60F4-FA4E-976C-9BE1D9D0FBB7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304B74D7-9A97-8F44-817C-D7C96673C10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14830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xmlns="" id="{5ECCC02D-07F9-CD45-8D94-FCD502661F0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30BFF332-B4E1-5E4B-9E57-0134CF6F53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448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CCC3EF90-FCF5-CC41-9A5A-15A8F83B20D0}" type="datetimeFigureOut">
              <a:rPr lang="en-US" altLang="en-US"/>
              <a:pPr/>
              <a:t>9/30/2021</a:t>
            </a:fld>
            <a:endParaRPr lang="en-US" altLang="en-US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xmlns="" id="{9DEDE843-E0E6-FF41-BE32-C980B12CB187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028950" y="857250"/>
            <a:ext cx="30861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xmlns="" id="{4BFD7777-8761-3248-B860-370D60236B3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914400" y="3300413"/>
            <a:ext cx="73152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1E8AF59C-E359-024D-B379-31D7A859ED51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anose="020F0502020204030204" pitchFamily="34" charset="0"/>
              </a:defRPr>
            </a:lvl1pPr>
          </a:lstStyle>
          <a:p>
            <a:endParaRPr lang="en-US" alt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C243405E-12E8-5D48-8832-AA448DD7DE7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44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fld id="{05043E83-1B97-CD47-9A6A-7D3D30D0DBD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03031720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7"/>
            <a:ext cx="6858000" cy="165576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3817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50967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887581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5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32015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2" r:id="rId1"/>
    <p:sldLayoutId id="2147483823" r:id="rId2"/>
    <p:sldLayoutId id="2147483828" r:id="rId3"/>
  </p:sldLayoutIdLst>
  <p:hf hdr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 sz="4800" b="1" dirty="0"/>
              <a:t>Arrays</a:t>
            </a:r>
            <a:r>
              <a:rPr lang="en-US" altLang="en-US" sz="4745" b="1" dirty="0"/>
              <a:t/>
            </a:r>
            <a:br>
              <a:rPr lang="en-US" altLang="en-US" sz="4745" b="1" dirty="0"/>
            </a:br>
            <a:endParaRPr lang="en-US" altLang="en-US" sz="4745" b="1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en-US" b="1" dirty="0"/>
              <a:t>1D &amp; 2D Arrays</a:t>
            </a:r>
          </a:p>
        </p:txBody>
      </p:sp>
      <p:pic>
        <p:nvPicPr>
          <p:cNvPr id="8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66760" y="1669884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61421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75F1F89C-BD66-4981-944B-237601F6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Defining a 1D array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458F9624-49BB-40E5-86C6-5813BB64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endParaRPr lang="en-US" altLang="en-US" sz="2400" dirty="0"/>
          </a:p>
          <a:p>
            <a:pPr algn="l" eaLnBrk="1" hangingPunct="1"/>
            <a:endParaRPr lang="en-US" altLang="en-US" sz="2400" dirty="0"/>
          </a:p>
          <a:p>
            <a:pPr marL="0" indent="0" algn="l" eaLnBrk="1" hangingPunct="1">
              <a:buNone/>
            </a:pPr>
            <a:r>
              <a:rPr lang="en-US" altLang="en-US" sz="2400" dirty="0"/>
              <a:t>CREATE array </a:t>
            </a:r>
            <a:r>
              <a:rPr lang="en-US" altLang="en-US" sz="2400" dirty="0" err="1"/>
              <a:t>nums</a:t>
            </a:r>
            <a:r>
              <a:rPr lang="en-US" altLang="en-US" sz="2400" dirty="0"/>
              <a:t> [size]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794625" y="4761288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2522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352E56B8-9488-418B-A1B9-4C9B8A892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Java- Define a 1D Array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xmlns="" id="{4D41536B-F545-489A-9481-83A8148A6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eaLnBrk="1" hangingPunct="1"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&lt;type&gt; [ ] &lt;name&gt;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&lt;type&gt;[size];</a:t>
            </a: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For example:</a:t>
            </a:r>
          </a:p>
          <a:p>
            <a:pPr marL="0" indent="0" algn="l" eaLnBrk="1" hangingPunct="1">
              <a:buNone/>
            </a:pP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>
                <a:latin typeface="Consolas" charset="0"/>
                <a:ea typeface="Consolas" charset="0"/>
                <a:cs typeface="Consolas" charset="0"/>
              </a:rPr>
              <a:t>[ ]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grid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[</a:t>
            </a:r>
            <a:r>
              <a:rPr lang="en-US" altLang="en-US" sz="2400">
                <a:latin typeface="Consolas" charset="0"/>
                <a:ea typeface="Consolas" charset="0"/>
                <a:cs typeface="Consolas" charset="0"/>
              </a:rPr>
              <a:t>10];</a:t>
            </a: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60" y="2590800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72217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75F1F89C-BD66-4981-944B-237601F664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Defining a 2D array</a:t>
            </a:r>
          </a:p>
        </p:txBody>
      </p:sp>
      <p:sp>
        <p:nvSpPr>
          <p:cNvPr id="53251" name="Rectangle 3">
            <a:extLst>
              <a:ext uri="{FF2B5EF4-FFF2-40B4-BE49-F238E27FC236}">
                <a16:creationId xmlns:a16="http://schemas.microsoft.com/office/drawing/2014/main" xmlns="" id="{458F9624-49BB-40E5-86C6-5813BB6433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l" eaLnBrk="1" hangingPunct="1"/>
            <a:endParaRPr lang="en-US" altLang="en-US" sz="2400" dirty="0"/>
          </a:p>
          <a:p>
            <a:pPr algn="l" eaLnBrk="1" hangingPunct="1"/>
            <a:endParaRPr lang="en-US" altLang="en-US" sz="2400" dirty="0"/>
          </a:p>
          <a:p>
            <a:pPr marL="0" indent="0" algn="l" eaLnBrk="1" hangingPunct="1">
              <a:buNone/>
            </a:pPr>
            <a:r>
              <a:rPr lang="en-US" altLang="en-US" sz="2400" dirty="0"/>
              <a:t>CREATE array </a:t>
            </a:r>
            <a:r>
              <a:rPr lang="en-US" altLang="en-US" sz="2400" dirty="0" err="1"/>
              <a:t>nums</a:t>
            </a:r>
            <a:r>
              <a:rPr lang="en-US" altLang="en-US" sz="2400" dirty="0"/>
              <a:t> [</a:t>
            </a:r>
            <a:r>
              <a:rPr lang="en-US" altLang="en-US" sz="2400" dirty="0" err="1"/>
              <a:t>numRows</a:t>
            </a:r>
            <a:r>
              <a:rPr lang="en-US" altLang="en-US" sz="2400" dirty="0"/>
              <a:t>][</a:t>
            </a:r>
            <a:r>
              <a:rPr lang="en-US" altLang="en-US" sz="2400" dirty="0" err="1"/>
              <a:t>numColumns</a:t>
            </a:r>
            <a:r>
              <a:rPr lang="en-US" altLang="en-US" sz="2400" dirty="0"/>
              <a:t>]</a:t>
            </a:r>
          </a:p>
        </p:txBody>
      </p:sp>
      <p:sp>
        <p:nvSpPr>
          <p:cNvPr id="7" name="Rectangle 6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794625" y="4761288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2953107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2">
            <a:extLst>
              <a:ext uri="{FF2B5EF4-FFF2-40B4-BE49-F238E27FC236}">
                <a16:creationId xmlns:a16="http://schemas.microsoft.com/office/drawing/2014/main" xmlns="" id="{352E56B8-9488-418B-A1B9-4C9B8A892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Java- Define a 2D Array</a:t>
            </a:r>
          </a:p>
        </p:txBody>
      </p:sp>
      <p:sp>
        <p:nvSpPr>
          <p:cNvPr id="54275" name="Rectangle 3">
            <a:extLst>
              <a:ext uri="{FF2B5EF4-FFF2-40B4-BE49-F238E27FC236}">
                <a16:creationId xmlns:a16="http://schemas.microsoft.com/office/drawing/2014/main" xmlns="" id="{4D41536B-F545-489A-9481-83A8148A6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l" eaLnBrk="1" hangingPunct="1">
              <a:buNone/>
            </a:pPr>
            <a:endParaRPr lang="en-US" altLang="en-US" dirty="0">
              <a:latin typeface="Consolas" charset="0"/>
              <a:ea typeface="Consolas" charset="0"/>
              <a:cs typeface="Consolas" charset="0"/>
            </a:endParaRP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&lt;type&gt; [ ][ ] &lt;name&gt;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&lt;type&gt;[&lt;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rowSize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&gt;][&lt;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columnSize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&gt;];</a:t>
            </a:r>
          </a:p>
          <a:p>
            <a:pPr marL="0" indent="0" algn="l" eaLnBrk="1" hangingPunct="1"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For example:</a:t>
            </a:r>
          </a:p>
          <a:p>
            <a:pPr marL="0" indent="0" algn="l" eaLnBrk="1" hangingPunct="1">
              <a:buNone/>
            </a:pP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[ ][ ] grid =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new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[10][20];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1560" y="2590800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2655371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>
            <a:extLst>
              <a:ext uri="{FF2B5EF4-FFF2-40B4-BE49-F238E27FC236}">
                <a16:creationId xmlns:a16="http://schemas.microsoft.com/office/drawing/2014/main" xmlns="" id="{08E919C1-F390-408D-813D-4B80015C2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algn="l" eaLnBrk="1" fontAlgn="auto" hangingPunct="1">
              <a:spcAft>
                <a:spcPts val="0"/>
              </a:spcAft>
              <a:defRPr/>
            </a:pPr>
            <a:r>
              <a:rPr lang="en-US" altLang="en-US" b="1" dirty="0"/>
              <a:t>Working with 2D arrays </a:t>
            </a:r>
          </a:p>
        </p:txBody>
      </p:sp>
      <p:sp>
        <p:nvSpPr>
          <p:cNvPr id="57347" name="Rectangle 3">
            <a:extLst>
              <a:ext uri="{FF2B5EF4-FFF2-40B4-BE49-F238E27FC236}">
                <a16:creationId xmlns:a16="http://schemas.microsoft.com/office/drawing/2014/main" xmlns="" id="{B3BF52FF-259D-46D8-A35E-7213A5B95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47801"/>
            <a:ext cx="7886700" cy="4729164"/>
          </a:xfrm>
        </p:spPr>
        <p:txBody>
          <a:bodyPr>
            <a:normAutofit fontScale="92500" lnSpcReduction="10000"/>
          </a:bodyPr>
          <a:lstStyle/>
          <a:p>
            <a:pPr marL="0" indent="0" algn="l" eaLnBrk="1" hangingPunct="1">
              <a:lnSpc>
                <a:spcPct val="80000"/>
              </a:lnSpc>
              <a:buNone/>
            </a:pPr>
            <a:endParaRPr lang="en-US" altLang="en-US" dirty="0"/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800" dirty="0"/>
              <a:t>Usually involves nested loops, as shown below.  </a:t>
            </a:r>
            <a:br>
              <a:rPr lang="en-US" altLang="en-US" sz="2800" dirty="0"/>
            </a:br>
            <a:r>
              <a:rPr lang="en-US" altLang="en-US" sz="2800" dirty="0"/>
              <a:t/>
            </a:r>
            <a:br>
              <a:rPr lang="en-US" altLang="en-US" sz="2800" dirty="0"/>
            </a:br>
            <a:r>
              <a:rPr lang="en-US" altLang="en-US" sz="2800" dirty="0"/>
              <a:t>Problem Statement: Create an array of 4 rows and 5 columns.  Populate the array with the numbers 1-20.  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800" dirty="0"/>
              <a:t>---------------------------------------------------------------------</a:t>
            </a:r>
            <a:br>
              <a:rPr lang="en-US" altLang="en-US" sz="2800" dirty="0"/>
            </a:br>
            <a:r>
              <a:rPr lang="en-US" altLang="en-US" sz="2600" dirty="0"/>
              <a:t>Create array grid[4][5]</a:t>
            </a:r>
            <a:br>
              <a:rPr lang="en-US" altLang="en-US" sz="2600" dirty="0"/>
            </a:br>
            <a:r>
              <a:rPr lang="en-US" altLang="en-US" sz="2600" dirty="0"/>
              <a:t>count = 1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FOR each element in a row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FOR each element in a column</a:t>
            </a:r>
            <a:br>
              <a:rPr lang="en-US" altLang="en-US" sz="2600" dirty="0"/>
            </a:br>
            <a:r>
              <a:rPr lang="en-US" altLang="en-US" sz="2600" dirty="0"/>
              <a:t>          grid[row][col] = count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      count = count + 1</a:t>
            </a:r>
          </a:p>
          <a:p>
            <a:pPr marL="0" indent="0" algn="l" eaLnBrk="1" hangingPunct="1">
              <a:lnSpc>
                <a:spcPct val="80000"/>
              </a:lnSpc>
              <a:buNone/>
            </a:pPr>
            <a:r>
              <a:rPr lang="en-US" altLang="en-US" sz="2600" dirty="0"/>
              <a:t>    END INNER FOR</a:t>
            </a:r>
            <a:br>
              <a:rPr lang="en-US" altLang="en-US" sz="2600" dirty="0"/>
            </a:br>
            <a:r>
              <a:rPr lang="en-US" altLang="en-US" sz="2600" dirty="0"/>
              <a:t>END FOR</a:t>
            </a:r>
          </a:p>
        </p:txBody>
      </p:sp>
    </p:spTree>
    <p:extLst>
      <p:ext uri="{BB962C8B-B14F-4D97-AF65-F5344CB8AC3E}">
        <p14:creationId xmlns:p14="http://schemas.microsoft.com/office/powerpoint/2010/main" val="21137505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3" name="Rectangle 3">
            <a:extLst>
              <a:ext uri="{FF2B5EF4-FFF2-40B4-BE49-F238E27FC236}">
                <a16:creationId xmlns:a16="http://schemas.microsoft.com/office/drawing/2014/main" xmlns="" id="{3A1C83CF-DCEA-417B-95AD-E44F1674F56A}"/>
              </a:ext>
            </a:extLst>
          </p:cNvPr>
          <p:cNvSpPr>
            <a:spLocks noGrp="1"/>
          </p:cNvSpPr>
          <p:nvPr>
            <p:ph idx="4294967295"/>
          </p:nvPr>
        </p:nvSpPr>
        <p:spPr>
          <a:xfrm>
            <a:off x="152400" y="533401"/>
            <a:ext cx="8991600" cy="5822950"/>
          </a:xfrm>
        </p:spPr>
        <p:txBody>
          <a:bodyPr rtlCol="0">
            <a:noAutofit/>
          </a:bodyPr>
          <a:lstStyle/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int count = 1;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//declare a 2D array with 4 rows and 5 columns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[][] grid = new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[4][5];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//getting the rows in the array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for (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row = 0; row &lt; 4; row++)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//populate the values in the array (row) we're currently on from the outer loop 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for (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column = 0; column &lt; 5; column++){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grid[row][column] = count;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count++;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//for each array in the grid (represented by rows)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for(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item[] : grid)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//for each element in the array (row) we're currently on from the outer loop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for (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number : item) {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(number + ",");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if(number % 5 == 0)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      { </a:t>
            </a:r>
            <a:r>
              <a:rPr lang="en-US" altLang="en-US" sz="1400" dirty="0" err="1">
                <a:latin typeface="Consolas" charset="0"/>
                <a:ea typeface="Consolas" charset="0"/>
                <a:cs typeface="Consolas" charset="0"/>
              </a:rPr>
              <a:t>System.out.println</a:t>
            </a: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(" ");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  }</a:t>
            </a:r>
          </a:p>
          <a:p>
            <a:pPr marL="0" indent="0" algn="l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altLang="en-US" sz="1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</p:txBody>
      </p:sp>
      <p:pic>
        <p:nvPicPr>
          <p:cNvPr id="7" name="Picture 10" descr="Java Logo">
            <a:extLst>
              <a:ext uri="{FF2B5EF4-FFF2-40B4-BE49-F238E27FC236}">
                <a16:creationId xmlns:a16="http://schemas.microsoft.com/office/drawing/2014/main" xmlns="" id="{A47EF068-EC08-494E-AA63-7A06A70BADD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88144" y="533401"/>
            <a:ext cx="1074856" cy="1073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30433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2A4E7D90-5709-224C-9812-210CBFACDC62}"/>
              </a:ext>
            </a:extLst>
          </p:cNvPr>
          <p:cNvSpPr txBox="1"/>
          <p:nvPr/>
        </p:nvSpPr>
        <p:spPr>
          <a:xfrm>
            <a:off x="6457950" y="5410200"/>
            <a:ext cx="222885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604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z="4000"/>
              <a:t>Pseudocode</a:t>
            </a:r>
            <a:r>
              <a:rPr lang="en-US" altLang="en-US" sz="4000" i="1"/>
              <a:t> – Nested for </a:t>
            </a:r>
            <a:r>
              <a:rPr lang="en-US" altLang="en-US" sz="4000"/>
              <a:t>Loop Example</a:t>
            </a:r>
          </a:p>
        </p:txBody>
      </p:sp>
      <p:sp>
        <p:nvSpPr>
          <p:cNvPr id="60419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 typeface="Arial" charset="0"/>
              <a:buNone/>
            </a:pPr>
            <a:r>
              <a:rPr lang="en-US" altLang="en-US" dirty="0">
                <a:solidFill>
                  <a:srgbClr val="0432FF"/>
                </a:solidFill>
              </a:rPr>
              <a:t>BEGIN MAIN</a:t>
            </a:r>
            <a:r>
              <a:rPr lang="en-US" altLang="en-US" dirty="0"/>
              <a:t/>
            </a:r>
            <a:br>
              <a:rPr lang="en-US" altLang="en-US" dirty="0"/>
            </a:br>
            <a:r>
              <a:rPr lang="en-US" altLang="en-US" dirty="0">
                <a:solidFill>
                  <a:srgbClr val="0432FF"/>
                </a:solidFill>
              </a:rPr>
              <a:t>CREATE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 = 10, row, star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(row = 1, row &lt; </a:t>
            </a:r>
            <a:r>
              <a:rPr lang="en-US" altLang="en-US" sz="2200" dirty="0" err="1"/>
              <a:t>maxRows</a:t>
            </a:r>
            <a:r>
              <a:rPr lang="en-US" altLang="en-US" sz="2200" dirty="0"/>
              <a:t>, row = row + 1)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(star = 1, star &lt;=  row, star = star + 1) 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	PRINT  </a:t>
            </a:r>
            <a:r>
              <a:rPr lang="en-US" altLang="en-US" sz="2200" dirty="0">
                <a:solidFill>
                  <a:srgbClr val="C00000"/>
                </a:solidFill>
              </a:rPr>
              <a:t>“*”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</a:t>
            </a: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inner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r>
              <a:rPr lang="en-US" altLang="en-US" sz="2200" dirty="0"/>
              <a:t> </a:t>
            </a:r>
          </a:p>
          <a:p>
            <a:pPr marL="0" indent="0">
              <a:buFont typeface="Arial" charset="0"/>
              <a:buNone/>
            </a:pPr>
            <a:r>
              <a:rPr lang="en-US" altLang="en-US" sz="2200" dirty="0"/>
              <a:t>	PRINTLINE ()	</a:t>
            </a:r>
            <a:br>
              <a:rPr lang="en-US" altLang="en-US" sz="2200" dirty="0"/>
            </a:br>
            <a:r>
              <a:rPr lang="en-US" altLang="en-US" sz="2200" dirty="0" err="1">
                <a:solidFill>
                  <a:srgbClr val="0432FF"/>
                </a:solidFill>
              </a:rPr>
              <a:t>END</a:t>
            </a:r>
            <a:r>
              <a:rPr lang="en-US" altLang="en-US" sz="2200" i="1" dirty="0" err="1"/>
              <a:t>outer</a:t>
            </a:r>
            <a:r>
              <a:rPr lang="en-US" altLang="en-US" sz="2200" dirty="0" err="1">
                <a:solidFill>
                  <a:srgbClr val="0432FF"/>
                </a:solidFill>
              </a:rPr>
              <a:t>FOR</a:t>
            </a:r>
            <a:endParaRPr lang="en-US" altLang="en-US" sz="2200" dirty="0">
              <a:solidFill>
                <a:srgbClr val="0432FF"/>
              </a:solidFill>
            </a:endParaRPr>
          </a:p>
          <a:p>
            <a:pPr marL="0" indent="0">
              <a:buFont typeface="Arial" charset="0"/>
              <a:buNone/>
            </a:pPr>
            <a:r>
              <a:rPr lang="en-US" altLang="en-US" sz="2200" dirty="0">
                <a:solidFill>
                  <a:srgbClr val="0432FF"/>
                </a:solidFill>
              </a:rPr>
              <a:t>END MAIN</a:t>
            </a:r>
          </a:p>
        </p:txBody>
      </p:sp>
      <p:pic>
        <p:nvPicPr>
          <p:cNvPr id="8" name="Picture 6" descr="An image that shows 1 star (or asterisk), followed by a row of 2 stars, followed by a row of 3 stars and so on.  The last row contains 10 stars." title="Stars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18350" y="2327275"/>
            <a:ext cx="1597025" cy="2273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 title="Pseudo code logo">
            <a:extLst>
              <a:ext uri="{FF2B5EF4-FFF2-40B4-BE49-F238E27FC236}">
                <a16:creationId xmlns:a16="http://schemas.microsoft.com/office/drawing/2014/main" xmlns="" id="{266DBC5A-801D-0C4A-832D-12F0B78F9B64}"/>
              </a:ext>
            </a:extLst>
          </p:cNvPr>
          <p:cNvSpPr/>
          <p:nvPr/>
        </p:nvSpPr>
        <p:spPr>
          <a:xfrm>
            <a:off x="7556964" y="5379046"/>
            <a:ext cx="1143000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eaLnBrk="1" hangingPunct="1">
              <a:defRPr/>
            </a:pPr>
            <a:r>
              <a:rPr lang="en-US" sz="54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Ps</a:t>
            </a:r>
            <a:endParaRPr lang="en-US" sz="32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141612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altLang="en-US" i="1" dirty="0"/>
              <a:t>Nested for</a:t>
            </a:r>
            <a:r>
              <a:rPr lang="en-US" altLang="en-US" dirty="0"/>
              <a:t> Loop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9" y="1388884"/>
            <a:ext cx="8134350" cy="4351339"/>
          </a:xfrm>
        </p:spPr>
        <p:txBody>
          <a:bodyPr>
            <a:normAutofit/>
          </a:bodyPr>
          <a:lstStyle/>
          <a:p>
            <a:pPr defTabSz="914400" eaLnBrk="1" hangingPunct="1">
              <a:spcBef>
                <a:spcPct val="10000"/>
              </a:spcBef>
              <a:buFontTx/>
              <a:buNone/>
            </a:pP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2400" dirty="0" err="1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= 10;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endParaRPr lang="en-US" altLang="en-US" sz="2400" dirty="0">
              <a:latin typeface="Consolas" charset="0"/>
              <a:ea typeface="Consolas" charset="0"/>
              <a:cs typeface="Consolas" charset="0"/>
            </a:endParaRP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row = 1; row &lt;=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maxRows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; row++)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{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for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0432FF"/>
                </a:solidFill>
                <a:latin typeface="Consolas" charset="0"/>
                <a:ea typeface="Consolas" charset="0"/>
                <a:cs typeface="Consolas" charset="0"/>
              </a:rPr>
              <a:t>int 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star = 1; star &lt;= row; star++)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{  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	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System.out.print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(</a:t>
            </a:r>
            <a:r>
              <a:rPr lang="en-US" altLang="en-US" sz="2400" dirty="0">
                <a:solidFill>
                  <a:srgbClr val="C00000"/>
                </a:solidFill>
                <a:latin typeface="Consolas" charset="0"/>
                <a:ea typeface="Consolas" charset="0"/>
                <a:cs typeface="Consolas" charset="0"/>
              </a:rPr>
              <a:t>"*"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);</a:t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	  }</a:t>
            </a:r>
          </a:p>
          <a:p>
            <a:pPr defTabSz="914400" eaLnBrk="1" hangingPunct="1">
              <a:spcBef>
                <a:spcPct val="10000"/>
              </a:spcBef>
              <a:buFontTx/>
              <a:buNone/>
            </a:pP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    </a:t>
            </a:r>
            <a:r>
              <a:rPr lang="en-US" altLang="en-US" sz="2400" dirty="0" err="1">
                <a:latin typeface="Consolas" charset="0"/>
                <a:ea typeface="Consolas" charset="0"/>
                <a:cs typeface="Consolas" charset="0"/>
              </a:rPr>
              <a:t>System.</a:t>
            </a:r>
            <a:r>
              <a:rPr lang="en-US" altLang="en-US" sz="2400" err="1">
                <a:latin typeface="Consolas" charset="0"/>
                <a:ea typeface="Consolas" charset="0"/>
                <a:cs typeface="Consolas" charset="0"/>
              </a:rPr>
              <a:t>out</a:t>
            </a:r>
            <a:r>
              <a:rPr lang="en-US" altLang="en-US" sz="2400">
                <a:latin typeface="Consolas" charset="0"/>
                <a:ea typeface="Consolas" charset="0"/>
                <a:cs typeface="Consolas" charset="0"/>
              </a:rPr>
              <a:t>.println();</a:t>
            </a: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/>
            </a:r>
            <a:b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</a:br>
            <a:r>
              <a:rPr lang="en-US" altLang="en-US" sz="2400" dirty="0">
                <a:latin typeface="Consolas" charset="0"/>
                <a:ea typeface="Consolas" charset="0"/>
                <a:cs typeface="Consolas" charset="0"/>
              </a:rPr>
              <a:t>    }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3CDDFE15-F7BB-4343-887E-911EF1B0975C}"/>
              </a:ext>
            </a:extLst>
          </p:cNvPr>
          <p:cNvSpPr txBox="1"/>
          <p:nvPr/>
        </p:nvSpPr>
        <p:spPr>
          <a:xfrm>
            <a:off x="6457950" y="5410200"/>
            <a:ext cx="2228850" cy="83820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10" name="Picture 10" descr="Java Logo">
            <a:extLst>
              <a:ext uri="{FF2B5EF4-FFF2-40B4-BE49-F238E27FC236}">
                <a16:creationId xmlns:a16="http://schemas.microsoft.com/office/drawing/2014/main" xmlns="" id="{8CE174BB-6AB0-AF4B-A1A7-1E9EC9A507C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56399" y="5248850"/>
            <a:ext cx="917302" cy="9159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5727932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PPT2_16to9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PPT2_16to9</Template>
  <TotalTime>13414</TotalTime>
  <Words>273</Words>
  <Application>Microsoft Office PowerPoint</Application>
  <PresentationFormat>On-screen Show (4:3)</PresentationFormat>
  <Paragraphs>66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Consolas</vt:lpstr>
      <vt:lpstr>PPT2_16to9</vt:lpstr>
      <vt:lpstr>Arrays </vt:lpstr>
      <vt:lpstr>Defining a 1D array</vt:lpstr>
      <vt:lpstr>Java- Define a 1D Array</vt:lpstr>
      <vt:lpstr>Defining a 2D array</vt:lpstr>
      <vt:lpstr>Java- Define a 2D Array</vt:lpstr>
      <vt:lpstr>Working with 2D arrays </vt:lpstr>
      <vt:lpstr>PowerPoint Presentation</vt:lpstr>
      <vt:lpstr>Pseudocode – Nested for Loop Example</vt:lpstr>
      <vt:lpstr>Nested for Loop Example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CSE1301</dc:title>
  <dc:creator>Jon Preston</dc:creator>
  <cp:lastModifiedBy>Dexter Howard</cp:lastModifiedBy>
  <cp:revision>407</cp:revision>
  <dcterms:created xsi:type="dcterms:W3CDTF">2017-03-19T10:32:05Z</dcterms:created>
  <dcterms:modified xsi:type="dcterms:W3CDTF">2021-10-01T01:07:07Z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2012-04-21T00:00:00Z</vt:filetime>
  </property>
  <property fmtid="{D5CDD505-2E9C-101B-9397-08002B2CF9AE}" pid="3" name="LastSaved">
    <vt:filetime>2017-03-19T00:00:00Z</vt:filetime>
  </property>
</Properties>
</file>