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15"/>
  </p:notesMasterIdLst>
  <p:handoutMasterIdLst>
    <p:handoutMasterId r:id="rId16"/>
  </p:handoutMasterIdLst>
  <p:sldIdLst>
    <p:sldId id="292" r:id="rId2"/>
    <p:sldId id="294" r:id="rId3"/>
    <p:sldId id="298" r:id="rId4"/>
    <p:sldId id="330" r:id="rId5"/>
    <p:sldId id="300" r:id="rId6"/>
    <p:sldId id="303" r:id="rId7"/>
    <p:sldId id="312" r:id="rId8"/>
    <p:sldId id="314" r:id="rId9"/>
    <p:sldId id="318" r:id="rId10"/>
    <p:sldId id="320" r:id="rId11"/>
    <p:sldId id="327" r:id="rId12"/>
    <p:sldId id="329" r:id="rId13"/>
    <p:sldId id="331" r:id="rId14"/>
  </p:sldIdLst>
  <p:sldSz cx="9144000" cy="6858000" type="screen4x3"/>
  <p:notesSz cx="9144000" cy="6858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339933"/>
    <a:srgbClr val="29BC6C"/>
    <a:srgbClr val="FFFF99"/>
    <a:srgbClr val="996633"/>
    <a:srgbClr val="FF0000"/>
    <a:srgbClr val="88BA62"/>
    <a:srgbClr val="08080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7E0FC32-A28D-9E43-98EB-4E0644E68D5E}" v="14" dt="2021-06-21T19:21:35.539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791" autoAdjust="0"/>
    <p:restoredTop sz="94659" autoAdjust="0"/>
  </p:normalViewPr>
  <p:slideViewPr>
    <p:cSldViewPr>
      <p:cViewPr varScale="1">
        <p:scale>
          <a:sx n="87" d="100"/>
          <a:sy n="87" d="100"/>
        </p:scale>
        <p:origin x="1746" y="66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-759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2040" y="8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ouglas Malcolm" userId="6fbabce8-ec94-4dd3-b118-672eb69ae1ad" providerId="ADAL" clId="{77E0FC32-A28D-9E43-98EB-4E0644E68D5E}"/>
    <pc:docChg chg="undo custSel modSld modMainMaster">
      <pc:chgData name="Douglas Malcolm" userId="6fbabce8-ec94-4dd3-b118-672eb69ae1ad" providerId="ADAL" clId="{77E0FC32-A28D-9E43-98EB-4E0644E68D5E}" dt="2021-06-21T19:21:38.162" v="84" actId="20577"/>
      <pc:docMkLst>
        <pc:docMk/>
      </pc:docMkLst>
      <pc:sldChg chg="delSp modSp mod">
        <pc:chgData name="Douglas Malcolm" userId="6fbabce8-ec94-4dd3-b118-672eb69ae1ad" providerId="ADAL" clId="{77E0FC32-A28D-9E43-98EB-4E0644E68D5E}" dt="2021-06-21T19:21:38.162" v="84" actId="20577"/>
        <pc:sldMkLst>
          <pc:docMk/>
          <pc:sldMk cId="0" sldId="292"/>
        </pc:sldMkLst>
        <pc:spChg chg="del">
          <ac:chgData name="Douglas Malcolm" userId="6fbabce8-ec94-4dd3-b118-672eb69ae1ad" providerId="ADAL" clId="{77E0FC32-A28D-9E43-98EB-4E0644E68D5E}" dt="2021-06-04T18:03:20.042" v="17" actId="478"/>
          <ac:spMkLst>
            <pc:docMk/>
            <pc:sldMk cId="0" sldId="292"/>
            <ac:spMk id="4" creationId="{00000000-0000-0000-0000-000000000000}"/>
          </ac:spMkLst>
        </pc:spChg>
        <pc:spChg chg="del">
          <ac:chgData name="Douglas Malcolm" userId="6fbabce8-ec94-4dd3-b118-672eb69ae1ad" providerId="ADAL" clId="{77E0FC32-A28D-9E43-98EB-4E0644E68D5E}" dt="2021-06-04T18:03:21.127" v="18" actId="478"/>
          <ac:spMkLst>
            <pc:docMk/>
            <pc:sldMk cId="0" sldId="292"/>
            <ac:spMk id="5" creationId="{00000000-0000-0000-0000-000000000000}"/>
          </ac:spMkLst>
        </pc:spChg>
        <pc:spChg chg="del">
          <ac:chgData name="Douglas Malcolm" userId="6fbabce8-ec94-4dd3-b118-672eb69ae1ad" providerId="ADAL" clId="{77E0FC32-A28D-9E43-98EB-4E0644E68D5E}" dt="2021-06-04T18:03:18.173" v="16" actId="478"/>
          <ac:spMkLst>
            <pc:docMk/>
            <pc:sldMk cId="0" sldId="292"/>
            <ac:spMk id="3074" creationId="{00000000-0000-0000-0000-000000000000}"/>
          </ac:spMkLst>
        </pc:spChg>
        <pc:spChg chg="mod">
          <ac:chgData name="Douglas Malcolm" userId="6fbabce8-ec94-4dd3-b118-672eb69ae1ad" providerId="ADAL" clId="{77E0FC32-A28D-9E43-98EB-4E0644E68D5E}" dt="2021-06-21T19:21:38.162" v="84" actId="20577"/>
          <ac:spMkLst>
            <pc:docMk/>
            <pc:sldMk cId="0" sldId="292"/>
            <ac:spMk id="16385" creationId="{00000000-0000-0000-0000-000000000000}"/>
          </ac:spMkLst>
        </pc:spChg>
      </pc:sldChg>
      <pc:sldChg chg="delSp mod">
        <pc:chgData name="Douglas Malcolm" userId="6fbabce8-ec94-4dd3-b118-672eb69ae1ad" providerId="ADAL" clId="{77E0FC32-A28D-9E43-98EB-4E0644E68D5E}" dt="2021-06-04T18:03:24.975" v="21" actId="478"/>
        <pc:sldMkLst>
          <pc:docMk/>
          <pc:sldMk cId="0" sldId="294"/>
        </pc:sldMkLst>
        <pc:spChg chg="del">
          <ac:chgData name="Douglas Malcolm" userId="6fbabce8-ec94-4dd3-b118-672eb69ae1ad" providerId="ADAL" clId="{77E0FC32-A28D-9E43-98EB-4E0644E68D5E}" dt="2021-06-04T18:03:24.052" v="20" actId="478"/>
          <ac:spMkLst>
            <pc:docMk/>
            <pc:sldMk cId="0" sldId="294"/>
            <ac:spMk id="5" creationId="{00000000-0000-0000-0000-000000000000}"/>
          </ac:spMkLst>
        </pc:spChg>
        <pc:spChg chg="del">
          <ac:chgData name="Douglas Malcolm" userId="6fbabce8-ec94-4dd3-b118-672eb69ae1ad" providerId="ADAL" clId="{77E0FC32-A28D-9E43-98EB-4E0644E68D5E}" dt="2021-06-04T18:03:24.975" v="21" actId="478"/>
          <ac:spMkLst>
            <pc:docMk/>
            <pc:sldMk cId="0" sldId="294"/>
            <ac:spMk id="6" creationId="{00000000-0000-0000-0000-000000000000}"/>
          </ac:spMkLst>
        </pc:spChg>
        <pc:spChg chg="del">
          <ac:chgData name="Douglas Malcolm" userId="6fbabce8-ec94-4dd3-b118-672eb69ae1ad" providerId="ADAL" clId="{77E0FC32-A28D-9E43-98EB-4E0644E68D5E}" dt="2021-06-04T18:03:23.374" v="19" actId="478"/>
          <ac:spMkLst>
            <pc:docMk/>
            <pc:sldMk cId="0" sldId="294"/>
            <ac:spMk id="5123" creationId="{00000000-0000-0000-0000-000000000000}"/>
          </ac:spMkLst>
        </pc:spChg>
      </pc:sldChg>
      <pc:sldChg chg="delSp mod">
        <pc:chgData name="Douglas Malcolm" userId="6fbabce8-ec94-4dd3-b118-672eb69ae1ad" providerId="ADAL" clId="{77E0FC32-A28D-9E43-98EB-4E0644E68D5E}" dt="2021-06-04T18:03:28.708" v="24" actId="478"/>
        <pc:sldMkLst>
          <pc:docMk/>
          <pc:sldMk cId="0" sldId="298"/>
        </pc:sldMkLst>
        <pc:spChg chg="del">
          <ac:chgData name="Douglas Malcolm" userId="6fbabce8-ec94-4dd3-b118-672eb69ae1ad" providerId="ADAL" clId="{77E0FC32-A28D-9E43-98EB-4E0644E68D5E}" dt="2021-06-04T18:03:27.769" v="23" actId="478"/>
          <ac:spMkLst>
            <pc:docMk/>
            <pc:sldMk cId="0" sldId="298"/>
            <ac:spMk id="5" creationId="{00000000-0000-0000-0000-000000000000}"/>
          </ac:spMkLst>
        </pc:spChg>
        <pc:spChg chg="del">
          <ac:chgData name="Douglas Malcolm" userId="6fbabce8-ec94-4dd3-b118-672eb69ae1ad" providerId="ADAL" clId="{77E0FC32-A28D-9E43-98EB-4E0644E68D5E}" dt="2021-06-04T18:03:28.708" v="24" actId="478"/>
          <ac:spMkLst>
            <pc:docMk/>
            <pc:sldMk cId="0" sldId="298"/>
            <ac:spMk id="6" creationId="{00000000-0000-0000-0000-000000000000}"/>
          </ac:spMkLst>
        </pc:spChg>
        <pc:spChg chg="del">
          <ac:chgData name="Douglas Malcolm" userId="6fbabce8-ec94-4dd3-b118-672eb69ae1ad" providerId="ADAL" clId="{77E0FC32-A28D-9E43-98EB-4E0644E68D5E}" dt="2021-06-04T18:03:27.083" v="22" actId="478"/>
          <ac:spMkLst>
            <pc:docMk/>
            <pc:sldMk cId="0" sldId="298"/>
            <ac:spMk id="7171" creationId="{00000000-0000-0000-0000-000000000000}"/>
          </ac:spMkLst>
        </pc:spChg>
      </pc:sldChg>
      <pc:sldChg chg="delSp modSp mod">
        <pc:chgData name="Douglas Malcolm" userId="6fbabce8-ec94-4dd3-b118-672eb69ae1ad" providerId="ADAL" clId="{77E0FC32-A28D-9E43-98EB-4E0644E68D5E}" dt="2021-06-04T18:03:35.887" v="30" actId="478"/>
        <pc:sldMkLst>
          <pc:docMk/>
          <pc:sldMk cId="0" sldId="300"/>
        </pc:sldMkLst>
        <pc:spChg chg="del">
          <ac:chgData name="Douglas Malcolm" userId="6fbabce8-ec94-4dd3-b118-672eb69ae1ad" providerId="ADAL" clId="{77E0FC32-A28D-9E43-98EB-4E0644E68D5E}" dt="2021-06-04T18:03:35.023" v="29" actId="478"/>
          <ac:spMkLst>
            <pc:docMk/>
            <pc:sldMk cId="0" sldId="300"/>
            <ac:spMk id="5" creationId="{00000000-0000-0000-0000-000000000000}"/>
          </ac:spMkLst>
        </pc:spChg>
        <pc:spChg chg="del">
          <ac:chgData name="Douglas Malcolm" userId="6fbabce8-ec94-4dd3-b118-672eb69ae1ad" providerId="ADAL" clId="{77E0FC32-A28D-9E43-98EB-4E0644E68D5E}" dt="2021-06-04T18:03:35.887" v="30" actId="478"/>
          <ac:spMkLst>
            <pc:docMk/>
            <pc:sldMk cId="0" sldId="300"/>
            <ac:spMk id="6" creationId="{00000000-0000-0000-0000-000000000000}"/>
          </ac:spMkLst>
        </pc:spChg>
        <pc:spChg chg="mod">
          <ac:chgData name="Douglas Malcolm" userId="6fbabce8-ec94-4dd3-b118-672eb69ae1ad" providerId="ADAL" clId="{77E0FC32-A28D-9E43-98EB-4E0644E68D5E}" dt="2021-06-02T17:57:36.136" v="3" actId="20577"/>
          <ac:spMkLst>
            <pc:docMk/>
            <pc:sldMk cId="0" sldId="300"/>
            <ac:spMk id="9218" creationId="{00000000-0000-0000-0000-000000000000}"/>
          </ac:spMkLst>
        </pc:spChg>
        <pc:spChg chg="del">
          <ac:chgData name="Douglas Malcolm" userId="6fbabce8-ec94-4dd3-b118-672eb69ae1ad" providerId="ADAL" clId="{77E0FC32-A28D-9E43-98EB-4E0644E68D5E}" dt="2021-06-04T18:03:34.366" v="28" actId="478"/>
          <ac:spMkLst>
            <pc:docMk/>
            <pc:sldMk cId="0" sldId="300"/>
            <ac:spMk id="9219" creationId="{00000000-0000-0000-0000-000000000000}"/>
          </ac:spMkLst>
        </pc:spChg>
      </pc:sldChg>
      <pc:sldChg chg="delSp modSp mod">
        <pc:chgData name="Douglas Malcolm" userId="6fbabce8-ec94-4dd3-b118-672eb69ae1ad" providerId="ADAL" clId="{77E0FC32-A28D-9E43-98EB-4E0644E68D5E}" dt="2021-06-04T18:03:39.196" v="33" actId="478"/>
        <pc:sldMkLst>
          <pc:docMk/>
          <pc:sldMk cId="0" sldId="303"/>
        </pc:sldMkLst>
        <pc:spChg chg="del">
          <ac:chgData name="Douglas Malcolm" userId="6fbabce8-ec94-4dd3-b118-672eb69ae1ad" providerId="ADAL" clId="{77E0FC32-A28D-9E43-98EB-4E0644E68D5E}" dt="2021-06-04T18:03:38.189" v="32" actId="478"/>
          <ac:spMkLst>
            <pc:docMk/>
            <pc:sldMk cId="0" sldId="303"/>
            <ac:spMk id="5" creationId="{00000000-0000-0000-0000-000000000000}"/>
          </ac:spMkLst>
        </pc:spChg>
        <pc:spChg chg="del">
          <ac:chgData name="Douglas Malcolm" userId="6fbabce8-ec94-4dd3-b118-672eb69ae1ad" providerId="ADAL" clId="{77E0FC32-A28D-9E43-98EB-4E0644E68D5E}" dt="2021-06-04T18:03:39.196" v="33" actId="478"/>
          <ac:spMkLst>
            <pc:docMk/>
            <pc:sldMk cId="0" sldId="303"/>
            <ac:spMk id="6" creationId="{00000000-0000-0000-0000-000000000000}"/>
          </ac:spMkLst>
        </pc:spChg>
        <pc:spChg chg="mod">
          <ac:chgData name="Douglas Malcolm" userId="6fbabce8-ec94-4dd3-b118-672eb69ae1ad" providerId="ADAL" clId="{77E0FC32-A28D-9E43-98EB-4E0644E68D5E}" dt="2021-06-02T17:57:41.329" v="7" actId="20577"/>
          <ac:spMkLst>
            <pc:docMk/>
            <pc:sldMk cId="0" sldId="303"/>
            <ac:spMk id="11266" creationId="{00000000-0000-0000-0000-000000000000}"/>
          </ac:spMkLst>
        </pc:spChg>
        <pc:spChg chg="del">
          <ac:chgData name="Douglas Malcolm" userId="6fbabce8-ec94-4dd3-b118-672eb69ae1ad" providerId="ADAL" clId="{77E0FC32-A28D-9E43-98EB-4E0644E68D5E}" dt="2021-06-04T18:03:37.585" v="31" actId="478"/>
          <ac:spMkLst>
            <pc:docMk/>
            <pc:sldMk cId="0" sldId="303"/>
            <ac:spMk id="11267" creationId="{00000000-0000-0000-0000-000000000000}"/>
          </ac:spMkLst>
        </pc:spChg>
      </pc:sldChg>
      <pc:sldChg chg="delSp modSp mod">
        <pc:chgData name="Douglas Malcolm" userId="6fbabce8-ec94-4dd3-b118-672eb69ae1ad" providerId="ADAL" clId="{77E0FC32-A28D-9E43-98EB-4E0644E68D5E}" dt="2021-06-04T18:03:43.157" v="36" actId="478"/>
        <pc:sldMkLst>
          <pc:docMk/>
          <pc:sldMk cId="0" sldId="312"/>
        </pc:sldMkLst>
        <pc:spChg chg="del">
          <ac:chgData name="Douglas Malcolm" userId="6fbabce8-ec94-4dd3-b118-672eb69ae1ad" providerId="ADAL" clId="{77E0FC32-A28D-9E43-98EB-4E0644E68D5E}" dt="2021-06-04T18:03:42.079" v="35" actId="478"/>
          <ac:spMkLst>
            <pc:docMk/>
            <pc:sldMk cId="0" sldId="312"/>
            <ac:spMk id="5" creationId="{00000000-0000-0000-0000-000000000000}"/>
          </ac:spMkLst>
        </pc:spChg>
        <pc:spChg chg="del">
          <ac:chgData name="Douglas Malcolm" userId="6fbabce8-ec94-4dd3-b118-672eb69ae1ad" providerId="ADAL" clId="{77E0FC32-A28D-9E43-98EB-4E0644E68D5E}" dt="2021-06-04T18:03:43.157" v="36" actId="478"/>
          <ac:spMkLst>
            <pc:docMk/>
            <pc:sldMk cId="0" sldId="312"/>
            <ac:spMk id="6" creationId="{00000000-0000-0000-0000-000000000000}"/>
          </ac:spMkLst>
        </pc:spChg>
        <pc:spChg chg="mod">
          <ac:chgData name="Douglas Malcolm" userId="6fbabce8-ec94-4dd3-b118-672eb69ae1ad" providerId="ADAL" clId="{77E0FC32-A28D-9E43-98EB-4E0644E68D5E}" dt="2021-06-02T17:57:46.182" v="9" actId="20577"/>
          <ac:spMkLst>
            <pc:docMk/>
            <pc:sldMk cId="0" sldId="312"/>
            <ac:spMk id="17410" creationId="{00000000-0000-0000-0000-000000000000}"/>
          </ac:spMkLst>
        </pc:spChg>
        <pc:spChg chg="del">
          <ac:chgData name="Douglas Malcolm" userId="6fbabce8-ec94-4dd3-b118-672eb69ae1ad" providerId="ADAL" clId="{77E0FC32-A28D-9E43-98EB-4E0644E68D5E}" dt="2021-06-04T18:03:41.212" v="34" actId="478"/>
          <ac:spMkLst>
            <pc:docMk/>
            <pc:sldMk cId="0" sldId="312"/>
            <ac:spMk id="17411" creationId="{00000000-0000-0000-0000-000000000000}"/>
          </ac:spMkLst>
        </pc:spChg>
      </pc:sldChg>
      <pc:sldChg chg="delSp mod">
        <pc:chgData name="Douglas Malcolm" userId="6fbabce8-ec94-4dd3-b118-672eb69ae1ad" providerId="ADAL" clId="{77E0FC32-A28D-9E43-98EB-4E0644E68D5E}" dt="2021-06-04T18:03:49.715" v="39" actId="478"/>
        <pc:sldMkLst>
          <pc:docMk/>
          <pc:sldMk cId="0" sldId="314"/>
        </pc:sldMkLst>
        <pc:spChg chg="del">
          <ac:chgData name="Douglas Malcolm" userId="6fbabce8-ec94-4dd3-b118-672eb69ae1ad" providerId="ADAL" clId="{77E0FC32-A28D-9E43-98EB-4E0644E68D5E}" dt="2021-06-04T18:03:48.709" v="38" actId="478"/>
          <ac:spMkLst>
            <pc:docMk/>
            <pc:sldMk cId="0" sldId="314"/>
            <ac:spMk id="5" creationId="{00000000-0000-0000-0000-000000000000}"/>
          </ac:spMkLst>
        </pc:spChg>
        <pc:spChg chg="del">
          <ac:chgData name="Douglas Malcolm" userId="6fbabce8-ec94-4dd3-b118-672eb69ae1ad" providerId="ADAL" clId="{77E0FC32-A28D-9E43-98EB-4E0644E68D5E}" dt="2021-06-04T18:03:49.715" v="39" actId="478"/>
          <ac:spMkLst>
            <pc:docMk/>
            <pc:sldMk cId="0" sldId="314"/>
            <ac:spMk id="6" creationId="{00000000-0000-0000-0000-000000000000}"/>
          </ac:spMkLst>
        </pc:spChg>
        <pc:spChg chg="del">
          <ac:chgData name="Douglas Malcolm" userId="6fbabce8-ec94-4dd3-b118-672eb69ae1ad" providerId="ADAL" clId="{77E0FC32-A28D-9E43-98EB-4E0644E68D5E}" dt="2021-06-04T18:03:47.668" v="37" actId="478"/>
          <ac:spMkLst>
            <pc:docMk/>
            <pc:sldMk cId="0" sldId="314"/>
            <ac:spMk id="19460" creationId="{00000000-0000-0000-0000-000000000000}"/>
          </ac:spMkLst>
        </pc:spChg>
      </pc:sldChg>
      <pc:sldChg chg="delSp mod">
        <pc:chgData name="Douglas Malcolm" userId="6fbabce8-ec94-4dd3-b118-672eb69ae1ad" providerId="ADAL" clId="{77E0FC32-A28D-9E43-98EB-4E0644E68D5E}" dt="2021-06-04T18:03:53.880" v="42" actId="478"/>
        <pc:sldMkLst>
          <pc:docMk/>
          <pc:sldMk cId="0" sldId="318"/>
        </pc:sldMkLst>
        <pc:spChg chg="del">
          <ac:chgData name="Douglas Malcolm" userId="6fbabce8-ec94-4dd3-b118-672eb69ae1ad" providerId="ADAL" clId="{77E0FC32-A28D-9E43-98EB-4E0644E68D5E}" dt="2021-06-04T18:03:53.010" v="41" actId="478"/>
          <ac:spMkLst>
            <pc:docMk/>
            <pc:sldMk cId="0" sldId="318"/>
            <ac:spMk id="5" creationId="{00000000-0000-0000-0000-000000000000}"/>
          </ac:spMkLst>
        </pc:spChg>
        <pc:spChg chg="del">
          <ac:chgData name="Douglas Malcolm" userId="6fbabce8-ec94-4dd3-b118-672eb69ae1ad" providerId="ADAL" clId="{77E0FC32-A28D-9E43-98EB-4E0644E68D5E}" dt="2021-06-04T18:03:53.880" v="42" actId="478"/>
          <ac:spMkLst>
            <pc:docMk/>
            <pc:sldMk cId="0" sldId="318"/>
            <ac:spMk id="6" creationId="{00000000-0000-0000-0000-000000000000}"/>
          </ac:spMkLst>
        </pc:spChg>
        <pc:spChg chg="del">
          <ac:chgData name="Douglas Malcolm" userId="6fbabce8-ec94-4dd3-b118-672eb69ae1ad" providerId="ADAL" clId="{77E0FC32-A28D-9E43-98EB-4E0644E68D5E}" dt="2021-06-04T18:03:52.126" v="40" actId="478"/>
          <ac:spMkLst>
            <pc:docMk/>
            <pc:sldMk cId="0" sldId="318"/>
            <ac:spMk id="21507" creationId="{00000000-0000-0000-0000-000000000000}"/>
          </ac:spMkLst>
        </pc:spChg>
      </pc:sldChg>
      <pc:sldChg chg="delSp modSp mod">
        <pc:chgData name="Douglas Malcolm" userId="6fbabce8-ec94-4dd3-b118-672eb69ae1ad" providerId="ADAL" clId="{77E0FC32-A28D-9E43-98EB-4E0644E68D5E}" dt="2021-06-04T18:04:05.034" v="46" actId="478"/>
        <pc:sldMkLst>
          <pc:docMk/>
          <pc:sldMk cId="0" sldId="320"/>
        </pc:sldMkLst>
        <pc:spChg chg="del">
          <ac:chgData name="Douglas Malcolm" userId="6fbabce8-ec94-4dd3-b118-672eb69ae1ad" providerId="ADAL" clId="{77E0FC32-A28D-9E43-98EB-4E0644E68D5E}" dt="2021-06-04T18:04:03.515" v="45" actId="478"/>
          <ac:spMkLst>
            <pc:docMk/>
            <pc:sldMk cId="0" sldId="320"/>
            <ac:spMk id="5" creationId="{00000000-0000-0000-0000-000000000000}"/>
          </ac:spMkLst>
        </pc:spChg>
        <pc:spChg chg="del">
          <ac:chgData name="Douglas Malcolm" userId="6fbabce8-ec94-4dd3-b118-672eb69ae1ad" providerId="ADAL" clId="{77E0FC32-A28D-9E43-98EB-4E0644E68D5E}" dt="2021-06-04T18:04:05.034" v="46" actId="478"/>
          <ac:spMkLst>
            <pc:docMk/>
            <pc:sldMk cId="0" sldId="320"/>
            <ac:spMk id="6" creationId="{00000000-0000-0000-0000-000000000000}"/>
          </ac:spMkLst>
        </pc:spChg>
        <pc:spChg chg="del mod">
          <ac:chgData name="Douglas Malcolm" userId="6fbabce8-ec94-4dd3-b118-672eb69ae1ad" providerId="ADAL" clId="{77E0FC32-A28D-9E43-98EB-4E0644E68D5E}" dt="2021-06-04T18:04:00.797" v="44" actId="478"/>
          <ac:spMkLst>
            <pc:docMk/>
            <pc:sldMk cId="0" sldId="320"/>
            <ac:spMk id="23556" creationId="{00000000-0000-0000-0000-000000000000}"/>
          </ac:spMkLst>
        </pc:spChg>
      </pc:sldChg>
      <pc:sldChg chg="delSp mod">
        <pc:chgData name="Douglas Malcolm" userId="6fbabce8-ec94-4dd3-b118-672eb69ae1ad" providerId="ADAL" clId="{77E0FC32-A28D-9E43-98EB-4E0644E68D5E}" dt="2021-06-04T18:04:09.326" v="49" actId="478"/>
        <pc:sldMkLst>
          <pc:docMk/>
          <pc:sldMk cId="0" sldId="327"/>
        </pc:sldMkLst>
        <pc:spChg chg="del">
          <ac:chgData name="Douglas Malcolm" userId="6fbabce8-ec94-4dd3-b118-672eb69ae1ad" providerId="ADAL" clId="{77E0FC32-A28D-9E43-98EB-4E0644E68D5E}" dt="2021-06-04T18:04:08.439" v="48" actId="478"/>
          <ac:spMkLst>
            <pc:docMk/>
            <pc:sldMk cId="0" sldId="327"/>
            <ac:spMk id="5" creationId="{00000000-0000-0000-0000-000000000000}"/>
          </ac:spMkLst>
        </pc:spChg>
        <pc:spChg chg="del">
          <ac:chgData name="Douglas Malcolm" userId="6fbabce8-ec94-4dd3-b118-672eb69ae1ad" providerId="ADAL" clId="{77E0FC32-A28D-9E43-98EB-4E0644E68D5E}" dt="2021-06-04T18:04:09.326" v="49" actId="478"/>
          <ac:spMkLst>
            <pc:docMk/>
            <pc:sldMk cId="0" sldId="327"/>
            <ac:spMk id="6" creationId="{00000000-0000-0000-0000-000000000000}"/>
          </ac:spMkLst>
        </pc:spChg>
        <pc:spChg chg="del">
          <ac:chgData name="Douglas Malcolm" userId="6fbabce8-ec94-4dd3-b118-672eb69ae1ad" providerId="ADAL" clId="{77E0FC32-A28D-9E43-98EB-4E0644E68D5E}" dt="2021-06-04T18:04:07.488" v="47" actId="478"/>
          <ac:spMkLst>
            <pc:docMk/>
            <pc:sldMk cId="0" sldId="327"/>
            <ac:spMk id="25603" creationId="{00000000-0000-0000-0000-000000000000}"/>
          </ac:spMkLst>
        </pc:spChg>
      </pc:sldChg>
      <pc:sldChg chg="delSp mod">
        <pc:chgData name="Douglas Malcolm" userId="6fbabce8-ec94-4dd3-b118-672eb69ae1ad" providerId="ADAL" clId="{77E0FC32-A28D-9E43-98EB-4E0644E68D5E}" dt="2021-06-04T18:04:13.514" v="52" actId="478"/>
        <pc:sldMkLst>
          <pc:docMk/>
          <pc:sldMk cId="0" sldId="329"/>
        </pc:sldMkLst>
        <pc:spChg chg="del">
          <ac:chgData name="Douglas Malcolm" userId="6fbabce8-ec94-4dd3-b118-672eb69ae1ad" providerId="ADAL" clId="{77E0FC32-A28D-9E43-98EB-4E0644E68D5E}" dt="2021-06-04T18:04:11.987" v="51" actId="478"/>
          <ac:spMkLst>
            <pc:docMk/>
            <pc:sldMk cId="0" sldId="329"/>
            <ac:spMk id="5" creationId="{00000000-0000-0000-0000-000000000000}"/>
          </ac:spMkLst>
        </pc:spChg>
        <pc:spChg chg="del">
          <ac:chgData name="Douglas Malcolm" userId="6fbabce8-ec94-4dd3-b118-672eb69ae1ad" providerId="ADAL" clId="{77E0FC32-A28D-9E43-98EB-4E0644E68D5E}" dt="2021-06-04T18:04:13.514" v="52" actId="478"/>
          <ac:spMkLst>
            <pc:docMk/>
            <pc:sldMk cId="0" sldId="329"/>
            <ac:spMk id="6" creationId="{00000000-0000-0000-0000-000000000000}"/>
          </ac:spMkLst>
        </pc:spChg>
        <pc:spChg chg="del">
          <ac:chgData name="Douglas Malcolm" userId="6fbabce8-ec94-4dd3-b118-672eb69ae1ad" providerId="ADAL" clId="{77E0FC32-A28D-9E43-98EB-4E0644E68D5E}" dt="2021-06-04T18:04:11.320" v="50" actId="478"/>
          <ac:spMkLst>
            <pc:docMk/>
            <pc:sldMk cId="0" sldId="329"/>
            <ac:spMk id="27652" creationId="{00000000-0000-0000-0000-000000000000}"/>
          </ac:spMkLst>
        </pc:spChg>
      </pc:sldChg>
      <pc:sldChg chg="delSp mod">
        <pc:chgData name="Douglas Malcolm" userId="6fbabce8-ec94-4dd3-b118-672eb69ae1ad" providerId="ADAL" clId="{77E0FC32-A28D-9E43-98EB-4E0644E68D5E}" dt="2021-06-04T18:03:32.120" v="27" actId="478"/>
        <pc:sldMkLst>
          <pc:docMk/>
          <pc:sldMk cId="1715434129" sldId="330"/>
        </pc:sldMkLst>
        <pc:spChg chg="del">
          <ac:chgData name="Douglas Malcolm" userId="6fbabce8-ec94-4dd3-b118-672eb69ae1ad" providerId="ADAL" clId="{77E0FC32-A28D-9E43-98EB-4E0644E68D5E}" dt="2021-06-04T18:03:31.369" v="26" actId="478"/>
          <ac:spMkLst>
            <pc:docMk/>
            <pc:sldMk cId="1715434129" sldId="330"/>
            <ac:spMk id="5" creationId="{00000000-0000-0000-0000-000000000000}"/>
          </ac:spMkLst>
        </pc:spChg>
        <pc:spChg chg="del">
          <ac:chgData name="Douglas Malcolm" userId="6fbabce8-ec94-4dd3-b118-672eb69ae1ad" providerId="ADAL" clId="{77E0FC32-A28D-9E43-98EB-4E0644E68D5E}" dt="2021-06-04T18:03:32.120" v="27" actId="478"/>
          <ac:spMkLst>
            <pc:docMk/>
            <pc:sldMk cId="1715434129" sldId="330"/>
            <ac:spMk id="6" creationId="{00000000-0000-0000-0000-000000000000}"/>
          </ac:spMkLst>
        </pc:spChg>
        <pc:spChg chg="del">
          <ac:chgData name="Douglas Malcolm" userId="6fbabce8-ec94-4dd3-b118-672eb69ae1ad" providerId="ADAL" clId="{77E0FC32-A28D-9E43-98EB-4E0644E68D5E}" dt="2021-06-04T18:03:30.674" v="25" actId="478"/>
          <ac:spMkLst>
            <pc:docMk/>
            <pc:sldMk cId="1715434129" sldId="330"/>
            <ac:spMk id="7171" creationId="{00000000-0000-0000-0000-000000000000}"/>
          </ac:spMkLst>
        </pc:spChg>
      </pc:sldChg>
      <pc:sldChg chg="delSp modSp mod">
        <pc:chgData name="Douglas Malcolm" userId="6fbabce8-ec94-4dd3-b118-672eb69ae1ad" providerId="ADAL" clId="{77E0FC32-A28D-9E43-98EB-4E0644E68D5E}" dt="2021-06-04T18:04:17.777" v="55" actId="478"/>
        <pc:sldMkLst>
          <pc:docMk/>
          <pc:sldMk cId="286353343" sldId="331"/>
        </pc:sldMkLst>
        <pc:spChg chg="del">
          <ac:chgData name="Douglas Malcolm" userId="6fbabce8-ec94-4dd3-b118-672eb69ae1ad" providerId="ADAL" clId="{77E0FC32-A28D-9E43-98EB-4E0644E68D5E}" dt="2021-06-04T18:04:15.874" v="53" actId="478"/>
          <ac:spMkLst>
            <pc:docMk/>
            <pc:sldMk cId="286353343" sldId="331"/>
            <ac:spMk id="4" creationId="{00000000-0000-0000-0000-000000000000}"/>
          </ac:spMkLst>
        </pc:spChg>
        <pc:spChg chg="del mod">
          <ac:chgData name="Douglas Malcolm" userId="6fbabce8-ec94-4dd3-b118-672eb69ae1ad" providerId="ADAL" clId="{77E0FC32-A28D-9E43-98EB-4E0644E68D5E}" dt="2021-06-04T18:04:16.930" v="54" actId="478"/>
          <ac:spMkLst>
            <pc:docMk/>
            <pc:sldMk cId="286353343" sldId="331"/>
            <ac:spMk id="5" creationId="{00000000-0000-0000-0000-000000000000}"/>
          </ac:spMkLst>
        </pc:spChg>
        <pc:spChg chg="del">
          <ac:chgData name="Douglas Malcolm" userId="6fbabce8-ec94-4dd3-b118-672eb69ae1ad" providerId="ADAL" clId="{77E0FC32-A28D-9E43-98EB-4E0644E68D5E}" dt="2021-06-04T18:04:17.777" v="55" actId="478"/>
          <ac:spMkLst>
            <pc:docMk/>
            <pc:sldMk cId="286353343" sldId="331"/>
            <ac:spMk id="6" creationId="{00000000-0000-0000-0000-000000000000}"/>
          </ac:spMkLst>
        </pc:spChg>
      </pc:sldChg>
      <pc:sldMasterChg chg="addSp delSp modSp mod delSldLayout modSldLayout">
        <pc:chgData name="Douglas Malcolm" userId="6fbabce8-ec94-4dd3-b118-672eb69ae1ad" providerId="ADAL" clId="{77E0FC32-A28D-9E43-98EB-4E0644E68D5E}" dt="2021-06-04T18:05:47.496" v="81" actId="1076"/>
        <pc:sldMasterMkLst>
          <pc:docMk/>
          <pc:sldMasterMk cId="0" sldId="2147483792"/>
        </pc:sldMasterMkLst>
        <pc:spChg chg="del">
          <ac:chgData name="Douglas Malcolm" userId="6fbabce8-ec94-4dd3-b118-672eb69ae1ad" providerId="ADAL" clId="{77E0FC32-A28D-9E43-98EB-4E0644E68D5E}" dt="2021-06-04T18:05:27.957" v="77" actId="478"/>
          <ac:spMkLst>
            <pc:docMk/>
            <pc:sldMasterMk cId="0" sldId="2147483792"/>
            <ac:spMk id="4" creationId="{00000000-0000-0000-0000-000000000000}"/>
          </ac:spMkLst>
        </pc:spChg>
        <pc:spChg chg="add del mod">
          <ac:chgData name="Douglas Malcolm" userId="6fbabce8-ec94-4dd3-b118-672eb69ae1ad" providerId="ADAL" clId="{77E0FC32-A28D-9E43-98EB-4E0644E68D5E}" dt="2021-06-04T18:05:42.120" v="79" actId="478"/>
          <ac:spMkLst>
            <pc:docMk/>
            <pc:sldMasterMk cId="0" sldId="2147483792"/>
            <ac:spMk id="5" creationId="{00000000-0000-0000-0000-000000000000}"/>
          </ac:spMkLst>
        </pc:spChg>
        <pc:spChg chg="del">
          <ac:chgData name="Douglas Malcolm" userId="6fbabce8-ec94-4dd3-b118-672eb69ae1ad" providerId="ADAL" clId="{77E0FC32-A28D-9E43-98EB-4E0644E68D5E}" dt="2021-06-04T18:05:43.418" v="80" actId="478"/>
          <ac:spMkLst>
            <pc:docMk/>
            <pc:sldMasterMk cId="0" sldId="2147483792"/>
            <ac:spMk id="6" creationId="{00000000-0000-0000-0000-000000000000}"/>
          </ac:spMkLst>
        </pc:spChg>
        <pc:spChg chg="add del mod">
          <ac:chgData name="Douglas Malcolm" userId="6fbabce8-ec94-4dd3-b118-672eb69ae1ad" providerId="ADAL" clId="{77E0FC32-A28D-9E43-98EB-4E0644E68D5E}" dt="2021-06-04T18:05:47.496" v="81" actId="1076"/>
          <ac:spMkLst>
            <pc:docMk/>
            <pc:sldMasterMk cId="0" sldId="2147483792"/>
            <ac:spMk id="7" creationId="{00000000-0000-0000-0000-000000000000}"/>
          </ac:spMkLst>
        </pc:spChg>
        <pc:sldLayoutChg chg="delSp mod">
          <pc:chgData name="Douglas Malcolm" userId="6fbabce8-ec94-4dd3-b118-672eb69ae1ad" providerId="ADAL" clId="{77E0FC32-A28D-9E43-98EB-4E0644E68D5E}" dt="2021-06-04T18:05:13.073" v="72" actId="478"/>
          <pc:sldLayoutMkLst>
            <pc:docMk/>
            <pc:sldMasterMk cId="0" sldId="2147483792"/>
            <pc:sldLayoutMk cId="2765868874" sldId="2147483810"/>
          </pc:sldLayoutMkLst>
          <pc:spChg chg="del">
            <ac:chgData name="Douglas Malcolm" userId="6fbabce8-ec94-4dd3-b118-672eb69ae1ad" providerId="ADAL" clId="{77E0FC32-A28D-9E43-98EB-4E0644E68D5E}" dt="2021-06-04T18:05:11.314" v="70" actId="478"/>
            <ac:spMkLst>
              <pc:docMk/>
              <pc:sldMasterMk cId="0" sldId="2147483792"/>
              <pc:sldLayoutMk cId="2765868874" sldId="2147483810"/>
              <ac:spMk id="4" creationId="{00000000-0000-0000-0000-000000000000}"/>
            </ac:spMkLst>
          </pc:spChg>
          <pc:spChg chg="del">
            <ac:chgData name="Douglas Malcolm" userId="6fbabce8-ec94-4dd3-b118-672eb69ae1ad" providerId="ADAL" clId="{77E0FC32-A28D-9E43-98EB-4E0644E68D5E}" dt="2021-06-04T18:05:12.231" v="71" actId="478"/>
            <ac:spMkLst>
              <pc:docMk/>
              <pc:sldMasterMk cId="0" sldId="2147483792"/>
              <pc:sldLayoutMk cId="2765868874" sldId="2147483810"/>
              <ac:spMk id="5" creationId="{00000000-0000-0000-0000-000000000000}"/>
            </ac:spMkLst>
          </pc:spChg>
          <pc:spChg chg="del">
            <ac:chgData name="Douglas Malcolm" userId="6fbabce8-ec94-4dd3-b118-672eb69ae1ad" providerId="ADAL" clId="{77E0FC32-A28D-9E43-98EB-4E0644E68D5E}" dt="2021-06-04T18:05:13.073" v="72" actId="478"/>
            <ac:spMkLst>
              <pc:docMk/>
              <pc:sldMasterMk cId="0" sldId="2147483792"/>
              <pc:sldLayoutMk cId="2765868874" sldId="2147483810"/>
              <ac:spMk id="6" creationId="{00000000-0000-0000-0000-000000000000}"/>
            </ac:spMkLst>
          </pc:spChg>
        </pc:sldLayoutChg>
        <pc:sldLayoutChg chg="del">
          <pc:chgData name="Douglas Malcolm" userId="6fbabce8-ec94-4dd3-b118-672eb69ae1ad" providerId="ADAL" clId="{77E0FC32-A28D-9E43-98EB-4E0644E68D5E}" dt="2021-06-04T18:04:36.699" v="58" actId="2696"/>
          <pc:sldLayoutMkLst>
            <pc:docMk/>
            <pc:sldMasterMk cId="0" sldId="2147483792"/>
            <pc:sldLayoutMk cId="1120928103" sldId="2147483811"/>
          </pc:sldLayoutMkLst>
        </pc:sldLayoutChg>
        <pc:sldLayoutChg chg="del">
          <pc:chgData name="Douglas Malcolm" userId="6fbabce8-ec94-4dd3-b118-672eb69ae1ad" providerId="ADAL" clId="{77E0FC32-A28D-9E43-98EB-4E0644E68D5E}" dt="2021-06-04T18:04:38.665" v="59" actId="2696"/>
          <pc:sldLayoutMkLst>
            <pc:docMk/>
            <pc:sldMasterMk cId="0" sldId="2147483792"/>
            <pc:sldLayoutMk cId="2142052082" sldId="2147483812"/>
          </pc:sldLayoutMkLst>
        </pc:sldLayoutChg>
        <pc:sldLayoutChg chg="del">
          <pc:chgData name="Douglas Malcolm" userId="6fbabce8-ec94-4dd3-b118-672eb69ae1ad" providerId="ADAL" clId="{77E0FC32-A28D-9E43-98EB-4E0644E68D5E}" dt="2021-06-04T18:04:42.243" v="60" actId="2696"/>
          <pc:sldLayoutMkLst>
            <pc:docMk/>
            <pc:sldMasterMk cId="0" sldId="2147483792"/>
            <pc:sldLayoutMk cId="43702828" sldId="2147483813"/>
          </pc:sldLayoutMkLst>
        </pc:sldLayoutChg>
        <pc:sldLayoutChg chg="del">
          <pc:chgData name="Douglas Malcolm" userId="6fbabce8-ec94-4dd3-b118-672eb69ae1ad" providerId="ADAL" clId="{77E0FC32-A28D-9E43-98EB-4E0644E68D5E}" dt="2021-06-04T18:04:49.106" v="63" actId="2696"/>
          <pc:sldLayoutMkLst>
            <pc:docMk/>
            <pc:sldMasterMk cId="0" sldId="2147483792"/>
            <pc:sldLayoutMk cId="2508537154" sldId="2147483814"/>
          </pc:sldLayoutMkLst>
        </pc:sldLayoutChg>
        <pc:sldLayoutChg chg="del">
          <pc:chgData name="Douglas Malcolm" userId="6fbabce8-ec94-4dd3-b118-672eb69ae1ad" providerId="ADAL" clId="{77E0FC32-A28D-9E43-98EB-4E0644E68D5E}" dt="2021-06-04T18:04:27.871" v="56" actId="2696"/>
          <pc:sldLayoutMkLst>
            <pc:docMk/>
            <pc:sldMasterMk cId="0" sldId="2147483792"/>
            <pc:sldLayoutMk cId="1808883936" sldId="2147483815"/>
          </pc:sldLayoutMkLst>
        </pc:sldLayoutChg>
        <pc:sldLayoutChg chg="del">
          <pc:chgData name="Douglas Malcolm" userId="6fbabce8-ec94-4dd3-b118-672eb69ae1ad" providerId="ADAL" clId="{77E0FC32-A28D-9E43-98EB-4E0644E68D5E}" dt="2021-06-04T18:04:34.906" v="57" actId="2696"/>
          <pc:sldLayoutMkLst>
            <pc:docMk/>
            <pc:sldMasterMk cId="0" sldId="2147483792"/>
            <pc:sldLayoutMk cId="1914842064" sldId="2147483816"/>
          </pc:sldLayoutMkLst>
        </pc:sldLayoutChg>
        <pc:sldLayoutChg chg="addSp delSp modSp mod">
          <pc:chgData name="Douglas Malcolm" userId="6fbabce8-ec94-4dd3-b118-672eb69ae1ad" providerId="ADAL" clId="{77E0FC32-A28D-9E43-98EB-4E0644E68D5E}" dt="2021-06-04T18:05:02.980" v="69" actId="478"/>
          <pc:sldLayoutMkLst>
            <pc:docMk/>
            <pc:sldMasterMk cId="0" sldId="2147483792"/>
            <pc:sldLayoutMk cId="987376331" sldId="2147483817"/>
          </pc:sldLayoutMkLst>
          <pc:spChg chg="add del">
            <ac:chgData name="Douglas Malcolm" userId="6fbabce8-ec94-4dd3-b118-672eb69ae1ad" providerId="ADAL" clId="{77E0FC32-A28D-9E43-98EB-4E0644E68D5E}" dt="2021-06-04T18:05:00.694" v="68" actId="478"/>
            <ac:spMkLst>
              <pc:docMk/>
              <pc:sldMasterMk cId="0" sldId="2147483792"/>
              <pc:sldLayoutMk cId="987376331" sldId="2147483817"/>
              <ac:spMk id="2" creationId="{00000000-0000-0000-0000-000000000000}"/>
            </ac:spMkLst>
          </pc:spChg>
          <pc:spChg chg="del">
            <ac:chgData name="Douglas Malcolm" userId="6fbabce8-ec94-4dd3-b118-672eb69ae1ad" providerId="ADAL" clId="{77E0FC32-A28D-9E43-98EB-4E0644E68D5E}" dt="2021-06-04T18:04:58.066" v="66" actId="478"/>
            <ac:spMkLst>
              <pc:docMk/>
              <pc:sldMasterMk cId="0" sldId="2147483792"/>
              <pc:sldLayoutMk cId="987376331" sldId="2147483817"/>
              <ac:spMk id="4" creationId="{00000000-0000-0000-0000-000000000000}"/>
            </ac:spMkLst>
          </pc:spChg>
          <pc:spChg chg="del mod">
            <ac:chgData name="Douglas Malcolm" userId="6fbabce8-ec94-4dd3-b118-672eb69ae1ad" providerId="ADAL" clId="{77E0FC32-A28D-9E43-98EB-4E0644E68D5E}" dt="2021-06-04T18:04:57.257" v="65" actId="478"/>
            <ac:spMkLst>
              <pc:docMk/>
              <pc:sldMasterMk cId="0" sldId="2147483792"/>
              <pc:sldLayoutMk cId="987376331" sldId="2147483817"/>
              <ac:spMk id="5" creationId="{00000000-0000-0000-0000-000000000000}"/>
            </ac:spMkLst>
          </pc:spChg>
          <pc:spChg chg="del">
            <ac:chgData name="Douglas Malcolm" userId="6fbabce8-ec94-4dd3-b118-672eb69ae1ad" providerId="ADAL" clId="{77E0FC32-A28D-9E43-98EB-4E0644E68D5E}" dt="2021-06-04T18:05:02.980" v="69" actId="478"/>
            <ac:spMkLst>
              <pc:docMk/>
              <pc:sldMasterMk cId="0" sldId="2147483792"/>
              <pc:sldLayoutMk cId="987376331" sldId="2147483817"/>
              <ac:spMk id="6" creationId="{00000000-0000-0000-0000-000000000000}"/>
            </ac:spMkLst>
          </pc:spChg>
        </pc:sldLayoutChg>
        <pc:sldLayoutChg chg="del">
          <pc:chgData name="Douglas Malcolm" userId="6fbabce8-ec94-4dd3-b118-672eb69ae1ad" providerId="ADAL" clId="{77E0FC32-A28D-9E43-98EB-4E0644E68D5E}" dt="2021-06-04T18:04:45.785" v="61" actId="2696"/>
          <pc:sldLayoutMkLst>
            <pc:docMk/>
            <pc:sldMasterMk cId="0" sldId="2147483792"/>
            <pc:sldLayoutMk cId="4051606422" sldId="2147483818"/>
          </pc:sldLayoutMkLst>
        </pc:sldLayoutChg>
        <pc:sldLayoutChg chg="del">
          <pc:chgData name="Douglas Malcolm" userId="6fbabce8-ec94-4dd3-b118-672eb69ae1ad" providerId="ADAL" clId="{77E0FC32-A28D-9E43-98EB-4E0644E68D5E}" dt="2021-06-04T18:04:47.587" v="62" actId="2696"/>
          <pc:sldLayoutMkLst>
            <pc:docMk/>
            <pc:sldMasterMk cId="0" sldId="2147483792"/>
            <pc:sldLayoutMk cId="1915683279" sldId="2147483819"/>
          </pc:sldLayoutMkLst>
        </pc:sldLayoutChg>
        <pc:sldLayoutChg chg="del">
          <pc:chgData name="Douglas Malcolm" userId="6fbabce8-ec94-4dd3-b118-672eb69ae1ad" providerId="ADAL" clId="{77E0FC32-A28D-9E43-98EB-4E0644E68D5E}" dt="2021-06-04T18:04:50.952" v="64" actId="2696"/>
          <pc:sldLayoutMkLst>
            <pc:docMk/>
            <pc:sldMasterMk cId="0" sldId="2147483792"/>
            <pc:sldLayoutMk cId="3746725753" sldId="2147483820"/>
          </pc:sldLayoutMkLst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anose="020F0502020204030204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fld id="{8F99E307-28B6-454A-B352-AB3D5FC6A0A0}" type="datetimeFigureOut">
              <a:rPr lang="en-US" altLang="en-US"/>
              <a:pPr/>
              <a:t>6/21/2021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anose="020F0502020204030204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fld id="{6783317A-0695-454E-A4DC-2BDE874499E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760051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anose="020F0502020204030204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fld id="{15F93585-17FC-447F-9A8E-F5B8F5A2FAD3}" type="datetimeFigureOut">
              <a:rPr lang="en-US" altLang="en-US"/>
              <a:pPr/>
              <a:t>6/21/2021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028950" y="857250"/>
            <a:ext cx="30861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anose="020F0502020204030204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fld id="{B81493AA-DFEB-49F0-98EB-0CA60F84730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01152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5868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3175" y="6400800"/>
            <a:ext cx="9140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Rectangle 2"/>
          <p:cNvSpPr/>
          <p:nvPr/>
        </p:nvSpPr>
        <p:spPr>
          <a:xfrm>
            <a:off x="0" y="6334125"/>
            <a:ext cx="9142413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9873763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408737"/>
            <a:ext cx="9144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125"/>
            <a:ext cx="9144000" cy="6667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325" y="287338"/>
            <a:ext cx="7543800" cy="14493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072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22325" y="1846263"/>
            <a:ext cx="7543800" cy="402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895350" y="1738313"/>
            <a:ext cx="7475538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0" r:id="rId1"/>
    <p:sldLayoutId id="2147483817" r:id="rId2"/>
  </p:sldLayoutIdLst>
  <p:hf hdr="0"/>
  <p:txStyles>
    <p:titleStyle>
      <a:lvl1pPr algn="l" rtl="0" fontAlgn="base">
        <a:lnSpc>
          <a:spcPct val="85000"/>
        </a:lnSpc>
        <a:spcBef>
          <a:spcPct val="0"/>
        </a:spcBef>
        <a:spcAft>
          <a:spcPct val="0"/>
        </a:spcAft>
        <a:defRPr sz="4800" kern="1200" spc="-50">
          <a:solidFill>
            <a:srgbClr val="404040"/>
          </a:solidFill>
          <a:latin typeface="+mj-lt"/>
          <a:ea typeface="+mj-ea"/>
          <a:cs typeface="+mj-cs"/>
        </a:defRPr>
      </a:lvl1pPr>
      <a:lvl2pPr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2pPr>
      <a:lvl3pPr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3pPr>
      <a:lvl4pPr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4pPr>
      <a:lvl5pPr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9pPr>
    </p:titleStyle>
    <p:bodyStyle>
      <a:lvl1pPr marL="90488" indent="-90488" algn="l" rtl="0" fontAlgn="base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rgbClr val="404040"/>
          </a:solidFill>
          <a:latin typeface="+mn-lt"/>
          <a:ea typeface="+mn-ea"/>
          <a:cs typeface="+mn-cs"/>
        </a:defRPr>
      </a:lvl1pPr>
      <a:lvl2pPr marL="382588" indent="-182563" algn="l" rtl="0" fontAlgn="base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anose="020F0502020204030204" pitchFamily="34" charset="0"/>
        <a:buChar char="◦"/>
        <a:defRPr kern="1200">
          <a:solidFill>
            <a:srgbClr val="404040"/>
          </a:solidFill>
          <a:latin typeface="+mn-lt"/>
          <a:ea typeface="+mn-ea"/>
          <a:cs typeface="+mn-cs"/>
        </a:defRPr>
      </a:lvl2pPr>
      <a:lvl3pPr marL="566738" indent="-182563" algn="l" rtl="0" fontAlgn="base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anose="020F0502020204030204" pitchFamily="34" charset="0"/>
        <a:buChar char="◦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749300" indent="-182563" algn="l" rtl="0" fontAlgn="base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anose="020F0502020204030204" pitchFamily="34" charset="0"/>
        <a:buChar char="◦"/>
        <a:defRPr sz="1400" kern="1200">
          <a:solidFill>
            <a:srgbClr val="404040"/>
          </a:solidFill>
          <a:latin typeface="+mn-lt"/>
          <a:ea typeface="+mn-ea"/>
          <a:cs typeface="+mn-cs"/>
        </a:defRPr>
      </a:lvl4pPr>
      <a:lvl5pPr marL="931863" indent="-182563" algn="l" rtl="0" fontAlgn="base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anose="020F0502020204030204" pitchFamily="34" charset="0"/>
        <a:buChar char="◦"/>
        <a:defRPr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object 4"/>
          <p:cNvSpPr txBox="1">
            <a:spLocks noChangeArrowheads="1"/>
          </p:cNvSpPr>
          <p:nvPr/>
        </p:nvSpPr>
        <p:spPr bwMode="auto">
          <a:xfrm>
            <a:off x="1143000" y="1600200"/>
            <a:ext cx="6400800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algn="l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3600">
                <a:latin typeface="+mn-lt"/>
              </a:rPr>
              <a:t>CSE 1321</a:t>
            </a:r>
            <a:r>
              <a:rPr lang="en-US" altLang="en-US" sz="3600" dirty="0">
                <a:latin typeface="+mn-lt"/>
              </a:rPr>
              <a:t/>
            </a:r>
            <a:br>
              <a:rPr lang="en-US" altLang="en-US" sz="3600" dirty="0">
                <a:latin typeface="+mn-lt"/>
              </a:rPr>
            </a:br>
            <a:r>
              <a:rPr lang="en-US" altLang="en-US" sz="3600" dirty="0">
                <a:latin typeface="+mn-lt"/>
              </a:rPr>
              <a:t> </a:t>
            </a:r>
            <a:br>
              <a:rPr lang="en-US" altLang="en-US" sz="3600" dirty="0">
                <a:latin typeface="+mn-lt"/>
              </a:rPr>
            </a:br>
            <a:r>
              <a:rPr lang="en-US" altLang="en-US" sz="3600" dirty="0">
                <a:latin typeface="+mn-lt"/>
              </a:rPr>
              <a:t>A Programming Primer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87338"/>
            <a:ext cx="7985125" cy="1160462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Reading Text from the User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325" y="1844675"/>
            <a:ext cx="7543800" cy="4022725"/>
          </a:xfrm>
        </p:spPr>
        <p:txBody>
          <a:bodyPr>
            <a:normAutofit/>
          </a:bodyPr>
          <a:lstStyle/>
          <a:p>
            <a:r>
              <a:rPr lang="en-US" sz="1800" dirty="0">
                <a:solidFill>
                  <a:srgbClr val="0000FF"/>
                </a:solidFill>
                <a:latin typeface="Menlo" charset="0"/>
              </a:rPr>
              <a:t>#include</a:t>
            </a:r>
            <a:r>
              <a:rPr lang="en-US" sz="1800" dirty="0">
                <a:solidFill>
                  <a:srgbClr val="000000"/>
                </a:solidFill>
                <a:latin typeface="Menlo" charset="0"/>
              </a:rPr>
              <a:t> </a:t>
            </a:r>
            <a:r>
              <a:rPr lang="en-US" sz="1800" dirty="0">
                <a:solidFill>
                  <a:srgbClr val="0000FF"/>
                </a:solidFill>
                <a:latin typeface="Menlo" charset="0"/>
              </a:rPr>
              <a:t>&lt;</a:t>
            </a:r>
            <a:r>
              <a:rPr lang="en-US" sz="1800" dirty="0" err="1">
                <a:solidFill>
                  <a:srgbClr val="A31515"/>
                </a:solidFill>
                <a:latin typeface="Menlo" charset="0"/>
              </a:rPr>
              <a:t>iostream</a:t>
            </a:r>
            <a:r>
              <a:rPr lang="en-US" sz="1800" dirty="0">
                <a:solidFill>
                  <a:srgbClr val="0000FF"/>
                </a:solidFill>
                <a:latin typeface="Menlo" charset="0"/>
              </a:rPr>
              <a:t>&gt;</a:t>
            </a:r>
            <a:endParaRPr lang="en-US" sz="1800" dirty="0">
              <a:solidFill>
                <a:srgbClr val="000000"/>
              </a:solidFill>
              <a:latin typeface="Menlo" charset="0"/>
            </a:endParaRPr>
          </a:p>
          <a:p>
            <a:r>
              <a:rPr lang="en-US" sz="1800" dirty="0">
                <a:solidFill>
                  <a:srgbClr val="0000FF"/>
                </a:solidFill>
                <a:latin typeface="Menlo" charset="0"/>
              </a:rPr>
              <a:t>#include</a:t>
            </a:r>
            <a:r>
              <a:rPr lang="en-US" sz="1800" dirty="0">
                <a:solidFill>
                  <a:srgbClr val="000000"/>
                </a:solidFill>
                <a:latin typeface="Menlo" charset="0"/>
              </a:rPr>
              <a:t> </a:t>
            </a:r>
            <a:r>
              <a:rPr lang="en-US" sz="1800" dirty="0">
                <a:solidFill>
                  <a:srgbClr val="0000FF"/>
                </a:solidFill>
                <a:latin typeface="Menlo" charset="0"/>
              </a:rPr>
              <a:t>&lt;</a:t>
            </a:r>
            <a:r>
              <a:rPr lang="en-US" sz="1800" dirty="0">
                <a:solidFill>
                  <a:srgbClr val="A31515"/>
                </a:solidFill>
                <a:latin typeface="Menlo" charset="0"/>
              </a:rPr>
              <a:t>string</a:t>
            </a:r>
            <a:r>
              <a:rPr lang="en-US" sz="1800" dirty="0">
                <a:solidFill>
                  <a:srgbClr val="0000FF"/>
                </a:solidFill>
                <a:latin typeface="Menlo" charset="0"/>
              </a:rPr>
              <a:t>&gt;</a:t>
            </a:r>
            <a:endParaRPr lang="en-US" sz="1800" dirty="0">
              <a:solidFill>
                <a:srgbClr val="000000"/>
              </a:solidFill>
              <a:latin typeface="Menlo" charset="0"/>
            </a:endParaRPr>
          </a:p>
          <a:p>
            <a:r>
              <a:rPr lang="en-US" sz="1800" dirty="0">
                <a:solidFill>
                  <a:srgbClr val="0000FF"/>
                </a:solidFill>
                <a:latin typeface="Menlo" charset="0"/>
              </a:rPr>
              <a:t>using</a:t>
            </a:r>
            <a:r>
              <a:rPr lang="en-US" sz="1800" dirty="0">
                <a:solidFill>
                  <a:srgbClr val="000000"/>
                </a:solidFill>
                <a:latin typeface="Menlo" charset="0"/>
              </a:rPr>
              <a:t> </a:t>
            </a:r>
            <a:r>
              <a:rPr lang="en-US" sz="1800" dirty="0">
                <a:solidFill>
                  <a:srgbClr val="0000FF"/>
                </a:solidFill>
                <a:latin typeface="Menlo" charset="0"/>
              </a:rPr>
              <a:t>namespace</a:t>
            </a:r>
            <a:r>
              <a:rPr lang="en-US" sz="1800" dirty="0">
                <a:solidFill>
                  <a:srgbClr val="000000"/>
                </a:solidFill>
                <a:latin typeface="Menlo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Menlo" charset="0"/>
              </a:rPr>
              <a:t>std</a:t>
            </a:r>
            <a:r>
              <a:rPr lang="en-US" sz="1800" dirty="0">
                <a:solidFill>
                  <a:srgbClr val="000000"/>
                </a:solidFill>
                <a:latin typeface="Menlo" charset="0"/>
              </a:rPr>
              <a:t>;</a:t>
            </a:r>
          </a:p>
          <a:p>
            <a:r>
              <a:rPr lang="en-US" sz="1800" dirty="0">
                <a:solidFill>
                  <a:srgbClr val="000000"/>
                </a:solidFill>
                <a:latin typeface="Menlo" charset="0"/>
              </a:rPr>
              <a:t/>
            </a:r>
            <a:br>
              <a:rPr lang="en-US" sz="1800" dirty="0">
                <a:solidFill>
                  <a:srgbClr val="000000"/>
                </a:solidFill>
                <a:latin typeface="Menlo" charset="0"/>
              </a:rPr>
            </a:br>
            <a:r>
              <a:rPr lang="en-US" sz="1800" dirty="0" err="1">
                <a:solidFill>
                  <a:srgbClr val="0000FF"/>
                </a:solidFill>
                <a:latin typeface="Menlo" charset="0"/>
              </a:rPr>
              <a:t>int</a:t>
            </a:r>
            <a:r>
              <a:rPr lang="en-US" sz="1800" dirty="0">
                <a:solidFill>
                  <a:srgbClr val="000000"/>
                </a:solidFill>
                <a:latin typeface="Menlo" charset="0"/>
              </a:rPr>
              <a:t> main() {</a:t>
            </a:r>
          </a:p>
          <a:p>
            <a:r>
              <a:rPr lang="en-US" sz="1800" dirty="0">
                <a:solidFill>
                  <a:srgbClr val="000000"/>
                </a:solidFill>
                <a:latin typeface="Menlo" charset="0"/>
              </a:rPr>
              <a:t>   string </a:t>
            </a:r>
            <a:r>
              <a:rPr lang="en-US" sz="1800" dirty="0" err="1">
                <a:solidFill>
                  <a:srgbClr val="000000"/>
                </a:solidFill>
                <a:latin typeface="Menlo" charset="0"/>
              </a:rPr>
              <a:t>userInput</a:t>
            </a:r>
            <a:r>
              <a:rPr lang="en-US" sz="1800" dirty="0">
                <a:solidFill>
                  <a:srgbClr val="000000"/>
                </a:solidFill>
                <a:latin typeface="Menlo" charset="0"/>
              </a:rPr>
              <a:t>;</a:t>
            </a:r>
          </a:p>
          <a:p>
            <a:r>
              <a:rPr lang="en-US" sz="1800" dirty="0">
                <a:solidFill>
                  <a:srgbClr val="000000"/>
                </a:solidFill>
                <a:latin typeface="Menlo" charset="0"/>
              </a:rPr>
              <a:t>   </a:t>
            </a:r>
            <a:r>
              <a:rPr lang="en-US" sz="1800" dirty="0" err="1">
                <a:solidFill>
                  <a:srgbClr val="000000"/>
                </a:solidFill>
                <a:latin typeface="Menlo" charset="0"/>
              </a:rPr>
              <a:t>cout</a:t>
            </a:r>
            <a:r>
              <a:rPr lang="en-US" sz="1800" dirty="0">
                <a:solidFill>
                  <a:srgbClr val="000000"/>
                </a:solidFill>
                <a:latin typeface="Menlo" charset="0"/>
              </a:rPr>
              <a:t> &lt;&lt; </a:t>
            </a:r>
            <a:r>
              <a:rPr lang="en-US" sz="1800" dirty="0">
                <a:solidFill>
                  <a:srgbClr val="A31515"/>
                </a:solidFill>
                <a:latin typeface="Menlo" charset="0"/>
              </a:rPr>
              <a:t>"Please enter your name: "</a:t>
            </a:r>
            <a:r>
              <a:rPr lang="en-US" sz="1800" dirty="0">
                <a:solidFill>
                  <a:srgbClr val="000000"/>
                </a:solidFill>
                <a:latin typeface="Menlo" charset="0"/>
              </a:rPr>
              <a:t>;</a:t>
            </a:r>
          </a:p>
          <a:p>
            <a:r>
              <a:rPr lang="en-US" sz="1800" dirty="0">
                <a:solidFill>
                  <a:srgbClr val="000000"/>
                </a:solidFill>
                <a:latin typeface="Menlo" charset="0"/>
              </a:rPr>
              <a:t>   </a:t>
            </a:r>
            <a:r>
              <a:rPr lang="en-US" sz="1800" dirty="0" err="1">
                <a:solidFill>
                  <a:srgbClr val="000000"/>
                </a:solidFill>
                <a:latin typeface="Menlo" charset="0"/>
              </a:rPr>
              <a:t>getline</a:t>
            </a:r>
            <a:r>
              <a:rPr lang="en-US" sz="1800" dirty="0">
                <a:solidFill>
                  <a:srgbClr val="000000"/>
                </a:solidFill>
                <a:latin typeface="Menlo" charset="0"/>
              </a:rPr>
              <a:t> (</a:t>
            </a:r>
            <a:r>
              <a:rPr lang="en-US" sz="1800" dirty="0" err="1">
                <a:solidFill>
                  <a:srgbClr val="000000"/>
                </a:solidFill>
                <a:latin typeface="Menlo" charset="0"/>
              </a:rPr>
              <a:t>cin</a:t>
            </a:r>
            <a:r>
              <a:rPr lang="en-US" sz="1800" dirty="0">
                <a:solidFill>
                  <a:srgbClr val="000000"/>
                </a:solidFill>
                <a:latin typeface="Menlo" charset="0"/>
              </a:rPr>
              <a:t>, </a:t>
            </a:r>
            <a:r>
              <a:rPr lang="en-US" sz="1800" dirty="0" err="1">
                <a:solidFill>
                  <a:srgbClr val="000000"/>
                </a:solidFill>
                <a:latin typeface="Menlo" charset="0"/>
              </a:rPr>
              <a:t>userInput</a:t>
            </a:r>
            <a:r>
              <a:rPr lang="en-US" sz="1800" dirty="0">
                <a:solidFill>
                  <a:srgbClr val="000000"/>
                </a:solidFill>
                <a:latin typeface="Menlo" charset="0"/>
              </a:rPr>
              <a:t>);</a:t>
            </a:r>
          </a:p>
          <a:p>
            <a:r>
              <a:rPr lang="en-US" sz="1800" dirty="0">
                <a:solidFill>
                  <a:srgbClr val="000000"/>
                </a:solidFill>
                <a:latin typeface="Menlo" charset="0"/>
              </a:rPr>
              <a:t>   </a:t>
            </a:r>
            <a:r>
              <a:rPr lang="en-US" sz="1800" dirty="0" err="1">
                <a:solidFill>
                  <a:srgbClr val="000000"/>
                </a:solidFill>
                <a:latin typeface="Menlo" charset="0"/>
              </a:rPr>
              <a:t>cout</a:t>
            </a:r>
            <a:r>
              <a:rPr lang="en-US" sz="1800" dirty="0">
                <a:solidFill>
                  <a:srgbClr val="000000"/>
                </a:solidFill>
                <a:latin typeface="Menlo" charset="0"/>
              </a:rPr>
              <a:t> &lt;&lt; </a:t>
            </a:r>
            <a:r>
              <a:rPr lang="en-US" sz="1800" dirty="0">
                <a:solidFill>
                  <a:srgbClr val="A31515"/>
                </a:solidFill>
                <a:latin typeface="Menlo" charset="0"/>
              </a:rPr>
              <a:t>"Hello, "</a:t>
            </a:r>
            <a:r>
              <a:rPr lang="en-US" sz="1800" dirty="0">
                <a:solidFill>
                  <a:srgbClr val="000000"/>
                </a:solidFill>
                <a:latin typeface="Menlo" charset="0"/>
              </a:rPr>
              <a:t> &lt;&lt; </a:t>
            </a:r>
            <a:r>
              <a:rPr lang="en-US" sz="1800" dirty="0" err="1">
                <a:solidFill>
                  <a:srgbClr val="000000"/>
                </a:solidFill>
                <a:latin typeface="Menlo" charset="0"/>
              </a:rPr>
              <a:t>userInput</a:t>
            </a:r>
            <a:r>
              <a:rPr lang="en-US" sz="1800" dirty="0">
                <a:solidFill>
                  <a:srgbClr val="000000"/>
                </a:solidFill>
                <a:latin typeface="Menlo" charset="0"/>
              </a:rPr>
              <a:t> &lt;&lt; </a:t>
            </a:r>
            <a:r>
              <a:rPr lang="en-US" sz="1800" dirty="0">
                <a:solidFill>
                  <a:srgbClr val="A31515"/>
                </a:solidFill>
                <a:latin typeface="Menlo" charset="0"/>
              </a:rPr>
              <a:t>"!"</a:t>
            </a:r>
            <a:r>
              <a:rPr lang="en-US" sz="1800" dirty="0">
                <a:solidFill>
                  <a:srgbClr val="000000"/>
                </a:solidFill>
                <a:latin typeface="Menlo" charset="0"/>
              </a:rPr>
              <a:t> &lt;&lt; </a:t>
            </a:r>
            <a:r>
              <a:rPr lang="en-US" sz="1800" dirty="0" err="1">
                <a:solidFill>
                  <a:srgbClr val="000000"/>
                </a:solidFill>
                <a:latin typeface="Menlo" charset="0"/>
              </a:rPr>
              <a:t>endl</a:t>
            </a:r>
            <a:r>
              <a:rPr lang="en-US" sz="1800" dirty="0">
                <a:solidFill>
                  <a:srgbClr val="000000"/>
                </a:solidFill>
                <a:latin typeface="Menlo" charset="0"/>
              </a:rPr>
              <a:t>;</a:t>
            </a:r>
          </a:p>
          <a:p>
            <a:r>
              <a:rPr lang="en-US" sz="1800" dirty="0">
                <a:solidFill>
                  <a:srgbClr val="000000"/>
                </a:solidFill>
                <a:latin typeface="Menlo" charset="0"/>
              </a:rPr>
              <a:t>}</a:t>
            </a:r>
          </a:p>
          <a:p>
            <a:pPr>
              <a:lnSpc>
                <a:spcPct val="70000"/>
              </a:lnSpc>
            </a:pPr>
            <a:endParaRPr lang="en-US" altLang="en-US" sz="1900" dirty="0">
              <a:latin typeface="Consolas" panose="020B0609020204030204" pitchFamily="49" charset="0"/>
              <a:ea typeface="Consolas" panose="020B0609020204030204" pitchFamily="49" charset="0"/>
              <a:cs typeface="Consolas" panose="020B0609020204030204" pitchFamily="49" charset="0"/>
            </a:endParaRPr>
          </a:p>
          <a:p>
            <a:pPr>
              <a:lnSpc>
                <a:spcPct val="70000"/>
              </a:lnSpc>
            </a:pPr>
            <a:endParaRPr lang="en-US" altLang="en-US" sz="1900" dirty="0">
              <a:latin typeface="Consolas" panose="020B0609020204030204" pitchFamily="49" charset="0"/>
              <a:ea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87338"/>
            <a:ext cx="7985125" cy="1160462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Reading Numbers from the User</a:t>
            </a:r>
          </a:p>
        </p:txBody>
      </p:sp>
      <p:sp>
        <p:nvSpPr>
          <p:cNvPr id="2560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en-US">
              <a:latin typeface="Consolas" panose="020B0609020204030204" pitchFamily="49" charset="0"/>
              <a:ea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altLang="en-US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BEGIN MAIN</a:t>
            </a:r>
          </a:p>
          <a:p>
            <a:r>
              <a:rPr lang="en-US" altLang="en-US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	CREATE userInput</a:t>
            </a:r>
          </a:p>
          <a:p>
            <a:r>
              <a:rPr lang="en-US" altLang="en-US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	PRINT “Please enter your age: ”</a:t>
            </a:r>
          </a:p>
          <a:p>
            <a:r>
              <a:rPr lang="en-US" altLang="en-US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	READ userInput</a:t>
            </a:r>
          </a:p>
          <a:p>
            <a:r>
              <a:rPr lang="en-US" altLang="en-US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	PRINT “You are ” + userInput + “ years old.”</a:t>
            </a:r>
          </a:p>
          <a:p>
            <a:r>
              <a:rPr lang="en-US" altLang="en-US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END MAIN</a:t>
            </a:r>
          </a:p>
          <a:p>
            <a:endParaRPr lang="en-US" altLang="en-US">
              <a:latin typeface="Consolas" panose="020B0609020204030204" pitchFamily="49" charset="0"/>
              <a:ea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7" name="Rectangle 6" title="Pseudo code logo"/>
          <p:cNvSpPr/>
          <p:nvPr/>
        </p:nvSpPr>
        <p:spPr>
          <a:xfrm>
            <a:off x="7543800" y="5029200"/>
            <a:ext cx="1338599" cy="10156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60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Arial" charset="0"/>
                <a:ea typeface="Arial" charset="0"/>
                <a:cs typeface="Arial" charset="0"/>
              </a:rPr>
              <a:t>Ps</a:t>
            </a:r>
            <a:endParaRPr lang="en-US" sz="32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Arial" charset="0"/>
              <a:ea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87338"/>
            <a:ext cx="7985125" cy="1160462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Reading Numbers from the User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324" y="1844675"/>
            <a:ext cx="8321675" cy="4022725"/>
          </a:xfrm>
        </p:spPr>
        <p:txBody>
          <a:bodyPr>
            <a:normAutofit/>
          </a:bodyPr>
          <a:lstStyle/>
          <a:p>
            <a:r>
              <a:rPr lang="en-US" sz="1800" dirty="0">
                <a:solidFill>
                  <a:srgbClr val="0000FF"/>
                </a:solidFill>
                <a:latin typeface="Menlo" charset="0"/>
              </a:rPr>
              <a:t>#include</a:t>
            </a:r>
            <a:r>
              <a:rPr lang="en-US" sz="1800" dirty="0">
                <a:solidFill>
                  <a:srgbClr val="000000"/>
                </a:solidFill>
                <a:latin typeface="Menlo" charset="0"/>
              </a:rPr>
              <a:t> </a:t>
            </a:r>
            <a:r>
              <a:rPr lang="en-US" sz="1800" dirty="0">
                <a:solidFill>
                  <a:srgbClr val="0000FF"/>
                </a:solidFill>
                <a:latin typeface="Menlo" charset="0"/>
              </a:rPr>
              <a:t>&lt;</a:t>
            </a:r>
            <a:r>
              <a:rPr lang="en-US" sz="1800" dirty="0" err="1">
                <a:solidFill>
                  <a:srgbClr val="A31515"/>
                </a:solidFill>
                <a:latin typeface="Menlo" charset="0"/>
              </a:rPr>
              <a:t>iostream</a:t>
            </a:r>
            <a:r>
              <a:rPr lang="en-US" sz="1800" dirty="0">
                <a:solidFill>
                  <a:srgbClr val="0000FF"/>
                </a:solidFill>
                <a:latin typeface="Menlo" charset="0"/>
              </a:rPr>
              <a:t>&gt;</a:t>
            </a:r>
            <a:endParaRPr lang="en-US" sz="1800" dirty="0">
              <a:solidFill>
                <a:srgbClr val="000000"/>
              </a:solidFill>
              <a:latin typeface="Menlo" charset="0"/>
            </a:endParaRPr>
          </a:p>
          <a:p>
            <a:r>
              <a:rPr lang="en-US" sz="1800" dirty="0">
                <a:solidFill>
                  <a:srgbClr val="0000FF"/>
                </a:solidFill>
                <a:latin typeface="Menlo" charset="0"/>
              </a:rPr>
              <a:t>using</a:t>
            </a:r>
            <a:r>
              <a:rPr lang="en-US" sz="1800" dirty="0">
                <a:solidFill>
                  <a:srgbClr val="000000"/>
                </a:solidFill>
                <a:latin typeface="Menlo" charset="0"/>
              </a:rPr>
              <a:t> </a:t>
            </a:r>
            <a:r>
              <a:rPr lang="en-US" sz="1800" dirty="0">
                <a:solidFill>
                  <a:srgbClr val="0000FF"/>
                </a:solidFill>
                <a:latin typeface="Menlo" charset="0"/>
              </a:rPr>
              <a:t>namespace</a:t>
            </a:r>
            <a:r>
              <a:rPr lang="en-US" sz="1800" dirty="0">
                <a:solidFill>
                  <a:srgbClr val="000000"/>
                </a:solidFill>
                <a:latin typeface="Menlo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Menlo" charset="0"/>
              </a:rPr>
              <a:t>std</a:t>
            </a:r>
            <a:r>
              <a:rPr lang="en-US" sz="1800" dirty="0">
                <a:solidFill>
                  <a:srgbClr val="000000"/>
                </a:solidFill>
                <a:latin typeface="Menlo" charset="0"/>
              </a:rPr>
              <a:t>;</a:t>
            </a:r>
          </a:p>
          <a:p>
            <a:r>
              <a:rPr lang="en-US" sz="1800" dirty="0">
                <a:solidFill>
                  <a:srgbClr val="000000"/>
                </a:solidFill>
                <a:latin typeface="Menlo" charset="0"/>
              </a:rPr>
              <a:t/>
            </a:r>
            <a:br>
              <a:rPr lang="en-US" sz="1800" dirty="0">
                <a:solidFill>
                  <a:srgbClr val="000000"/>
                </a:solidFill>
                <a:latin typeface="Menlo" charset="0"/>
              </a:rPr>
            </a:br>
            <a:r>
              <a:rPr lang="en-US" sz="1800" dirty="0" err="1">
                <a:solidFill>
                  <a:srgbClr val="0000FF"/>
                </a:solidFill>
                <a:latin typeface="Menlo" charset="0"/>
              </a:rPr>
              <a:t>int</a:t>
            </a:r>
            <a:r>
              <a:rPr lang="en-US" sz="1800" dirty="0">
                <a:solidFill>
                  <a:srgbClr val="000000"/>
                </a:solidFill>
                <a:latin typeface="Menlo" charset="0"/>
              </a:rPr>
              <a:t> main() {</a:t>
            </a:r>
          </a:p>
          <a:p>
            <a:r>
              <a:rPr lang="en-US" sz="1800" dirty="0">
                <a:solidFill>
                  <a:srgbClr val="0000FF"/>
                </a:solidFill>
                <a:latin typeface="Menlo" charset="0"/>
              </a:rPr>
              <a:t>   </a:t>
            </a:r>
            <a:r>
              <a:rPr lang="en-US" sz="1800" dirty="0" err="1">
                <a:solidFill>
                  <a:srgbClr val="0000FF"/>
                </a:solidFill>
                <a:latin typeface="Menlo" charset="0"/>
              </a:rPr>
              <a:t>int</a:t>
            </a:r>
            <a:r>
              <a:rPr lang="en-US" sz="1800" dirty="0">
                <a:solidFill>
                  <a:srgbClr val="000000"/>
                </a:solidFill>
                <a:latin typeface="Menlo" charset="0"/>
              </a:rPr>
              <a:t> age;</a:t>
            </a:r>
          </a:p>
          <a:p>
            <a:r>
              <a:rPr lang="en-US" sz="1800" dirty="0">
                <a:solidFill>
                  <a:srgbClr val="000000"/>
                </a:solidFill>
                <a:latin typeface="Menlo" charset="0"/>
              </a:rPr>
              <a:t>   </a:t>
            </a:r>
            <a:r>
              <a:rPr lang="en-US" sz="1800" dirty="0" err="1">
                <a:solidFill>
                  <a:srgbClr val="000000"/>
                </a:solidFill>
                <a:latin typeface="Menlo" charset="0"/>
              </a:rPr>
              <a:t>cout</a:t>
            </a:r>
            <a:r>
              <a:rPr lang="en-US" sz="1800" dirty="0">
                <a:solidFill>
                  <a:srgbClr val="000000"/>
                </a:solidFill>
                <a:latin typeface="Menlo" charset="0"/>
              </a:rPr>
              <a:t> &lt;&lt; </a:t>
            </a:r>
            <a:r>
              <a:rPr lang="en-US" sz="1800" dirty="0">
                <a:solidFill>
                  <a:srgbClr val="A31515"/>
                </a:solidFill>
                <a:latin typeface="Menlo" charset="0"/>
              </a:rPr>
              <a:t>"Please enter your age: "</a:t>
            </a:r>
            <a:r>
              <a:rPr lang="en-US" sz="1800" dirty="0">
                <a:solidFill>
                  <a:srgbClr val="000000"/>
                </a:solidFill>
                <a:latin typeface="Menlo" charset="0"/>
              </a:rPr>
              <a:t>;</a:t>
            </a:r>
          </a:p>
          <a:p>
            <a:r>
              <a:rPr lang="en-US" sz="1800" dirty="0">
                <a:solidFill>
                  <a:srgbClr val="000000"/>
                </a:solidFill>
                <a:latin typeface="Menlo" charset="0"/>
              </a:rPr>
              <a:t>   </a:t>
            </a:r>
            <a:r>
              <a:rPr lang="en-US" sz="1800" dirty="0" err="1">
                <a:solidFill>
                  <a:srgbClr val="000000"/>
                </a:solidFill>
                <a:latin typeface="Menlo" charset="0"/>
              </a:rPr>
              <a:t>cin</a:t>
            </a:r>
            <a:r>
              <a:rPr lang="en-US" sz="1800" dirty="0">
                <a:solidFill>
                  <a:srgbClr val="000000"/>
                </a:solidFill>
                <a:latin typeface="Menlo" charset="0"/>
              </a:rPr>
              <a:t> &gt;&gt; age;</a:t>
            </a:r>
          </a:p>
          <a:p>
            <a:r>
              <a:rPr lang="en-US" sz="1800" dirty="0">
                <a:solidFill>
                  <a:srgbClr val="000000"/>
                </a:solidFill>
                <a:latin typeface="Menlo" charset="0"/>
              </a:rPr>
              <a:t>   </a:t>
            </a:r>
            <a:r>
              <a:rPr lang="en-US" sz="1800" dirty="0" err="1">
                <a:solidFill>
                  <a:srgbClr val="000000"/>
                </a:solidFill>
                <a:latin typeface="Menlo" charset="0"/>
              </a:rPr>
              <a:t>cout</a:t>
            </a:r>
            <a:r>
              <a:rPr lang="en-US" sz="1800" dirty="0">
                <a:solidFill>
                  <a:srgbClr val="000000"/>
                </a:solidFill>
                <a:latin typeface="Menlo" charset="0"/>
              </a:rPr>
              <a:t> &lt;&lt; </a:t>
            </a:r>
            <a:r>
              <a:rPr lang="en-US" sz="1800" dirty="0">
                <a:solidFill>
                  <a:srgbClr val="A31515"/>
                </a:solidFill>
                <a:latin typeface="Menlo" charset="0"/>
              </a:rPr>
              <a:t>"You are "</a:t>
            </a:r>
            <a:r>
              <a:rPr lang="en-US" sz="1800" dirty="0">
                <a:solidFill>
                  <a:srgbClr val="000000"/>
                </a:solidFill>
                <a:latin typeface="Menlo" charset="0"/>
              </a:rPr>
              <a:t> &lt;&lt; age &lt;&lt; </a:t>
            </a:r>
            <a:r>
              <a:rPr lang="en-US" sz="1800" dirty="0">
                <a:solidFill>
                  <a:srgbClr val="A31515"/>
                </a:solidFill>
                <a:latin typeface="Menlo" charset="0"/>
              </a:rPr>
              <a:t>" years old."</a:t>
            </a:r>
            <a:r>
              <a:rPr lang="en-US" sz="1800" dirty="0">
                <a:solidFill>
                  <a:srgbClr val="000000"/>
                </a:solidFill>
                <a:latin typeface="Menlo" charset="0"/>
              </a:rPr>
              <a:t> &lt;&lt; </a:t>
            </a:r>
            <a:r>
              <a:rPr lang="en-US" sz="1800" dirty="0" err="1">
                <a:solidFill>
                  <a:srgbClr val="000000"/>
                </a:solidFill>
                <a:latin typeface="Menlo" charset="0"/>
              </a:rPr>
              <a:t>endl</a:t>
            </a:r>
            <a:r>
              <a:rPr lang="en-US" sz="1800" dirty="0">
                <a:solidFill>
                  <a:srgbClr val="000000"/>
                </a:solidFill>
                <a:latin typeface="Menlo" charset="0"/>
              </a:rPr>
              <a:t>;</a:t>
            </a:r>
          </a:p>
          <a:p>
            <a:r>
              <a:rPr lang="en-US" sz="1800" dirty="0">
                <a:solidFill>
                  <a:srgbClr val="000000"/>
                </a:solidFill>
                <a:latin typeface="Menlo" charset="0"/>
              </a:rPr>
              <a:t>}</a:t>
            </a:r>
          </a:p>
          <a:p>
            <a:pPr>
              <a:lnSpc>
                <a:spcPct val="70000"/>
              </a:lnSpc>
            </a:pPr>
            <a:endParaRPr lang="en-US" altLang="en-US" sz="1900" dirty="0">
              <a:latin typeface="Consolas" panose="020B0609020204030204" pitchFamily="49" charset="0"/>
              <a:ea typeface="Consolas" panose="020B0609020204030204" pitchFamily="49" charset="0"/>
              <a:cs typeface="Consolas" panose="020B0609020204030204" pitchFamily="49" charset="0"/>
            </a:endParaRPr>
          </a:p>
          <a:p>
            <a:pPr>
              <a:lnSpc>
                <a:spcPct val="70000"/>
              </a:lnSpc>
            </a:pPr>
            <a:endParaRPr lang="en-US" altLang="en-US" sz="1900" dirty="0">
              <a:latin typeface="Consolas" panose="020B0609020204030204" pitchFamily="49" charset="0"/>
              <a:ea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algn="ctr"/>
            <a:r>
              <a:rPr lang="en-US" sz="2800" dirty="0"/>
              <a:t>There are times when reading strings and numbers immediately after one another is problematic.  We’ll talk about that later.</a:t>
            </a:r>
          </a:p>
        </p:txBody>
      </p:sp>
    </p:spTree>
    <p:extLst>
      <p:ext uri="{BB962C8B-B14F-4D97-AF65-F5344CB8AC3E}">
        <p14:creationId xmlns:p14="http://schemas.microsoft.com/office/powerpoint/2010/main" val="2863533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87338"/>
            <a:ext cx="7985125" cy="1160462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Skeletons</a:t>
            </a:r>
          </a:p>
        </p:txBody>
      </p:sp>
      <p:sp>
        <p:nvSpPr>
          <p:cNvPr id="512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en-US">
              <a:latin typeface="Consolas" panose="020B0609020204030204" pitchFamily="49" charset="0"/>
              <a:ea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altLang="en-US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BEGIN MAIN</a:t>
            </a:r>
          </a:p>
          <a:p>
            <a:endParaRPr lang="en-US" altLang="en-US">
              <a:latin typeface="Consolas" panose="020B0609020204030204" pitchFamily="49" charset="0"/>
              <a:ea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altLang="en-US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END MAIN</a:t>
            </a:r>
          </a:p>
          <a:p>
            <a:endParaRPr lang="en-US" altLang="en-US">
              <a:latin typeface="Consolas" panose="020B0609020204030204" pitchFamily="49" charset="0"/>
              <a:ea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7" name="Rectangle 6" title="Pseudo code logo"/>
          <p:cNvSpPr/>
          <p:nvPr/>
        </p:nvSpPr>
        <p:spPr>
          <a:xfrm>
            <a:off x="7543800" y="5029200"/>
            <a:ext cx="1338599" cy="10156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60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Arial" charset="0"/>
                <a:ea typeface="Arial" charset="0"/>
                <a:cs typeface="Arial" charset="0"/>
              </a:rPr>
              <a:t>Ps</a:t>
            </a:r>
            <a:endParaRPr lang="en-US" sz="32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127" name="TextBox 7"/>
          <p:cNvSpPr txBox="1">
            <a:spLocks noChangeArrowheads="1"/>
          </p:cNvSpPr>
          <p:nvPr/>
        </p:nvSpPr>
        <p:spPr bwMode="auto">
          <a:xfrm>
            <a:off x="879475" y="5486400"/>
            <a:ext cx="6072188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eaLnBrk="1" hangingPunct="1"/>
            <a:r>
              <a:rPr lang="en-US" altLang="en-US"/>
              <a:t>Note: every time you BEGIN something, you must END it!</a:t>
            </a:r>
          </a:p>
          <a:p>
            <a:pPr algn="l" eaLnBrk="1" hangingPunct="1"/>
            <a:r>
              <a:rPr lang="en-US" altLang="en-US"/>
              <a:t>Write them as pairs!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87338"/>
            <a:ext cx="7985125" cy="1160462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Skeletons</a:t>
            </a:r>
          </a:p>
        </p:txBody>
      </p:sp>
      <p:sp>
        <p:nvSpPr>
          <p:cNvPr id="717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0000FF"/>
                </a:solidFill>
                <a:latin typeface="Menlo" charset="0"/>
              </a:rPr>
              <a:t>#include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Menlo" charset="0"/>
              </a:rPr>
              <a:t>&lt;</a:t>
            </a:r>
            <a:r>
              <a:rPr lang="en-US" dirty="0" err="1">
                <a:solidFill>
                  <a:srgbClr val="A31515"/>
                </a:solidFill>
                <a:latin typeface="Menlo" charset="0"/>
              </a:rPr>
              <a:t>iostream</a:t>
            </a:r>
            <a:r>
              <a:rPr lang="en-US" dirty="0">
                <a:solidFill>
                  <a:srgbClr val="0000FF"/>
                </a:solidFill>
                <a:latin typeface="Menlo" charset="0"/>
              </a:rPr>
              <a:t>&gt;</a:t>
            </a:r>
            <a:endParaRPr lang="en-US" dirty="0">
              <a:solidFill>
                <a:srgbClr val="000000"/>
              </a:solidFill>
              <a:latin typeface="Menlo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Menlo" charset="0"/>
              </a:rPr>
              <a:t/>
            </a:r>
            <a:br>
              <a:rPr lang="en-US" dirty="0">
                <a:solidFill>
                  <a:srgbClr val="000000"/>
                </a:solidFill>
                <a:latin typeface="Menlo" charset="0"/>
              </a:rPr>
            </a:br>
            <a:r>
              <a:rPr lang="en-US" dirty="0" err="1">
                <a:solidFill>
                  <a:srgbClr val="0000FF"/>
                </a:solidFill>
                <a:latin typeface="Menlo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main() {</a:t>
            </a:r>
          </a:p>
          <a:p>
            <a:r>
              <a:rPr lang="en-US" dirty="0">
                <a:solidFill>
                  <a:srgbClr val="000000"/>
                </a:solidFill>
                <a:latin typeface="Menlo" charset="0"/>
              </a:rPr>
              <a:t>   </a:t>
            </a:r>
            <a:r>
              <a:rPr lang="en-US" dirty="0" err="1">
                <a:solidFill>
                  <a:srgbClr val="000000"/>
                </a:solidFill>
                <a:latin typeface="Menlo" charset="0"/>
              </a:rPr>
              <a:t>std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::</a:t>
            </a:r>
            <a:r>
              <a:rPr lang="en-US" dirty="0" err="1">
                <a:solidFill>
                  <a:srgbClr val="000000"/>
                </a:solidFill>
                <a:latin typeface="Menlo" charset="0"/>
              </a:rPr>
              <a:t>cout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&lt;&lt; </a:t>
            </a:r>
            <a:r>
              <a:rPr lang="en-US" dirty="0">
                <a:solidFill>
                  <a:srgbClr val="A31515"/>
                </a:solidFill>
                <a:latin typeface="Menlo" charset="0"/>
              </a:rPr>
              <a:t>"Hello World!\n"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  <a:latin typeface="Menlo" charset="0"/>
              </a:rPr>
              <a:t>}</a:t>
            </a:r>
          </a:p>
          <a:p>
            <a:endParaRPr lang="en-US" altLang="en-US" dirty="0">
              <a:latin typeface="Consolas" panose="020B0609020204030204" pitchFamily="49" charset="0"/>
              <a:ea typeface="Consolas" panose="020B0609020204030204" pitchFamily="49" charset="0"/>
              <a:cs typeface="Consolas" panose="020B0609020204030204" pitchFamily="49" charset="0"/>
            </a:endParaRPr>
          </a:p>
          <a:p>
            <a:endParaRPr lang="en-US" altLang="en-US" dirty="0">
              <a:latin typeface="Consolas" panose="020B0609020204030204" pitchFamily="49" charset="0"/>
              <a:ea typeface="Consolas" panose="020B0609020204030204" pitchFamily="49" charset="0"/>
              <a:cs typeface="Consolas" panose="020B0609020204030204" pitchFamily="49" charset="0"/>
            </a:endParaRPr>
          </a:p>
          <a:p>
            <a:endParaRPr lang="en-US" altLang="en-US" dirty="0">
              <a:latin typeface="Consolas" panose="020B0609020204030204" pitchFamily="49" charset="0"/>
              <a:ea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7174" name="TextBox 7"/>
          <p:cNvSpPr txBox="1">
            <a:spLocks noChangeArrowheads="1"/>
          </p:cNvSpPr>
          <p:nvPr/>
        </p:nvSpPr>
        <p:spPr bwMode="auto">
          <a:xfrm>
            <a:off x="879475" y="5486400"/>
            <a:ext cx="30829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eaLnBrk="1" hangingPunct="1"/>
            <a:r>
              <a:rPr lang="en-US" altLang="en-US"/>
              <a:t>Note: Capitalization matters!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87338"/>
            <a:ext cx="7985125" cy="1160462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Skeletons #2 </a:t>
            </a:r>
            <a:r>
              <a:rPr lang="mr-IN" sz="4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–</a:t>
            </a:r>
            <a:r>
              <a:rPr lang="en-US" sz="4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Same thing!</a:t>
            </a:r>
          </a:p>
        </p:txBody>
      </p:sp>
      <p:sp>
        <p:nvSpPr>
          <p:cNvPr id="717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0000FF"/>
                </a:solidFill>
                <a:latin typeface="Menlo" charset="0"/>
              </a:rPr>
              <a:t>#include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Menlo" charset="0"/>
              </a:rPr>
              <a:t>&lt;</a:t>
            </a:r>
            <a:r>
              <a:rPr lang="en-US" dirty="0" err="1">
                <a:solidFill>
                  <a:srgbClr val="A31515"/>
                </a:solidFill>
                <a:latin typeface="Menlo" charset="0"/>
              </a:rPr>
              <a:t>iostream</a:t>
            </a:r>
            <a:r>
              <a:rPr lang="en-US" dirty="0">
                <a:solidFill>
                  <a:srgbClr val="0000FF"/>
                </a:solidFill>
                <a:latin typeface="Menlo" charset="0"/>
              </a:rPr>
              <a:t>&gt;</a:t>
            </a:r>
            <a:endParaRPr lang="en-US" dirty="0">
              <a:solidFill>
                <a:srgbClr val="000000"/>
              </a:solidFill>
              <a:latin typeface="Menlo" charset="0"/>
            </a:endParaRPr>
          </a:p>
          <a:p>
            <a:r>
              <a:rPr lang="en-US" dirty="0">
                <a:solidFill>
                  <a:srgbClr val="0000FF"/>
                </a:solidFill>
                <a:latin typeface="Menlo" charset="0"/>
              </a:rPr>
              <a:t>using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Menlo" charset="0"/>
              </a:rPr>
              <a:t>namespace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Menlo" charset="0"/>
              </a:rPr>
              <a:t>std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  <a:latin typeface="Menlo" charset="0"/>
              </a:rPr>
              <a:t/>
            </a:r>
            <a:br>
              <a:rPr lang="en-US" dirty="0">
                <a:solidFill>
                  <a:srgbClr val="000000"/>
                </a:solidFill>
                <a:latin typeface="Menlo" charset="0"/>
              </a:rPr>
            </a:br>
            <a:r>
              <a:rPr lang="en-US" dirty="0" err="1">
                <a:solidFill>
                  <a:srgbClr val="0000FF"/>
                </a:solidFill>
                <a:latin typeface="Menlo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main() {</a:t>
            </a:r>
          </a:p>
          <a:p>
            <a:r>
              <a:rPr lang="en-US" dirty="0">
                <a:solidFill>
                  <a:srgbClr val="000000"/>
                </a:solidFill>
                <a:latin typeface="Menlo" charset="0"/>
              </a:rPr>
              <a:t>  </a:t>
            </a:r>
            <a:r>
              <a:rPr lang="en-US" dirty="0" err="1">
                <a:solidFill>
                  <a:srgbClr val="000000"/>
                </a:solidFill>
                <a:latin typeface="Menlo" charset="0"/>
              </a:rPr>
              <a:t>cout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&lt;&lt; </a:t>
            </a:r>
            <a:r>
              <a:rPr lang="en-US" dirty="0">
                <a:solidFill>
                  <a:srgbClr val="A31515"/>
                </a:solidFill>
                <a:latin typeface="Menlo" charset="0"/>
              </a:rPr>
              <a:t>"Hello, World!"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&lt;&lt; </a:t>
            </a:r>
            <a:r>
              <a:rPr lang="en-US" dirty="0" err="1">
                <a:solidFill>
                  <a:srgbClr val="000000"/>
                </a:solidFill>
                <a:latin typeface="Menlo" charset="0"/>
              </a:rPr>
              <a:t>endl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  <a:latin typeface="Menlo" charset="0"/>
              </a:rPr>
              <a:t>}</a:t>
            </a:r>
          </a:p>
          <a:p>
            <a:endParaRPr lang="en-US" altLang="en-US" dirty="0">
              <a:latin typeface="Consolas" panose="020B0609020204030204" pitchFamily="49" charset="0"/>
              <a:ea typeface="Consolas" panose="020B0609020204030204" pitchFamily="49" charset="0"/>
              <a:cs typeface="Consolas" panose="020B0609020204030204" pitchFamily="49" charset="0"/>
            </a:endParaRPr>
          </a:p>
          <a:p>
            <a:endParaRPr lang="en-US" altLang="en-US" dirty="0">
              <a:latin typeface="Consolas" panose="020B0609020204030204" pitchFamily="49" charset="0"/>
              <a:ea typeface="Consolas" panose="020B0609020204030204" pitchFamily="49" charset="0"/>
              <a:cs typeface="Consolas" panose="020B0609020204030204" pitchFamily="49" charset="0"/>
            </a:endParaRPr>
          </a:p>
          <a:p>
            <a:endParaRPr lang="en-US" altLang="en-US" dirty="0">
              <a:latin typeface="Consolas" panose="020B0609020204030204" pitchFamily="49" charset="0"/>
              <a:ea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7174" name="TextBox 7"/>
          <p:cNvSpPr txBox="1">
            <a:spLocks noChangeArrowheads="1"/>
          </p:cNvSpPr>
          <p:nvPr/>
        </p:nvSpPr>
        <p:spPr bwMode="auto">
          <a:xfrm>
            <a:off x="879475" y="5486400"/>
            <a:ext cx="801597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eaLnBrk="1" hangingPunct="1"/>
            <a:r>
              <a:rPr lang="en-US" altLang="en-US" dirty="0"/>
              <a:t>Note: The “namespace” thing keeps you from having to type “</a:t>
            </a:r>
            <a:r>
              <a:rPr lang="en-US" altLang="en-US" dirty="0" err="1"/>
              <a:t>std</a:t>
            </a:r>
            <a:r>
              <a:rPr lang="en-US" altLang="en-US" dirty="0"/>
              <a:t>” all the time!</a:t>
            </a:r>
          </a:p>
        </p:txBody>
      </p:sp>
    </p:spTree>
    <p:extLst>
      <p:ext uri="{BB962C8B-B14F-4D97-AF65-F5344CB8AC3E}">
        <p14:creationId xmlns:p14="http://schemas.microsoft.com/office/powerpoint/2010/main" val="17154341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87338"/>
            <a:ext cx="7985125" cy="1160462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Printing</a:t>
            </a:r>
          </a:p>
        </p:txBody>
      </p:sp>
      <p:sp>
        <p:nvSpPr>
          <p:cNvPr id="921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en-US" dirty="0">
              <a:latin typeface="Consolas" panose="020B0609020204030204" pitchFamily="49" charset="0"/>
              <a:ea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altLang="en-US" dirty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BEGIN MAIN</a:t>
            </a:r>
          </a:p>
          <a:p>
            <a:r>
              <a:rPr lang="en-US" altLang="en-US" dirty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	PRINTLINE “Hello, World!”</a:t>
            </a:r>
          </a:p>
          <a:p>
            <a:r>
              <a:rPr lang="en-US" altLang="en-US" dirty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	PRINT “Bob” + “ was” + “ here”</a:t>
            </a:r>
          </a:p>
          <a:p>
            <a:r>
              <a:rPr lang="en-US" altLang="en-US" dirty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END MAIN</a:t>
            </a:r>
          </a:p>
          <a:p>
            <a:endParaRPr lang="en-US" altLang="en-US" dirty="0">
              <a:latin typeface="Consolas" panose="020B0609020204030204" pitchFamily="49" charset="0"/>
              <a:ea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7" name="Rectangle 6" title="Pseudo code logo"/>
          <p:cNvSpPr/>
          <p:nvPr/>
        </p:nvSpPr>
        <p:spPr>
          <a:xfrm>
            <a:off x="7543800" y="5029200"/>
            <a:ext cx="1338599" cy="10156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60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Arial" charset="0"/>
                <a:ea typeface="Arial" charset="0"/>
                <a:cs typeface="Arial" charset="0"/>
              </a:rPr>
              <a:t>Ps</a:t>
            </a:r>
            <a:endParaRPr lang="en-US" sz="32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Arial" charset="0"/>
              <a:ea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87338"/>
            <a:ext cx="7985125" cy="1160462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Printing</a:t>
            </a:r>
          </a:p>
        </p:txBody>
      </p:sp>
      <p:sp>
        <p:nvSpPr>
          <p:cNvPr id="1126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0000FF"/>
                </a:solidFill>
                <a:latin typeface="Menlo" charset="0"/>
              </a:rPr>
              <a:t>#include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Menlo" charset="0"/>
              </a:rPr>
              <a:t>&lt;</a:t>
            </a:r>
            <a:r>
              <a:rPr lang="en-US" dirty="0" err="1">
                <a:solidFill>
                  <a:srgbClr val="A31515"/>
                </a:solidFill>
                <a:latin typeface="Menlo" charset="0"/>
              </a:rPr>
              <a:t>iostream</a:t>
            </a:r>
            <a:r>
              <a:rPr lang="en-US" dirty="0">
                <a:solidFill>
                  <a:srgbClr val="0000FF"/>
                </a:solidFill>
                <a:latin typeface="Menlo" charset="0"/>
              </a:rPr>
              <a:t>&gt;</a:t>
            </a:r>
            <a:endParaRPr lang="en-US" dirty="0">
              <a:solidFill>
                <a:srgbClr val="000000"/>
              </a:solidFill>
              <a:latin typeface="Menlo" charset="0"/>
            </a:endParaRPr>
          </a:p>
          <a:p>
            <a:r>
              <a:rPr lang="en-US" dirty="0">
                <a:solidFill>
                  <a:srgbClr val="0000FF"/>
                </a:solidFill>
                <a:latin typeface="Menlo" charset="0"/>
              </a:rPr>
              <a:t>using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Menlo" charset="0"/>
              </a:rPr>
              <a:t>namespace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Menlo" charset="0"/>
              </a:rPr>
              <a:t>std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  <a:latin typeface="Menlo" charset="0"/>
              </a:rPr>
              <a:t/>
            </a:r>
            <a:br>
              <a:rPr lang="en-US" dirty="0">
                <a:solidFill>
                  <a:srgbClr val="000000"/>
                </a:solidFill>
                <a:latin typeface="Menlo" charset="0"/>
              </a:rPr>
            </a:br>
            <a:r>
              <a:rPr lang="en-US" dirty="0" err="1">
                <a:solidFill>
                  <a:srgbClr val="0000FF"/>
                </a:solidFill>
                <a:latin typeface="Menlo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main() {</a:t>
            </a:r>
          </a:p>
          <a:p>
            <a:r>
              <a:rPr lang="en-US" dirty="0">
                <a:solidFill>
                  <a:srgbClr val="000000"/>
                </a:solidFill>
                <a:latin typeface="Menlo" charset="0"/>
              </a:rPr>
              <a:t>  </a:t>
            </a:r>
            <a:r>
              <a:rPr lang="en-US" dirty="0" err="1">
                <a:solidFill>
                  <a:srgbClr val="000000"/>
                </a:solidFill>
                <a:latin typeface="Menlo" charset="0"/>
              </a:rPr>
              <a:t>cout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&lt;&lt; </a:t>
            </a:r>
            <a:r>
              <a:rPr lang="en-US" dirty="0">
                <a:solidFill>
                  <a:srgbClr val="A31515"/>
                </a:solidFill>
                <a:latin typeface="Menlo" charset="0"/>
              </a:rPr>
              <a:t>"Hello, World!"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&lt;&lt; </a:t>
            </a:r>
            <a:r>
              <a:rPr lang="en-US" dirty="0" err="1">
                <a:solidFill>
                  <a:srgbClr val="000000"/>
                </a:solidFill>
                <a:latin typeface="Menlo" charset="0"/>
              </a:rPr>
              <a:t>endl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  <a:latin typeface="Menlo" charset="0"/>
              </a:rPr>
              <a:t>  </a:t>
            </a:r>
            <a:r>
              <a:rPr lang="en-US" dirty="0" err="1">
                <a:solidFill>
                  <a:srgbClr val="000000"/>
                </a:solidFill>
                <a:latin typeface="Menlo" charset="0"/>
              </a:rPr>
              <a:t>cout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&lt;&lt; </a:t>
            </a:r>
            <a:r>
              <a:rPr lang="en-US" dirty="0">
                <a:solidFill>
                  <a:srgbClr val="A31515"/>
                </a:solidFill>
                <a:latin typeface="Menlo" charset="0"/>
              </a:rPr>
              <a:t>"Bob"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&lt;&lt; </a:t>
            </a:r>
            <a:r>
              <a:rPr lang="en-US" dirty="0">
                <a:solidFill>
                  <a:srgbClr val="A31515"/>
                </a:solidFill>
                <a:latin typeface="Menlo" charset="0"/>
              </a:rPr>
              <a:t>" was"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&lt;&lt; </a:t>
            </a:r>
            <a:r>
              <a:rPr lang="en-US" dirty="0">
                <a:solidFill>
                  <a:srgbClr val="A31515"/>
                </a:solidFill>
                <a:latin typeface="Menlo" charset="0"/>
              </a:rPr>
              <a:t>" here!"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  <a:latin typeface="Menlo" charset="0"/>
              </a:rPr>
              <a:t>}</a:t>
            </a:r>
          </a:p>
          <a:p>
            <a:endParaRPr lang="en-US" altLang="en-US" dirty="0">
              <a:latin typeface="Consolas" panose="020B0609020204030204" pitchFamily="49" charset="0"/>
              <a:ea typeface="Consolas" panose="020B0609020204030204" pitchFamily="49" charset="0"/>
              <a:cs typeface="Consolas" panose="020B0609020204030204" pitchFamily="49" charset="0"/>
            </a:endParaRPr>
          </a:p>
          <a:p>
            <a:endParaRPr lang="en-US" altLang="en-US" dirty="0">
              <a:latin typeface="Consolas" panose="020B0609020204030204" pitchFamily="49" charset="0"/>
              <a:ea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87338"/>
            <a:ext cx="7985125" cy="1160462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Declaring/Assigning Variables</a:t>
            </a:r>
          </a:p>
        </p:txBody>
      </p:sp>
      <p:sp>
        <p:nvSpPr>
          <p:cNvPr id="1741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en-US" dirty="0">
              <a:latin typeface="Consolas" panose="020B0609020204030204" pitchFamily="49" charset="0"/>
              <a:ea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altLang="en-US" dirty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BEGIN MAIN</a:t>
            </a:r>
          </a:p>
          <a:p>
            <a:r>
              <a:rPr lang="en-US" altLang="en-US" dirty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	CREATE </a:t>
            </a:r>
            <a:r>
              <a:rPr lang="en-US" altLang="en-US" dirty="0" err="1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userName</a:t>
            </a:r>
            <a:endParaRPr lang="en-US" altLang="en-US" dirty="0">
              <a:latin typeface="Consolas" panose="020B0609020204030204" pitchFamily="49" charset="0"/>
              <a:ea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altLang="en-US" dirty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	CREATE </a:t>
            </a:r>
            <a:r>
              <a:rPr lang="en-US" altLang="en-US" dirty="0" err="1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studentGPA</a:t>
            </a:r>
            <a:endParaRPr lang="en-US" altLang="en-US" dirty="0">
              <a:latin typeface="Consolas" panose="020B0609020204030204" pitchFamily="49" charset="0"/>
              <a:ea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altLang="en-US" dirty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altLang="en-US" dirty="0" err="1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userName</a:t>
            </a:r>
            <a:r>
              <a:rPr lang="en-US" altLang="en-US" dirty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en-US" sz="2400" dirty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en-US" altLang="en-US" dirty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“Bob”</a:t>
            </a:r>
          </a:p>
          <a:p>
            <a:r>
              <a:rPr lang="en-US" altLang="en-US" dirty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altLang="en-US" dirty="0" err="1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studentGPA</a:t>
            </a:r>
            <a:r>
              <a:rPr lang="en-US" altLang="en-US" dirty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= 1.2	</a:t>
            </a:r>
          </a:p>
          <a:p>
            <a:r>
              <a:rPr lang="en-US" altLang="en-US" dirty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END MAIN</a:t>
            </a:r>
          </a:p>
          <a:p>
            <a:endParaRPr lang="en-US" altLang="en-US" dirty="0">
              <a:latin typeface="Consolas" panose="020B0609020204030204" pitchFamily="49" charset="0"/>
              <a:ea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7" name="Rectangle 6" title="Pseudo code logo"/>
          <p:cNvSpPr/>
          <p:nvPr/>
        </p:nvSpPr>
        <p:spPr>
          <a:xfrm>
            <a:off x="7543800" y="5029200"/>
            <a:ext cx="1338599" cy="10156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60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Arial" charset="0"/>
                <a:ea typeface="Arial" charset="0"/>
                <a:cs typeface="Arial" charset="0"/>
              </a:rPr>
              <a:t>Ps</a:t>
            </a:r>
            <a:endParaRPr lang="en-US" sz="32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" name="Rectangle 7" descr="An memory cell named user name with the value Bob" title="An memory cell named user name with the value Bob"/>
          <p:cNvSpPr/>
          <p:nvPr/>
        </p:nvSpPr>
        <p:spPr>
          <a:xfrm>
            <a:off x="6934200" y="2438400"/>
            <a:ext cx="990600" cy="91440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>
                <a:latin typeface="Calibri" panose="020F0502020204030204" pitchFamily="34" charset="0"/>
              </a:rPr>
              <a:t>“Bob”</a:t>
            </a:r>
            <a:endParaRPr lang="en-US" altLang="en-US" sz="1000">
              <a:latin typeface="Calibri" panose="020F050202020403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850063" y="2074863"/>
            <a:ext cx="1150937" cy="33496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dirty="0" err="1">
                <a:latin typeface="+mn-lt"/>
                <a:ea typeface="Arial" charset="0"/>
                <a:cs typeface="Arial" charset="0"/>
              </a:rPr>
              <a:t>userName</a:t>
            </a:r>
            <a:endParaRPr lang="en-US" dirty="0">
              <a:latin typeface="+mn-lt"/>
              <a:ea typeface="Arial" charset="0"/>
              <a:cs typeface="Arial" charset="0"/>
            </a:endParaRPr>
          </a:p>
        </p:txBody>
      </p:sp>
      <p:sp>
        <p:nvSpPr>
          <p:cNvPr id="10" name="Rectangle 9" descr="An memory cell named student GPA holding the value 1.2" title="An memory cell named student GPA holding the value 1.2"/>
          <p:cNvSpPr/>
          <p:nvPr/>
        </p:nvSpPr>
        <p:spPr>
          <a:xfrm>
            <a:off x="6934200" y="3962400"/>
            <a:ext cx="990600" cy="91440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600">
                <a:latin typeface="Calibri" panose="020F0502020204030204" pitchFamily="34" charset="0"/>
              </a:rPr>
              <a:t>1.2</a:t>
            </a:r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783388" y="3627438"/>
            <a:ext cx="1284287" cy="3683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dirty="0" err="1">
                <a:latin typeface="+mn-lt"/>
                <a:ea typeface="Arial" charset="0"/>
                <a:cs typeface="Arial" charset="0"/>
              </a:rPr>
              <a:t>studentGPA</a:t>
            </a:r>
            <a:endParaRPr lang="en-US" dirty="0">
              <a:latin typeface="+mn-lt"/>
              <a:ea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87338"/>
            <a:ext cx="7985125" cy="1160462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Declaring/Assigning Variables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325" y="1844675"/>
            <a:ext cx="7543800" cy="4022725"/>
          </a:xfrm>
        </p:spPr>
        <p:txBody>
          <a:bodyPr>
            <a:normAutofit/>
          </a:bodyPr>
          <a:lstStyle/>
          <a:p>
            <a:r>
              <a:rPr lang="en-US" sz="1800" dirty="0">
                <a:solidFill>
                  <a:srgbClr val="0000FF"/>
                </a:solidFill>
                <a:latin typeface="Menlo" charset="0"/>
              </a:rPr>
              <a:t>#include</a:t>
            </a:r>
            <a:r>
              <a:rPr lang="en-US" sz="1800" dirty="0">
                <a:solidFill>
                  <a:srgbClr val="000000"/>
                </a:solidFill>
                <a:latin typeface="Menlo" charset="0"/>
              </a:rPr>
              <a:t> </a:t>
            </a:r>
            <a:r>
              <a:rPr lang="en-US" sz="1800" dirty="0">
                <a:solidFill>
                  <a:srgbClr val="0000FF"/>
                </a:solidFill>
                <a:latin typeface="Menlo" charset="0"/>
              </a:rPr>
              <a:t>&lt;</a:t>
            </a:r>
            <a:r>
              <a:rPr lang="en-US" sz="1800" dirty="0" err="1">
                <a:solidFill>
                  <a:srgbClr val="A31515"/>
                </a:solidFill>
                <a:latin typeface="Menlo" charset="0"/>
              </a:rPr>
              <a:t>iostream</a:t>
            </a:r>
            <a:r>
              <a:rPr lang="en-US" sz="1800" dirty="0">
                <a:solidFill>
                  <a:srgbClr val="0000FF"/>
                </a:solidFill>
                <a:latin typeface="Menlo" charset="0"/>
              </a:rPr>
              <a:t>&gt;</a:t>
            </a:r>
            <a:endParaRPr lang="en-US" sz="1800" dirty="0">
              <a:solidFill>
                <a:srgbClr val="000000"/>
              </a:solidFill>
              <a:latin typeface="Menlo" charset="0"/>
            </a:endParaRPr>
          </a:p>
          <a:p>
            <a:r>
              <a:rPr lang="en-US" sz="1800" dirty="0">
                <a:solidFill>
                  <a:srgbClr val="0000FF"/>
                </a:solidFill>
                <a:latin typeface="Menlo" charset="0"/>
              </a:rPr>
              <a:t>#include</a:t>
            </a:r>
            <a:r>
              <a:rPr lang="en-US" sz="1800" dirty="0">
                <a:solidFill>
                  <a:srgbClr val="000000"/>
                </a:solidFill>
                <a:latin typeface="Menlo" charset="0"/>
              </a:rPr>
              <a:t> </a:t>
            </a:r>
            <a:r>
              <a:rPr lang="en-US" sz="1800" dirty="0">
                <a:solidFill>
                  <a:srgbClr val="0000FF"/>
                </a:solidFill>
                <a:latin typeface="Menlo" charset="0"/>
              </a:rPr>
              <a:t>&lt;</a:t>
            </a:r>
            <a:r>
              <a:rPr lang="en-US" sz="1800" dirty="0">
                <a:solidFill>
                  <a:srgbClr val="A31515"/>
                </a:solidFill>
                <a:latin typeface="Menlo" charset="0"/>
              </a:rPr>
              <a:t>string</a:t>
            </a:r>
            <a:r>
              <a:rPr lang="en-US" sz="1800" dirty="0">
                <a:solidFill>
                  <a:srgbClr val="0000FF"/>
                </a:solidFill>
                <a:latin typeface="Menlo" charset="0"/>
              </a:rPr>
              <a:t>&gt;</a:t>
            </a:r>
            <a:endParaRPr lang="en-US" sz="1800" dirty="0">
              <a:solidFill>
                <a:srgbClr val="000000"/>
              </a:solidFill>
              <a:latin typeface="Menlo" charset="0"/>
            </a:endParaRPr>
          </a:p>
          <a:p>
            <a:r>
              <a:rPr lang="en-US" sz="1800" dirty="0">
                <a:solidFill>
                  <a:srgbClr val="0000FF"/>
                </a:solidFill>
                <a:latin typeface="Menlo" charset="0"/>
              </a:rPr>
              <a:t>using</a:t>
            </a:r>
            <a:r>
              <a:rPr lang="en-US" sz="1800" dirty="0">
                <a:solidFill>
                  <a:srgbClr val="000000"/>
                </a:solidFill>
                <a:latin typeface="Menlo" charset="0"/>
              </a:rPr>
              <a:t> </a:t>
            </a:r>
            <a:r>
              <a:rPr lang="en-US" sz="1800" dirty="0">
                <a:solidFill>
                  <a:srgbClr val="0000FF"/>
                </a:solidFill>
                <a:latin typeface="Menlo" charset="0"/>
              </a:rPr>
              <a:t>namespace</a:t>
            </a:r>
            <a:r>
              <a:rPr lang="en-US" sz="1800" dirty="0">
                <a:solidFill>
                  <a:srgbClr val="000000"/>
                </a:solidFill>
                <a:latin typeface="Menlo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Menlo" charset="0"/>
              </a:rPr>
              <a:t>std</a:t>
            </a:r>
            <a:r>
              <a:rPr lang="en-US" sz="1800" dirty="0">
                <a:solidFill>
                  <a:srgbClr val="000000"/>
                </a:solidFill>
                <a:latin typeface="Menlo" charset="0"/>
              </a:rPr>
              <a:t>;</a:t>
            </a:r>
          </a:p>
          <a:p>
            <a:r>
              <a:rPr lang="en-US" sz="1800" dirty="0">
                <a:solidFill>
                  <a:srgbClr val="000000"/>
                </a:solidFill>
                <a:latin typeface="Menlo" charset="0"/>
              </a:rPr>
              <a:t/>
            </a:r>
            <a:br>
              <a:rPr lang="en-US" sz="1800" dirty="0">
                <a:solidFill>
                  <a:srgbClr val="000000"/>
                </a:solidFill>
                <a:latin typeface="Menlo" charset="0"/>
              </a:rPr>
            </a:br>
            <a:r>
              <a:rPr lang="en-US" sz="1800" dirty="0" err="1">
                <a:solidFill>
                  <a:srgbClr val="0000FF"/>
                </a:solidFill>
                <a:latin typeface="Menlo" charset="0"/>
              </a:rPr>
              <a:t>int</a:t>
            </a:r>
            <a:r>
              <a:rPr lang="en-US" sz="1800" dirty="0">
                <a:solidFill>
                  <a:srgbClr val="000000"/>
                </a:solidFill>
                <a:latin typeface="Menlo" charset="0"/>
              </a:rPr>
              <a:t> main() {</a:t>
            </a:r>
          </a:p>
          <a:p>
            <a:r>
              <a:rPr lang="en-US" sz="1800" dirty="0">
                <a:solidFill>
                  <a:srgbClr val="000000"/>
                </a:solidFill>
                <a:latin typeface="Menlo" charset="0"/>
              </a:rPr>
              <a:t>  string username;</a:t>
            </a:r>
          </a:p>
          <a:p>
            <a:r>
              <a:rPr lang="en-US" sz="1800" dirty="0">
                <a:solidFill>
                  <a:srgbClr val="0000FF"/>
                </a:solidFill>
                <a:latin typeface="Menlo" charset="0"/>
              </a:rPr>
              <a:t>  float</a:t>
            </a:r>
            <a:r>
              <a:rPr lang="en-US" sz="1800" dirty="0">
                <a:solidFill>
                  <a:srgbClr val="000000"/>
                </a:solidFill>
                <a:latin typeface="Menlo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Menlo" charset="0"/>
              </a:rPr>
              <a:t>gpa</a:t>
            </a:r>
            <a:r>
              <a:rPr lang="en-US" sz="1800" dirty="0">
                <a:solidFill>
                  <a:srgbClr val="000000"/>
                </a:solidFill>
                <a:latin typeface="Menlo" charset="0"/>
              </a:rPr>
              <a:t>;</a:t>
            </a:r>
          </a:p>
          <a:p>
            <a:r>
              <a:rPr lang="en-US" sz="1800" dirty="0">
                <a:solidFill>
                  <a:srgbClr val="000000"/>
                </a:solidFill>
                <a:latin typeface="Menlo" charset="0"/>
              </a:rPr>
              <a:t>  username = </a:t>
            </a:r>
            <a:r>
              <a:rPr lang="en-US" sz="1800" dirty="0">
                <a:solidFill>
                  <a:srgbClr val="A31515"/>
                </a:solidFill>
                <a:latin typeface="Menlo" charset="0"/>
              </a:rPr>
              <a:t>"Bob"</a:t>
            </a:r>
            <a:r>
              <a:rPr lang="en-US" sz="1800" dirty="0">
                <a:solidFill>
                  <a:srgbClr val="000000"/>
                </a:solidFill>
                <a:latin typeface="Menlo" charset="0"/>
              </a:rPr>
              <a:t>;</a:t>
            </a:r>
          </a:p>
          <a:p>
            <a:r>
              <a:rPr lang="en-US" sz="1800" dirty="0">
                <a:solidFill>
                  <a:srgbClr val="000000"/>
                </a:solidFill>
                <a:latin typeface="Menlo" charset="0"/>
              </a:rPr>
              <a:t>  </a:t>
            </a:r>
            <a:r>
              <a:rPr lang="en-US" sz="1800" dirty="0" err="1">
                <a:solidFill>
                  <a:srgbClr val="000000"/>
                </a:solidFill>
                <a:latin typeface="Menlo" charset="0"/>
              </a:rPr>
              <a:t>gpa</a:t>
            </a:r>
            <a:r>
              <a:rPr lang="en-US" sz="1800" dirty="0">
                <a:solidFill>
                  <a:srgbClr val="000000"/>
                </a:solidFill>
                <a:latin typeface="Menlo" charset="0"/>
              </a:rPr>
              <a:t> = </a:t>
            </a:r>
            <a:r>
              <a:rPr lang="en-US" sz="1800" dirty="0">
                <a:solidFill>
                  <a:srgbClr val="09885A"/>
                </a:solidFill>
                <a:latin typeface="Menlo" charset="0"/>
              </a:rPr>
              <a:t>1.2f</a:t>
            </a:r>
            <a:r>
              <a:rPr lang="en-US" sz="1800" dirty="0">
                <a:solidFill>
                  <a:srgbClr val="000000"/>
                </a:solidFill>
                <a:latin typeface="Menlo" charset="0"/>
              </a:rPr>
              <a:t>;</a:t>
            </a:r>
          </a:p>
          <a:p>
            <a:r>
              <a:rPr lang="en-US" sz="1800" dirty="0">
                <a:solidFill>
                  <a:srgbClr val="000000"/>
                </a:solidFill>
                <a:latin typeface="Menlo" charset="0"/>
              </a:rPr>
              <a:t>}</a:t>
            </a:r>
          </a:p>
          <a:p>
            <a:pPr>
              <a:lnSpc>
                <a:spcPct val="70000"/>
              </a:lnSpc>
            </a:pPr>
            <a:endParaRPr lang="en-US" altLang="en-US" sz="1900" dirty="0">
              <a:latin typeface="Consolas" panose="020B0609020204030204" pitchFamily="49" charset="0"/>
              <a:ea typeface="Consolas" panose="020B0609020204030204" pitchFamily="49" charset="0"/>
              <a:cs typeface="Consolas" panose="020B0609020204030204" pitchFamily="49" charset="0"/>
            </a:endParaRPr>
          </a:p>
          <a:p>
            <a:pPr>
              <a:lnSpc>
                <a:spcPct val="70000"/>
              </a:lnSpc>
            </a:pPr>
            <a:endParaRPr lang="en-US" altLang="en-US" sz="1900" dirty="0">
              <a:latin typeface="Consolas" panose="020B0609020204030204" pitchFamily="49" charset="0"/>
              <a:ea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87338"/>
            <a:ext cx="7985125" cy="1160462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Reading Text from the User</a:t>
            </a:r>
          </a:p>
        </p:txBody>
      </p:sp>
      <p:sp>
        <p:nvSpPr>
          <p:cNvPr id="2150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en-US">
              <a:latin typeface="Consolas" panose="020B0609020204030204" pitchFamily="49" charset="0"/>
              <a:ea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altLang="en-US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BEGIN MAIN</a:t>
            </a:r>
          </a:p>
          <a:p>
            <a:r>
              <a:rPr lang="en-US" altLang="en-US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	CREATE userInput</a:t>
            </a:r>
          </a:p>
          <a:p>
            <a:r>
              <a:rPr lang="en-US" altLang="en-US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	PRINT “Please enter your name”</a:t>
            </a:r>
          </a:p>
          <a:p>
            <a:r>
              <a:rPr lang="en-US" altLang="en-US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	READ userInput</a:t>
            </a:r>
          </a:p>
          <a:p>
            <a:r>
              <a:rPr lang="en-US" altLang="en-US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	PRINT “Hello, ” + userInput</a:t>
            </a:r>
          </a:p>
          <a:p>
            <a:r>
              <a:rPr lang="en-US" altLang="en-US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END MAIN</a:t>
            </a:r>
          </a:p>
          <a:p>
            <a:endParaRPr lang="en-US" altLang="en-US">
              <a:latin typeface="Consolas" panose="020B0609020204030204" pitchFamily="49" charset="0"/>
              <a:ea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7" name="Rectangle 6" title="Pseudo code logo"/>
          <p:cNvSpPr/>
          <p:nvPr/>
        </p:nvSpPr>
        <p:spPr>
          <a:xfrm>
            <a:off x="7543800" y="5029200"/>
            <a:ext cx="1338599" cy="10156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60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Arial" charset="0"/>
                <a:ea typeface="Arial" charset="0"/>
                <a:cs typeface="Arial" charset="0"/>
              </a:rPr>
              <a:t>Ps</a:t>
            </a:r>
            <a:endParaRPr lang="en-US" sz="32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Arial" charset="0"/>
              <a:ea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8503</TotalTime>
  <Words>185</Words>
  <Application>Microsoft Office PowerPoint</Application>
  <PresentationFormat>On-screen Show (4:3)</PresentationFormat>
  <Paragraphs>100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Calibri</vt:lpstr>
      <vt:lpstr>Calibri Light</vt:lpstr>
      <vt:lpstr>Consolas</vt:lpstr>
      <vt:lpstr>Mangal</vt:lpstr>
      <vt:lpstr>Menlo</vt:lpstr>
      <vt:lpstr>Retrospect</vt:lpstr>
      <vt:lpstr>PowerPoint Presentation</vt:lpstr>
      <vt:lpstr>Skeletons</vt:lpstr>
      <vt:lpstr>Skeletons</vt:lpstr>
      <vt:lpstr>Skeletons #2 – Same thing!</vt:lpstr>
      <vt:lpstr>Printing</vt:lpstr>
      <vt:lpstr>Printing</vt:lpstr>
      <vt:lpstr>Declaring/Assigning Variables</vt:lpstr>
      <vt:lpstr>Declaring/Assigning Variables</vt:lpstr>
      <vt:lpstr>Reading Text from the User</vt:lpstr>
      <vt:lpstr>Reading Text from the User</vt:lpstr>
      <vt:lpstr>Reading Numbers from the User</vt:lpstr>
      <vt:lpstr>Reading Numbers from the User</vt:lpstr>
      <vt:lpstr>Note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CSE1301</dc:title>
  <dc:creator>Jon Preston</dc:creator>
  <cp:lastModifiedBy>Dexter Howard</cp:lastModifiedBy>
  <cp:revision>244</cp:revision>
  <dcterms:created xsi:type="dcterms:W3CDTF">2017-03-19T10:32:05Z</dcterms:created>
  <dcterms:modified xsi:type="dcterms:W3CDTF">2021-06-22T01:52:09Z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2012-04-21T00:00:00Z</vt:filetime>
  </property>
  <property fmtid="{D5CDD505-2E9C-101B-9397-08002B2CF9AE}" pid="3" name="LastSaved">
    <vt:filetime>2017-03-19T00:00:00Z</vt:filetime>
  </property>
</Properties>
</file>