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92" r:id="rId2"/>
    <p:sldId id="294" r:id="rId3"/>
    <p:sldId id="296" r:id="rId4"/>
    <p:sldId id="330" r:id="rId5"/>
    <p:sldId id="301" r:id="rId6"/>
    <p:sldId id="312" r:id="rId7"/>
    <p:sldId id="313" r:id="rId8"/>
    <p:sldId id="318" r:id="rId9"/>
    <p:sldId id="319" r:id="rId10"/>
    <p:sldId id="327" r:id="rId11"/>
    <p:sldId id="328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6EC93C-87E7-3443-AFAA-4936B9627442}" v="23" dt="2021-06-04T18:03:03.62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1" autoAdjust="0"/>
    <p:restoredTop sz="94659" autoAdjust="0"/>
  </p:normalViewPr>
  <p:slideViewPr>
    <p:cSldViewPr>
      <p:cViewPr varScale="1">
        <p:scale>
          <a:sx n="87" d="100"/>
          <a:sy n="87" d="100"/>
        </p:scale>
        <p:origin x="1746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F26EC93C-87E7-3443-AFAA-4936B9627442}"/>
    <pc:docChg chg="undo custSel modSld modMainMaster">
      <pc:chgData name="Douglas Malcolm" userId="6fbabce8-ec94-4dd3-b118-672eb69ae1ad" providerId="ADAL" clId="{F26EC93C-87E7-3443-AFAA-4936B9627442}" dt="2021-06-21T19:21:47.699" v="71" actId="20577"/>
      <pc:docMkLst>
        <pc:docMk/>
      </pc:docMkLst>
      <pc:sldChg chg="delSp modSp mod">
        <pc:chgData name="Douglas Malcolm" userId="6fbabce8-ec94-4dd3-b118-672eb69ae1ad" providerId="ADAL" clId="{F26EC93C-87E7-3443-AFAA-4936B9627442}" dt="2021-06-21T19:21:47.699" v="71" actId="20577"/>
        <pc:sldMkLst>
          <pc:docMk/>
          <pc:sldMk cId="0" sldId="292"/>
        </pc:sldMkLst>
        <pc:spChg chg="del">
          <ac:chgData name="Douglas Malcolm" userId="6fbabce8-ec94-4dd3-b118-672eb69ae1ad" providerId="ADAL" clId="{F26EC93C-87E7-3443-AFAA-4936B9627442}" dt="2021-06-04T18:02:05.667" v="34" actId="478"/>
          <ac:spMkLst>
            <pc:docMk/>
            <pc:sldMk cId="0" sldId="292"/>
            <ac:spMk id="4" creationId="{74379D89-6CEE-4EC2-8CD7-A1694F3C8A4E}"/>
          </ac:spMkLst>
        </pc:spChg>
        <pc:spChg chg="del">
          <ac:chgData name="Douglas Malcolm" userId="6fbabce8-ec94-4dd3-b118-672eb69ae1ad" providerId="ADAL" clId="{F26EC93C-87E7-3443-AFAA-4936B9627442}" dt="2021-06-04T18:02:04.138" v="33" actId="478"/>
          <ac:spMkLst>
            <pc:docMk/>
            <pc:sldMk cId="0" sldId="292"/>
            <ac:spMk id="10243" creationId="{273A601E-B976-094F-9340-9DE899D801C1}"/>
          </ac:spMkLst>
        </pc:spChg>
        <pc:spChg chg="del">
          <ac:chgData name="Douglas Malcolm" userId="6fbabce8-ec94-4dd3-b118-672eb69ae1ad" providerId="ADAL" clId="{F26EC93C-87E7-3443-AFAA-4936B9627442}" dt="2021-06-04T18:02:06.779" v="35" actId="478"/>
          <ac:spMkLst>
            <pc:docMk/>
            <pc:sldMk cId="0" sldId="292"/>
            <ac:spMk id="10245" creationId="{2AC55EDF-E162-D04C-B900-F67E6486B8FA}"/>
          </ac:spMkLst>
        </pc:spChg>
        <pc:spChg chg="mod">
          <ac:chgData name="Douglas Malcolm" userId="6fbabce8-ec94-4dd3-b118-672eb69ae1ad" providerId="ADAL" clId="{F26EC93C-87E7-3443-AFAA-4936B9627442}" dt="2021-06-21T19:21:47.699" v="71" actId="20577"/>
          <ac:spMkLst>
            <pc:docMk/>
            <pc:sldMk cId="0" sldId="292"/>
            <ac:spMk id="16385" creationId="{CBFA292C-E0CC-4579-A038-A9C4E3108AF3}"/>
          </ac:spMkLst>
        </pc:spChg>
      </pc:sldChg>
      <pc:sldChg chg="delSp mod">
        <pc:chgData name="Douglas Malcolm" userId="6fbabce8-ec94-4dd3-b118-672eb69ae1ad" providerId="ADAL" clId="{F26EC93C-87E7-3443-AFAA-4936B9627442}" dt="2021-06-04T18:02:11.180" v="38" actId="478"/>
        <pc:sldMkLst>
          <pc:docMk/>
          <pc:sldMk cId="0" sldId="294"/>
        </pc:sldMkLst>
        <pc:spChg chg="del">
          <ac:chgData name="Douglas Malcolm" userId="6fbabce8-ec94-4dd3-b118-672eb69ae1ad" providerId="ADAL" clId="{F26EC93C-87E7-3443-AFAA-4936B9627442}" dt="2021-06-04T18:02:10.045" v="37" actId="478"/>
          <ac:spMkLst>
            <pc:docMk/>
            <pc:sldMk cId="0" sldId="294"/>
            <ac:spMk id="5" creationId="{0AC84303-9EDE-4ABC-B037-AB4D32B4FD59}"/>
          </ac:spMkLst>
        </pc:spChg>
        <pc:spChg chg="del">
          <ac:chgData name="Douglas Malcolm" userId="6fbabce8-ec94-4dd3-b118-672eb69ae1ad" providerId="ADAL" clId="{F26EC93C-87E7-3443-AFAA-4936B9627442}" dt="2021-06-04T18:02:09.235" v="36" actId="478"/>
          <ac:spMkLst>
            <pc:docMk/>
            <pc:sldMk cId="0" sldId="294"/>
            <ac:spMk id="11268" creationId="{7D5C10B9-F7D8-7647-94E7-275A7F4E1980}"/>
          </ac:spMkLst>
        </pc:spChg>
        <pc:spChg chg="del">
          <ac:chgData name="Douglas Malcolm" userId="6fbabce8-ec94-4dd3-b118-672eb69ae1ad" providerId="ADAL" clId="{F26EC93C-87E7-3443-AFAA-4936B9627442}" dt="2021-06-04T18:02:11.180" v="38" actId="478"/>
          <ac:spMkLst>
            <pc:docMk/>
            <pc:sldMk cId="0" sldId="294"/>
            <ac:spMk id="11270" creationId="{B071FAC1-5414-884C-8671-0BD8FE4D2260}"/>
          </ac:spMkLst>
        </pc:spChg>
      </pc:sldChg>
      <pc:sldChg chg="delSp mod">
        <pc:chgData name="Douglas Malcolm" userId="6fbabce8-ec94-4dd3-b118-672eb69ae1ad" providerId="ADAL" clId="{F26EC93C-87E7-3443-AFAA-4936B9627442}" dt="2021-06-04T18:02:16.269" v="41" actId="478"/>
        <pc:sldMkLst>
          <pc:docMk/>
          <pc:sldMk cId="0" sldId="296"/>
        </pc:sldMkLst>
        <pc:spChg chg="del">
          <ac:chgData name="Douglas Malcolm" userId="6fbabce8-ec94-4dd3-b118-672eb69ae1ad" providerId="ADAL" clId="{F26EC93C-87E7-3443-AFAA-4936B9627442}" dt="2021-06-04T18:02:15.296" v="40" actId="478"/>
          <ac:spMkLst>
            <pc:docMk/>
            <pc:sldMk cId="0" sldId="296"/>
            <ac:spMk id="5" creationId="{BE12F0B5-C982-4770-8DEA-FBB575AB6EFE}"/>
          </ac:spMkLst>
        </pc:spChg>
        <pc:spChg chg="del">
          <ac:chgData name="Douglas Malcolm" userId="6fbabce8-ec94-4dd3-b118-672eb69ae1ad" providerId="ADAL" clId="{F26EC93C-87E7-3443-AFAA-4936B9627442}" dt="2021-06-04T18:02:14.105" v="39" actId="478"/>
          <ac:spMkLst>
            <pc:docMk/>
            <pc:sldMk cId="0" sldId="296"/>
            <ac:spMk id="12292" creationId="{107F4CC4-45D6-8843-A555-F3CF65262F30}"/>
          </ac:spMkLst>
        </pc:spChg>
        <pc:spChg chg="del">
          <ac:chgData name="Douglas Malcolm" userId="6fbabce8-ec94-4dd3-b118-672eb69ae1ad" providerId="ADAL" clId="{F26EC93C-87E7-3443-AFAA-4936B9627442}" dt="2021-06-04T18:02:16.269" v="41" actId="478"/>
          <ac:spMkLst>
            <pc:docMk/>
            <pc:sldMk cId="0" sldId="296"/>
            <ac:spMk id="12294" creationId="{E120CD6B-8239-8049-A85B-B5D2E75817D3}"/>
          </ac:spMkLst>
        </pc:spChg>
      </pc:sldChg>
      <pc:sldChg chg="delSp modSp mod">
        <pc:chgData name="Douglas Malcolm" userId="6fbabce8-ec94-4dd3-b118-672eb69ae1ad" providerId="ADAL" clId="{F26EC93C-87E7-3443-AFAA-4936B9627442}" dt="2021-06-04T18:02:24.998" v="47" actId="478"/>
        <pc:sldMkLst>
          <pc:docMk/>
          <pc:sldMk cId="0" sldId="301"/>
        </pc:sldMkLst>
        <pc:spChg chg="del">
          <ac:chgData name="Douglas Malcolm" userId="6fbabce8-ec94-4dd3-b118-672eb69ae1ad" providerId="ADAL" clId="{F26EC93C-87E7-3443-AFAA-4936B9627442}" dt="2021-06-04T18:02:24.118" v="46" actId="478"/>
          <ac:spMkLst>
            <pc:docMk/>
            <pc:sldMk cId="0" sldId="301"/>
            <ac:spMk id="5" creationId="{1DF093E6-DF9D-4486-B7D7-A333311F0F32}"/>
          </ac:spMkLst>
        </pc:spChg>
        <pc:spChg chg="mod">
          <ac:chgData name="Douglas Malcolm" userId="6fbabce8-ec94-4dd3-b118-672eb69ae1ad" providerId="ADAL" clId="{F26EC93C-87E7-3443-AFAA-4936B9627442}" dt="2021-06-02T17:59:06.529" v="10" actId="20577"/>
          <ac:spMkLst>
            <pc:docMk/>
            <pc:sldMk cId="0" sldId="301"/>
            <ac:spMk id="16387" creationId="{CF18ED2F-861F-C145-8D50-633F645F6615}"/>
          </ac:spMkLst>
        </pc:spChg>
        <pc:spChg chg="del">
          <ac:chgData name="Douglas Malcolm" userId="6fbabce8-ec94-4dd3-b118-672eb69ae1ad" providerId="ADAL" clId="{F26EC93C-87E7-3443-AFAA-4936B9627442}" dt="2021-06-04T18:02:23.459" v="45" actId="478"/>
          <ac:spMkLst>
            <pc:docMk/>
            <pc:sldMk cId="0" sldId="301"/>
            <ac:spMk id="16388" creationId="{C7023CD7-2011-6F4A-B263-CC0DE748D760}"/>
          </ac:spMkLst>
        </pc:spChg>
        <pc:spChg chg="del">
          <ac:chgData name="Douglas Malcolm" userId="6fbabce8-ec94-4dd3-b118-672eb69ae1ad" providerId="ADAL" clId="{F26EC93C-87E7-3443-AFAA-4936B9627442}" dt="2021-06-04T18:02:24.998" v="47" actId="478"/>
          <ac:spMkLst>
            <pc:docMk/>
            <pc:sldMk cId="0" sldId="301"/>
            <ac:spMk id="16390" creationId="{C1CC73A4-73D4-3047-946C-CB28A8289012}"/>
          </ac:spMkLst>
        </pc:spChg>
      </pc:sldChg>
      <pc:sldChg chg="delSp modSp mod">
        <pc:chgData name="Douglas Malcolm" userId="6fbabce8-ec94-4dd3-b118-672eb69ae1ad" providerId="ADAL" clId="{F26EC93C-87E7-3443-AFAA-4936B9627442}" dt="2021-06-04T18:02:29.507" v="50" actId="478"/>
        <pc:sldMkLst>
          <pc:docMk/>
          <pc:sldMk cId="0" sldId="312"/>
        </pc:sldMkLst>
        <pc:spChg chg="del">
          <ac:chgData name="Douglas Malcolm" userId="6fbabce8-ec94-4dd3-b118-672eb69ae1ad" providerId="ADAL" clId="{F26EC93C-87E7-3443-AFAA-4936B9627442}" dt="2021-06-04T18:02:28.282" v="49" actId="478"/>
          <ac:spMkLst>
            <pc:docMk/>
            <pc:sldMk cId="0" sldId="312"/>
            <ac:spMk id="5" creationId="{8510667F-A3D5-4C2E-8C83-8DC438772F4F}"/>
          </ac:spMkLst>
        </pc:spChg>
        <pc:spChg chg="mod">
          <ac:chgData name="Douglas Malcolm" userId="6fbabce8-ec94-4dd3-b118-672eb69ae1ad" providerId="ADAL" clId="{F26EC93C-87E7-3443-AFAA-4936B9627442}" dt="2021-06-02T17:59:11.187" v="12" actId="20577"/>
          <ac:spMkLst>
            <pc:docMk/>
            <pc:sldMk cId="0" sldId="312"/>
            <ac:spMk id="17411" creationId="{545DE89A-3872-AD40-88D9-7E622CA5E245}"/>
          </ac:spMkLst>
        </pc:spChg>
        <pc:spChg chg="del">
          <ac:chgData name="Douglas Malcolm" userId="6fbabce8-ec94-4dd3-b118-672eb69ae1ad" providerId="ADAL" clId="{F26EC93C-87E7-3443-AFAA-4936B9627442}" dt="2021-06-04T18:02:27.019" v="48" actId="478"/>
          <ac:spMkLst>
            <pc:docMk/>
            <pc:sldMk cId="0" sldId="312"/>
            <ac:spMk id="17412" creationId="{0CA8C93B-5F2B-B447-8778-E07FB58DDAEE}"/>
          </ac:spMkLst>
        </pc:spChg>
        <pc:spChg chg="del">
          <ac:chgData name="Douglas Malcolm" userId="6fbabce8-ec94-4dd3-b118-672eb69ae1ad" providerId="ADAL" clId="{F26EC93C-87E7-3443-AFAA-4936B9627442}" dt="2021-06-04T18:02:29.507" v="50" actId="478"/>
          <ac:spMkLst>
            <pc:docMk/>
            <pc:sldMk cId="0" sldId="312"/>
            <ac:spMk id="17414" creationId="{F022F769-4559-1146-8879-8C2A1FDE3A1A}"/>
          </ac:spMkLst>
        </pc:spChg>
      </pc:sldChg>
      <pc:sldChg chg="delSp mod">
        <pc:chgData name="Douglas Malcolm" userId="6fbabce8-ec94-4dd3-b118-672eb69ae1ad" providerId="ADAL" clId="{F26EC93C-87E7-3443-AFAA-4936B9627442}" dt="2021-06-04T18:02:44.940" v="53" actId="478"/>
        <pc:sldMkLst>
          <pc:docMk/>
          <pc:sldMk cId="0" sldId="313"/>
        </pc:sldMkLst>
        <pc:spChg chg="del">
          <ac:chgData name="Douglas Malcolm" userId="6fbabce8-ec94-4dd3-b118-672eb69ae1ad" providerId="ADAL" clId="{F26EC93C-87E7-3443-AFAA-4936B9627442}" dt="2021-06-04T18:02:41.568" v="51" actId="478"/>
          <ac:spMkLst>
            <pc:docMk/>
            <pc:sldMk cId="0" sldId="313"/>
            <ac:spMk id="5" creationId="{3B70F16B-7C53-4EAC-9171-0A9D1543213C}"/>
          </ac:spMkLst>
        </pc:spChg>
        <pc:spChg chg="del">
          <ac:chgData name="Douglas Malcolm" userId="6fbabce8-ec94-4dd3-b118-672eb69ae1ad" providerId="ADAL" clId="{F26EC93C-87E7-3443-AFAA-4936B9627442}" dt="2021-06-04T18:02:44.940" v="53" actId="478"/>
          <ac:spMkLst>
            <pc:docMk/>
            <pc:sldMk cId="0" sldId="313"/>
            <ac:spMk id="18436" creationId="{57CFA125-E768-CD4F-B7AB-75F925EB4EDE}"/>
          </ac:spMkLst>
        </pc:spChg>
        <pc:spChg chg="del">
          <ac:chgData name="Douglas Malcolm" userId="6fbabce8-ec94-4dd3-b118-672eb69ae1ad" providerId="ADAL" clId="{F26EC93C-87E7-3443-AFAA-4936B9627442}" dt="2021-06-04T18:02:42.878" v="52" actId="478"/>
          <ac:spMkLst>
            <pc:docMk/>
            <pc:sldMk cId="0" sldId="313"/>
            <ac:spMk id="18438" creationId="{FBFB6766-CCBC-4743-A3CC-A557CF6052B9}"/>
          </ac:spMkLst>
        </pc:spChg>
      </pc:sldChg>
      <pc:sldChg chg="delSp mod">
        <pc:chgData name="Douglas Malcolm" userId="6fbabce8-ec94-4dd3-b118-672eb69ae1ad" providerId="ADAL" clId="{F26EC93C-87E7-3443-AFAA-4936B9627442}" dt="2021-06-04T18:02:49.005" v="56" actId="478"/>
        <pc:sldMkLst>
          <pc:docMk/>
          <pc:sldMk cId="0" sldId="318"/>
        </pc:sldMkLst>
        <pc:spChg chg="del">
          <ac:chgData name="Douglas Malcolm" userId="6fbabce8-ec94-4dd3-b118-672eb69ae1ad" providerId="ADAL" clId="{F26EC93C-87E7-3443-AFAA-4936B9627442}" dt="2021-06-04T18:02:47.959" v="55" actId="478"/>
          <ac:spMkLst>
            <pc:docMk/>
            <pc:sldMk cId="0" sldId="318"/>
            <ac:spMk id="5" creationId="{588CE8E3-98F6-4B09-B118-F5997D31EF5E}"/>
          </ac:spMkLst>
        </pc:spChg>
        <pc:spChg chg="del">
          <ac:chgData name="Douglas Malcolm" userId="6fbabce8-ec94-4dd3-b118-672eb69ae1ad" providerId="ADAL" clId="{F26EC93C-87E7-3443-AFAA-4936B9627442}" dt="2021-06-04T18:02:46.978" v="54" actId="478"/>
          <ac:spMkLst>
            <pc:docMk/>
            <pc:sldMk cId="0" sldId="318"/>
            <ac:spMk id="19460" creationId="{91BB24DE-F9B3-4E4A-B4C7-E5E58DDEC202}"/>
          </ac:spMkLst>
        </pc:spChg>
        <pc:spChg chg="del">
          <ac:chgData name="Douglas Malcolm" userId="6fbabce8-ec94-4dd3-b118-672eb69ae1ad" providerId="ADAL" clId="{F26EC93C-87E7-3443-AFAA-4936B9627442}" dt="2021-06-04T18:02:49.005" v="56" actId="478"/>
          <ac:spMkLst>
            <pc:docMk/>
            <pc:sldMk cId="0" sldId="318"/>
            <ac:spMk id="19462" creationId="{35FFFFDA-87DF-0648-887C-A74B635FA07B}"/>
          </ac:spMkLst>
        </pc:spChg>
      </pc:sldChg>
      <pc:sldChg chg="delSp mod">
        <pc:chgData name="Douglas Malcolm" userId="6fbabce8-ec94-4dd3-b118-672eb69ae1ad" providerId="ADAL" clId="{F26EC93C-87E7-3443-AFAA-4936B9627442}" dt="2021-06-04T18:02:52.840" v="59" actId="478"/>
        <pc:sldMkLst>
          <pc:docMk/>
          <pc:sldMk cId="0" sldId="319"/>
        </pc:sldMkLst>
        <pc:spChg chg="del">
          <ac:chgData name="Douglas Malcolm" userId="6fbabce8-ec94-4dd3-b118-672eb69ae1ad" providerId="ADAL" clId="{F26EC93C-87E7-3443-AFAA-4936B9627442}" dt="2021-06-04T18:02:52.041" v="58" actId="478"/>
          <ac:spMkLst>
            <pc:docMk/>
            <pc:sldMk cId="0" sldId="319"/>
            <ac:spMk id="5" creationId="{76B76881-176B-4A1F-ACD4-228922ECF332}"/>
          </ac:spMkLst>
        </pc:spChg>
        <pc:spChg chg="del">
          <ac:chgData name="Douglas Malcolm" userId="6fbabce8-ec94-4dd3-b118-672eb69ae1ad" providerId="ADAL" clId="{F26EC93C-87E7-3443-AFAA-4936B9627442}" dt="2021-06-04T18:02:51.342" v="57" actId="478"/>
          <ac:spMkLst>
            <pc:docMk/>
            <pc:sldMk cId="0" sldId="319"/>
            <ac:spMk id="20484" creationId="{35E48FCF-4766-7D46-B9A2-25D723F4AECA}"/>
          </ac:spMkLst>
        </pc:spChg>
        <pc:spChg chg="del">
          <ac:chgData name="Douglas Malcolm" userId="6fbabce8-ec94-4dd3-b118-672eb69ae1ad" providerId="ADAL" clId="{F26EC93C-87E7-3443-AFAA-4936B9627442}" dt="2021-06-04T18:02:52.840" v="59" actId="478"/>
          <ac:spMkLst>
            <pc:docMk/>
            <pc:sldMk cId="0" sldId="319"/>
            <ac:spMk id="20486" creationId="{83AF9399-6394-7C43-9E6E-BA30D6C0C11A}"/>
          </ac:spMkLst>
        </pc:spChg>
      </pc:sldChg>
      <pc:sldChg chg="delSp modSp mod">
        <pc:chgData name="Douglas Malcolm" userId="6fbabce8-ec94-4dd3-b118-672eb69ae1ad" providerId="ADAL" clId="{F26EC93C-87E7-3443-AFAA-4936B9627442}" dt="2021-06-04T18:02:58.967" v="63" actId="478"/>
        <pc:sldMkLst>
          <pc:docMk/>
          <pc:sldMk cId="0" sldId="327"/>
        </pc:sldMkLst>
        <pc:spChg chg="del">
          <ac:chgData name="Douglas Malcolm" userId="6fbabce8-ec94-4dd3-b118-672eb69ae1ad" providerId="ADAL" clId="{F26EC93C-87E7-3443-AFAA-4936B9627442}" dt="2021-06-04T18:02:56.225" v="61" actId="478"/>
          <ac:spMkLst>
            <pc:docMk/>
            <pc:sldMk cId="0" sldId="327"/>
            <ac:spMk id="5" creationId="{47FF1521-E4D0-4581-850B-BC5746FE0C5D}"/>
          </ac:spMkLst>
        </pc:spChg>
        <pc:spChg chg="del">
          <ac:chgData name="Douglas Malcolm" userId="6fbabce8-ec94-4dd3-b118-672eb69ae1ad" providerId="ADAL" clId="{F26EC93C-87E7-3443-AFAA-4936B9627442}" dt="2021-06-04T18:02:55.620" v="60" actId="478"/>
          <ac:spMkLst>
            <pc:docMk/>
            <pc:sldMk cId="0" sldId="327"/>
            <ac:spMk id="21508" creationId="{5CE25E6A-4A42-DF43-83DA-1333AC93BB11}"/>
          </ac:spMkLst>
        </pc:spChg>
        <pc:spChg chg="del mod">
          <ac:chgData name="Douglas Malcolm" userId="6fbabce8-ec94-4dd3-b118-672eb69ae1ad" providerId="ADAL" clId="{F26EC93C-87E7-3443-AFAA-4936B9627442}" dt="2021-06-04T18:02:58.967" v="63" actId="478"/>
          <ac:spMkLst>
            <pc:docMk/>
            <pc:sldMk cId="0" sldId="327"/>
            <ac:spMk id="21510" creationId="{C3702477-8B0B-0F4C-80FF-E7F1BAB89442}"/>
          </ac:spMkLst>
        </pc:spChg>
      </pc:sldChg>
      <pc:sldChg chg="delSp mod">
        <pc:chgData name="Douglas Malcolm" userId="6fbabce8-ec94-4dd3-b118-672eb69ae1ad" providerId="ADAL" clId="{F26EC93C-87E7-3443-AFAA-4936B9627442}" dt="2021-06-04T18:03:03.622" v="66" actId="478"/>
        <pc:sldMkLst>
          <pc:docMk/>
          <pc:sldMk cId="0" sldId="328"/>
        </pc:sldMkLst>
        <pc:spChg chg="del">
          <ac:chgData name="Douglas Malcolm" userId="6fbabce8-ec94-4dd3-b118-672eb69ae1ad" providerId="ADAL" clId="{F26EC93C-87E7-3443-AFAA-4936B9627442}" dt="2021-06-04T18:03:02.097" v="65" actId="478"/>
          <ac:spMkLst>
            <pc:docMk/>
            <pc:sldMk cId="0" sldId="328"/>
            <ac:spMk id="5" creationId="{D04EF987-839A-4C8C-8CDB-0CBD1E930206}"/>
          </ac:spMkLst>
        </pc:spChg>
        <pc:spChg chg="del">
          <ac:chgData name="Douglas Malcolm" userId="6fbabce8-ec94-4dd3-b118-672eb69ae1ad" providerId="ADAL" clId="{F26EC93C-87E7-3443-AFAA-4936B9627442}" dt="2021-06-04T18:03:01.257" v="64" actId="478"/>
          <ac:spMkLst>
            <pc:docMk/>
            <pc:sldMk cId="0" sldId="328"/>
            <ac:spMk id="22532" creationId="{FC55EF10-69A3-4E4E-8F95-C8A5890A6CF4}"/>
          </ac:spMkLst>
        </pc:spChg>
        <pc:spChg chg="del">
          <ac:chgData name="Douglas Malcolm" userId="6fbabce8-ec94-4dd3-b118-672eb69ae1ad" providerId="ADAL" clId="{F26EC93C-87E7-3443-AFAA-4936B9627442}" dt="2021-06-04T18:03:03.622" v="66" actId="478"/>
          <ac:spMkLst>
            <pc:docMk/>
            <pc:sldMk cId="0" sldId="328"/>
            <ac:spMk id="22534" creationId="{3BF6AD77-C310-ED45-93B7-D6750493B2A5}"/>
          </ac:spMkLst>
        </pc:spChg>
      </pc:sldChg>
      <pc:sldChg chg="delSp modSp mod">
        <pc:chgData name="Douglas Malcolm" userId="6fbabce8-ec94-4dd3-b118-672eb69ae1ad" providerId="ADAL" clId="{F26EC93C-87E7-3443-AFAA-4936B9627442}" dt="2021-06-04T18:02:21.373" v="44" actId="478"/>
        <pc:sldMkLst>
          <pc:docMk/>
          <pc:sldMk cId="0" sldId="330"/>
        </pc:sldMkLst>
        <pc:spChg chg="del">
          <ac:chgData name="Douglas Malcolm" userId="6fbabce8-ec94-4dd3-b118-672eb69ae1ad" providerId="ADAL" clId="{F26EC93C-87E7-3443-AFAA-4936B9627442}" dt="2021-06-04T18:02:20.505" v="43" actId="478"/>
          <ac:spMkLst>
            <pc:docMk/>
            <pc:sldMk cId="0" sldId="330"/>
            <ac:spMk id="5" creationId="{BE12F0B5-C982-4770-8DEA-FBB575AB6EFE}"/>
          </ac:spMkLst>
        </pc:spChg>
        <pc:spChg chg="mod">
          <ac:chgData name="Douglas Malcolm" userId="6fbabce8-ec94-4dd3-b118-672eb69ae1ad" providerId="ADAL" clId="{F26EC93C-87E7-3443-AFAA-4936B9627442}" dt="2021-06-02T17:59:01.841" v="3" actId="20577"/>
          <ac:spMkLst>
            <pc:docMk/>
            <pc:sldMk cId="0" sldId="330"/>
            <ac:spMk id="14339" creationId="{D3CB9619-B1A6-3247-B78B-686342CABAE9}"/>
          </ac:spMkLst>
        </pc:spChg>
        <pc:spChg chg="del">
          <ac:chgData name="Douglas Malcolm" userId="6fbabce8-ec94-4dd3-b118-672eb69ae1ad" providerId="ADAL" clId="{F26EC93C-87E7-3443-AFAA-4936B9627442}" dt="2021-06-04T18:02:19.416" v="42" actId="478"/>
          <ac:spMkLst>
            <pc:docMk/>
            <pc:sldMk cId="0" sldId="330"/>
            <ac:spMk id="14340" creationId="{69ACA415-467A-6049-9997-599289516C49}"/>
          </ac:spMkLst>
        </pc:spChg>
        <pc:spChg chg="del">
          <ac:chgData name="Douglas Malcolm" userId="6fbabce8-ec94-4dd3-b118-672eb69ae1ad" providerId="ADAL" clId="{F26EC93C-87E7-3443-AFAA-4936B9627442}" dt="2021-06-04T18:02:21.373" v="44" actId="478"/>
          <ac:spMkLst>
            <pc:docMk/>
            <pc:sldMk cId="0" sldId="330"/>
            <ac:spMk id="14342" creationId="{91504872-F86C-794F-9878-3B0A33C8CEE5}"/>
          </ac:spMkLst>
        </pc:spChg>
      </pc:sldChg>
      <pc:sldMasterChg chg="delSp mod delSldLayout modSldLayout">
        <pc:chgData name="Douglas Malcolm" userId="6fbabce8-ec94-4dd3-b118-672eb69ae1ad" providerId="ADAL" clId="{F26EC93C-87E7-3443-AFAA-4936B9627442}" dt="2021-06-04T18:01:57.627" v="32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F26EC93C-87E7-3443-AFAA-4936B9627442}" dt="2021-06-04T18:01:38.183" v="22" actId="478"/>
          <ac:spMkLst>
            <pc:docMk/>
            <pc:sldMasterMk cId="0" sldId="2147483792"/>
            <ac:spMk id="4" creationId="{3D634047-CF8E-442A-90DF-208B71810C13}"/>
          </ac:spMkLst>
        </pc:spChg>
        <pc:spChg chg="del">
          <ac:chgData name="Douglas Malcolm" userId="6fbabce8-ec94-4dd3-b118-672eb69ae1ad" providerId="ADAL" clId="{F26EC93C-87E7-3443-AFAA-4936B9627442}" dt="2021-06-04T18:01:39.704" v="23" actId="478"/>
          <ac:spMkLst>
            <pc:docMk/>
            <pc:sldMasterMk cId="0" sldId="2147483792"/>
            <ac:spMk id="5" creationId="{4D8483B1-B561-4EF3-A4E8-039150B2529C}"/>
          </ac:spMkLst>
        </pc:spChg>
        <pc:spChg chg="del">
          <ac:chgData name="Douglas Malcolm" userId="6fbabce8-ec94-4dd3-b118-672eb69ae1ad" providerId="ADAL" clId="{F26EC93C-87E7-3443-AFAA-4936B9627442}" dt="2021-06-04T18:01:41.050" v="24" actId="478"/>
          <ac:spMkLst>
            <pc:docMk/>
            <pc:sldMasterMk cId="0" sldId="2147483792"/>
            <ac:spMk id="6" creationId="{7B25737D-2C2E-43D7-AD0C-3687D05172CB}"/>
          </ac:spMkLst>
        </pc:spChg>
        <pc:sldLayoutChg chg="delSp mod">
          <pc:chgData name="Douglas Malcolm" userId="6fbabce8-ec94-4dd3-b118-672eb69ae1ad" providerId="ADAL" clId="{F26EC93C-87E7-3443-AFAA-4936B9627442}" dt="2021-06-04T18:01:44.859" v="27" actId="478"/>
          <pc:sldLayoutMkLst>
            <pc:docMk/>
            <pc:sldMasterMk cId="0" sldId="2147483792"/>
            <pc:sldLayoutMk cId="2115398417" sldId="2147483844"/>
          </pc:sldLayoutMkLst>
          <pc:spChg chg="del">
            <ac:chgData name="Douglas Malcolm" userId="6fbabce8-ec94-4dd3-b118-672eb69ae1ad" providerId="ADAL" clId="{F26EC93C-87E7-3443-AFAA-4936B9627442}" dt="2021-06-04T18:01:43.158" v="25" actId="478"/>
            <ac:spMkLst>
              <pc:docMk/>
              <pc:sldMasterMk cId="0" sldId="2147483792"/>
              <pc:sldLayoutMk cId="2115398417" sldId="2147483844"/>
              <ac:spMk id="4" creationId="{51D6ED06-E070-544B-A159-B7F00EAE536C}"/>
            </ac:spMkLst>
          </pc:spChg>
          <pc:spChg chg="del">
            <ac:chgData name="Douglas Malcolm" userId="6fbabce8-ec94-4dd3-b118-672eb69ae1ad" providerId="ADAL" clId="{F26EC93C-87E7-3443-AFAA-4936B9627442}" dt="2021-06-04T18:01:43.900" v="26" actId="478"/>
            <ac:spMkLst>
              <pc:docMk/>
              <pc:sldMasterMk cId="0" sldId="2147483792"/>
              <pc:sldLayoutMk cId="2115398417" sldId="2147483844"/>
              <ac:spMk id="5" creationId="{BDACFC8C-FE57-AA40-BF4B-8AF3201B835A}"/>
            </ac:spMkLst>
          </pc:spChg>
          <pc:spChg chg="del">
            <ac:chgData name="Douglas Malcolm" userId="6fbabce8-ec94-4dd3-b118-672eb69ae1ad" providerId="ADAL" clId="{F26EC93C-87E7-3443-AFAA-4936B9627442}" dt="2021-06-04T18:01:44.859" v="27" actId="478"/>
            <ac:spMkLst>
              <pc:docMk/>
              <pc:sldMasterMk cId="0" sldId="2147483792"/>
              <pc:sldLayoutMk cId="2115398417" sldId="2147483844"/>
              <ac:spMk id="6" creationId="{27F40F1D-4D17-CA4C-A126-B1472D5F87B2}"/>
            </ac:spMkLst>
          </pc:spChg>
        </pc:sldLayoutChg>
        <pc:sldLayoutChg chg="del">
          <pc:chgData name="Douglas Malcolm" userId="6fbabce8-ec94-4dd3-b118-672eb69ae1ad" providerId="ADAL" clId="{F26EC93C-87E7-3443-AFAA-4936B9627442}" dt="2021-06-04T18:01:28.486" v="19" actId="2696"/>
          <pc:sldLayoutMkLst>
            <pc:docMk/>
            <pc:sldMasterMk cId="0" sldId="2147483792"/>
            <pc:sldLayoutMk cId="4269310115" sldId="2147483845"/>
          </pc:sldLayoutMkLst>
        </pc:sldLayoutChg>
        <pc:sldLayoutChg chg="del">
          <pc:chgData name="Douglas Malcolm" userId="6fbabce8-ec94-4dd3-b118-672eb69ae1ad" providerId="ADAL" clId="{F26EC93C-87E7-3443-AFAA-4936B9627442}" dt="2021-06-04T18:01:26.610" v="18" actId="2696"/>
          <pc:sldLayoutMkLst>
            <pc:docMk/>
            <pc:sldMasterMk cId="0" sldId="2147483792"/>
            <pc:sldLayoutMk cId="3490107864" sldId="2147483846"/>
          </pc:sldLayoutMkLst>
        </pc:sldLayoutChg>
        <pc:sldLayoutChg chg="del">
          <pc:chgData name="Douglas Malcolm" userId="6fbabce8-ec94-4dd3-b118-672eb69ae1ad" providerId="ADAL" clId="{F26EC93C-87E7-3443-AFAA-4936B9627442}" dt="2021-06-04T18:01:24.513" v="17" actId="2696"/>
          <pc:sldLayoutMkLst>
            <pc:docMk/>
            <pc:sldMasterMk cId="0" sldId="2147483792"/>
            <pc:sldLayoutMk cId="1897505298" sldId="2147483847"/>
          </pc:sldLayoutMkLst>
        </pc:sldLayoutChg>
        <pc:sldLayoutChg chg="del">
          <pc:chgData name="Douglas Malcolm" userId="6fbabce8-ec94-4dd3-b118-672eb69ae1ad" providerId="ADAL" clId="{F26EC93C-87E7-3443-AFAA-4936B9627442}" dt="2021-06-04T18:01:17.894" v="14" actId="2696"/>
          <pc:sldLayoutMkLst>
            <pc:docMk/>
            <pc:sldMasterMk cId="0" sldId="2147483792"/>
            <pc:sldLayoutMk cId="4083655977" sldId="2147483848"/>
          </pc:sldLayoutMkLst>
        </pc:sldLayoutChg>
        <pc:sldLayoutChg chg="del">
          <pc:chgData name="Douglas Malcolm" userId="6fbabce8-ec94-4dd3-b118-672eb69ae1ad" providerId="ADAL" clId="{F26EC93C-87E7-3443-AFAA-4936B9627442}" dt="2021-06-04T18:01:34.647" v="21" actId="2696"/>
          <pc:sldLayoutMkLst>
            <pc:docMk/>
            <pc:sldMasterMk cId="0" sldId="2147483792"/>
            <pc:sldLayoutMk cId="1038028687" sldId="2147483849"/>
          </pc:sldLayoutMkLst>
        </pc:sldLayoutChg>
        <pc:sldLayoutChg chg="del">
          <pc:chgData name="Douglas Malcolm" userId="6fbabce8-ec94-4dd3-b118-672eb69ae1ad" providerId="ADAL" clId="{F26EC93C-87E7-3443-AFAA-4936B9627442}" dt="2021-06-04T18:01:30.057" v="20" actId="2696"/>
          <pc:sldLayoutMkLst>
            <pc:docMk/>
            <pc:sldMasterMk cId="0" sldId="2147483792"/>
            <pc:sldLayoutMk cId="1538717269" sldId="2147483850"/>
          </pc:sldLayoutMkLst>
        </pc:sldLayoutChg>
        <pc:sldLayoutChg chg="addSp delSp mod">
          <pc:chgData name="Douglas Malcolm" userId="6fbabce8-ec94-4dd3-b118-672eb69ae1ad" providerId="ADAL" clId="{F26EC93C-87E7-3443-AFAA-4936B9627442}" dt="2021-06-04T18:01:57.627" v="32" actId="478"/>
          <pc:sldLayoutMkLst>
            <pc:docMk/>
            <pc:sldMasterMk cId="0" sldId="2147483792"/>
            <pc:sldLayoutMk cId="293567233" sldId="2147483851"/>
          </pc:sldLayoutMkLst>
          <pc:spChg chg="add del">
            <ac:chgData name="Douglas Malcolm" userId="6fbabce8-ec94-4dd3-b118-672eb69ae1ad" providerId="ADAL" clId="{F26EC93C-87E7-3443-AFAA-4936B9627442}" dt="2021-06-04T18:01:49.634" v="31" actId="478"/>
            <ac:spMkLst>
              <pc:docMk/>
              <pc:sldMasterMk cId="0" sldId="2147483792"/>
              <pc:sldLayoutMk cId="293567233" sldId="2147483851"/>
              <ac:spMk id="2" creationId="{5D3CF848-C952-7B40-B9D3-323635418E72}"/>
            </ac:spMkLst>
          </pc:spChg>
          <pc:spChg chg="del">
            <ac:chgData name="Douglas Malcolm" userId="6fbabce8-ec94-4dd3-b118-672eb69ae1ad" providerId="ADAL" clId="{F26EC93C-87E7-3443-AFAA-4936B9627442}" dt="2021-06-04T18:01:46.830" v="28" actId="478"/>
            <ac:spMkLst>
              <pc:docMk/>
              <pc:sldMasterMk cId="0" sldId="2147483792"/>
              <pc:sldLayoutMk cId="293567233" sldId="2147483851"/>
              <ac:spMk id="4" creationId="{5FBF2C06-373C-ED4E-B29C-946F7C1C79B0}"/>
            </ac:spMkLst>
          </pc:spChg>
          <pc:spChg chg="del">
            <ac:chgData name="Douglas Malcolm" userId="6fbabce8-ec94-4dd3-b118-672eb69ae1ad" providerId="ADAL" clId="{F26EC93C-87E7-3443-AFAA-4936B9627442}" dt="2021-06-04T18:01:47.569" v="29" actId="478"/>
            <ac:spMkLst>
              <pc:docMk/>
              <pc:sldMasterMk cId="0" sldId="2147483792"/>
              <pc:sldLayoutMk cId="293567233" sldId="2147483851"/>
              <ac:spMk id="5" creationId="{23D428A6-36AD-F048-A461-0B4FC4CA6DA7}"/>
            </ac:spMkLst>
          </pc:spChg>
          <pc:spChg chg="del">
            <ac:chgData name="Douglas Malcolm" userId="6fbabce8-ec94-4dd3-b118-672eb69ae1ad" providerId="ADAL" clId="{F26EC93C-87E7-3443-AFAA-4936B9627442}" dt="2021-06-04T18:01:57.627" v="32" actId="478"/>
            <ac:spMkLst>
              <pc:docMk/>
              <pc:sldMasterMk cId="0" sldId="2147483792"/>
              <pc:sldLayoutMk cId="293567233" sldId="2147483851"/>
              <ac:spMk id="6" creationId="{0576EB99-8797-1540-8CEB-4F6F89784C74}"/>
            </ac:spMkLst>
          </pc:spChg>
        </pc:sldLayoutChg>
        <pc:sldLayoutChg chg="del">
          <pc:chgData name="Douglas Malcolm" userId="6fbabce8-ec94-4dd3-b118-672eb69ae1ad" providerId="ADAL" clId="{F26EC93C-87E7-3443-AFAA-4936B9627442}" dt="2021-06-04T18:01:20.961" v="16" actId="2696"/>
          <pc:sldLayoutMkLst>
            <pc:docMk/>
            <pc:sldMasterMk cId="0" sldId="2147483792"/>
            <pc:sldLayoutMk cId="1158413591" sldId="2147483852"/>
          </pc:sldLayoutMkLst>
        </pc:sldLayoutChg>
        <pc:sldLayoutChg chg="del">
          <pc:chgData name="Douglas Malcolm" userId="6fbabce8-ec94-4dd3-b118-672eb69ae1ad" providerId="ADAL" clId="{F26EC93C-87E7-3443-AFAA-4936B9627442}" dt="2021-06-04T18:01:19.606" v="15" actId="2696"/>
          <pc:sldLayoutMkLst>
            <pc:docMk/>
            <pc:sldMasterMk cId="0" sldId="2147483792"/>
            <pc:sldLayoutMk cId="3061092813" sldId="2147483853"/>
          </pc:sldLayoutMkLst>
        </pc:sldLayoutChg>
        <pc:sldLayoutChg chg="del">
          <pc:chgData name="Douglas Malcolm" userId="6fbabce8-ec94-4dd3-b118-672eb69ae1ad" providerId="ADAL" clId="{F26EC93C-87E7-3443-AFAA-4936B9627442}" dt="2021-06-04T18:01:15.540" v="13" actId="2696"/>
          <pc:sldLayoutMkLst>
            <pc:docMk/>
            <pc:sldMasterMk cId="0" sldId="2147483792"/>
            <pc:sldLayoutMk cId="3572118531" sldId="214748385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C261675-1CB3-4262-BB6D-41ABF436CA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B6BDBA-0B18-4B5F-9DC6-372D1B8A13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71F9196-2EDD-B04E-89CD-60140CD8049C}" type="datetimeFigureOut">
              <a:rPr lang="en-US" altLang="en-US"/>
              <a:pPr>
                <a:defRPr/>
              </a:pPr>
              <a:t>6/21/2021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CE59151-E0F3-451A-ACAD-EC1CD1BF6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C753A0C-7833-4D5B-BD1C-BE3100DB14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F7DE54B-16E7-3448-991E-01FB4EA4E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2630694C-CFC7-4510-B116-7637FBAF86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E9C2ED4-CC9A-4ECD-B768-4976175B0CE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A5D3761-1F56-3B43-82FD-327810C42A9F}" type="datetimeFigureOut">
              <a:rPr lang="en-US" altLang="en-US"/>
              <a:pPr>
                <a:defRPr/>
              </a:pPr>
              <a:t>6/21/2021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ECC1F714-B3D1-4D20-BDFF-D1C05C42B1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873F3F4-68CC-48B5-A095-F7328088E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521E5A-2664-40E0-9C79-EC774A8FC9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C087C0-9CBF-452F-BEAD-5C6C110B09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5A0302-2F2B-B542-B69B-8D2B5A72C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558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xmlns="" id="{543AFB26-6AE0-BC4F-B138-A039C1CB14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xmlns="" id="{CC7C9943-9FE9-0347-BB16-AD67F4B59D0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A4B7645B-79F5-D249-955A-150CF994C8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623FCA-5780-5C48-BEFC-DBDE899EDD65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039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35134D33-E17B-8147-8C6B-3354B29BA7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F27EAB7D-3EBC-F648-8FE0-F8B3265893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Point out the beginning and end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C918A188-BFAC-2C42-8C7A-C199E850F3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383C9F5-2AB3-A945-A08A-5B8B59EC233A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49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39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D3CF848-C952-7B40-B9D3-323635418E72}"/>
              </a:ext>
            </a:extLst>
          </p:cNvPr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4794BDF-2848-2141-A081-2B975E05737E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56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AF78C32-4D82-4A99-933D-A9AE1525E34D}"/>
              </a:ext>
            </a:extLst>
          </p:cNvPr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8912775-A727-4C76-AEB9-7AE50A4AEEA1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231E8A6-129A-4548-B1E9-7D851960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xmlns="" id="{8230F2D8-83C9-B34C-A253-2F507C2048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57E55C3C-2DD5-41E4-BA28-5FB4C04A8A96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51" r:id="rId2"/>
  </p:sldLayoutIdLst>
  <p:hf hd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ject 4">
            <a:extLst>
              <a:ext uri="{FF2B5EF4-FFF2-40B4-BE49-F238E27FC236}">
                <a16:creationId xmlns:a16="http://schemas.microsoft.com/office/drawing/2014/main" xmlns="" id="{CBFA292C-E0CC-4579-A038-A9C4E3108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00200"/>
            <a:ext cx="6400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600">
                <a:latin typeface="+mn-lt"/>
              </a:rPr>
              <a:t>CSE 1321</a:t>
            </a:r>
            <a:r>
              <a:rPr lang="en-US" altLang="en-US" sz="3600" dirty="0">
                <a:latin typeface="+mn-lt"/>
              </a:rPr>
              <a:t/>
            </a:r>
            <a:br>
              <a:rPr lang="en-US" altLang="en-US" sz="3600" dirty="0">
                <a:latin typeface="+mn-lt"/>
              </a:rPr>
            </a:br>
            <a:r>
              <a:rPr lang="en-US" altLang="en-US" sz="3600" dirty="0">
                <a:latin typeface="+mn-lt"/>
              </a:rPr>
              <a:t> </a:t>
            </a:r>
            <a:br>
              <a:rPr lang="en-US" altLang="en-US" sz="3600" dirty="0">
                <a:latin typeface="+mn-lt"/>
              </a:rPr>
            </a:br>
            <a:r>
              <a:rPr lang="en-US" altLang="en-US" sz="3600" dirty="0">
                <a:latin typeface="+mn-lt"/>
              </a:rPr>
              <a:t>A Programming Primer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B62BB0-DA9A-4391-B099-1B599F89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Numbers from the User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xmlns="" id="{E6C7C4EA-9E94-7A40-96DC-86E8A5D21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CREATE userInput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PRINT “Please enter your age: ”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READ userInput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PRINT “You are ” + userInput + “ years old.”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70E64564-8648-4A72-A051-0D6379E3D370}"/>
              </a:ext>
            </a:extLst>
          </p:cNvPr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1387AF-2377-4142-AF02-038349BE8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Numbers from the User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xmlns="" id="{B04C41AC-EE69-5248-8D01-F5BA31C9D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6263"/>
            <a:ext cx="7543800" cy="40227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System;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static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void Main (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[] args) {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userInput;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Console.Write("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Please enter your age: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");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userInput = Console.ReadLine();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age = Convert.ToInt32(userInput);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Console.WriteLine("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You are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"+age+"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years old.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9" name="Picture 12" descr="mage result for C# icon" title="C Sharp Logo">
            <a:extLst>
              <a:ext uri="{FF2B5EF4-FFF2-40B4-BE49-F238E27FC236}">
                <a16:creationId xmlns:a16="http://schemas.microsoft.com/office/drawing/2014/main" xmlns="" id="{7035DBC9-9568-464F-A9D0-A283FC8BD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588" y="4692650"/>
            <a:ext cx="1700212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2F298-5904-414D-8382-8872D2D56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Skeletons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591794AB-7E6C-724D-884B-BBC1FB199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52D5EFA6-4403-4919-B761-22B68A20CEFF}"/>
              </a:ext>
            </a:extLst>
          </p:cNvPr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272" name="TextBox 7">
            <a:extLst>
              <a:ext uri="{FF2B5EF4-FFF2-40B4-BE49-F238E27FC236}">
                <a16:creationId xmlns:a16="http://schemas.microsoft.com/office/drawing/2014/main" xmlns="" id="{CBF23092-A8ED-FE44-89E0-E942EF250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5486400"/>
            <a:ext cx="6072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Note: every time you BEGIN something, you must END it!</a:t>
            </a:r>
          </a:p>
          <a:p>
            <a:pPr eaLnBrk="1" hangingPunct="1"/>
            <a:r>
              <a:rPr lang="en-US" altLang="en-US"/>
              <a:t>Write them as pairs!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FB843-2C06-46E4-A0D1-8E320E0E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Skeletons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1323F9C6-6567-AA4B-93F1-5A6CBEE08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System;</a:t>
            </a:r>
          </a:p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static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void Main (</a:t>
            </a:r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[] args) {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295" name="TextBox 7">
            <a:extLst>
              <a:ext uri="{FF2B5EF4-FFF2-40B4-BE49-F238E27FC236}">
                <a16:creationId xmlns:a16="http://schemas.microsoft.com/office/drawing/2014/main" xmlns="" id="{E0CADD2D-A9DF-0643-B249-E0C7D9322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5486400"/>
            <a:ext cx="3976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Note: The opening “{“ means BEGIN </a:t>
            </a:r>
          </a:p>
          <a:p>
            <a:pPr eaLnBrk="1" hangingPunct="1"/>
            <a:r>
              <a:rPr lang="en-US" altLang="en-US"/>
              <a:t>and the closing “}” means END</a:t>
            </a:r>
          </a:p>
        </p:txBody>
      </p:sp>
      <p:pic>
        <p:nvPicPr>
          <p:cNvPr id="9" name="Picture 12" descr="mage result for C# icon" title="C Sharp Logo">
            <a:extLst>
              <a:ext uri="{FF2B5EF4-FFF2-40B4-BE49-F238E27FC236}">
                <a16:creationId xmlns:a16="http://schemas.microsoft.com/office/drawing/2014/main" xmlns="" id="{E3006CCD-D0DC-4E62-90BF-9D3A2AF48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00563"/>
            <a:ext cx="1700213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5FB843-2C06-46E4-A0D1-8E320E0EB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Printing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D3CB9619-B1A6-3247-B78B-686342CAB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BEGIN MAIN​</a:t>
            </a:r>
          </a:p>
          <a:p>
            <a:pPr eaLnBrk="1" hangingPunct="1"/>
            <a:r>
              <a:rPr lang="en-US" altLang="en-US" dirty="0"/>
              <a:t>        PRINTLINE “Hello, World!”​</a:t>
            </a:r>
          </a:p>
          <a:p>
            <a:pPr eaLnBrk="1" hangingPunct="1"/>
            <a:r>
              <a:rPr lang="en-US" altLang="en-US" dirty="0"/>
              <a:t>        PRINT “Bob” + “ was” + “ here”​</a:t>
            </a:r>
          </a:p>
          <a:p>
            <a:pPr eaLnBrk="1" hangingPunct="1"/>
            <a:r>
              <a:rPr lang="en-US" altLang="en-US" dirty="0"/>
              <a:t>END MAIN</a:t>
            </a:r>
          </a:p>
          <a:p>
            <a:pPr eaLnBrk="1" hangingPunct="1"/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A222061-795F-4723-9F2B-64592282D7CA}"/>
              </a:ext>
            </a:extLst>
          </p:cNvPr>
          <p:cNvSpPr/>
          <p:nvPr/>
        </p:nvSpPr>
        <p:spPr>
          <a:xfrm>
            <a:off x="7424738" y="5181600"/>
            <a:ext cx="1414462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6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3A597B-E2E9-49ED-BFFC-333ACFADA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Printing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CF18ED2F-861F-C145-8D50-633F645F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System;</a:t>
            </a:r>
          </a:p>
          <a:p>
            <a:pPr eaLnBrk="1" hangingPunct="1"/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MainClass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eaLnBrk="1" hangingPunct="1"/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static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void Main (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("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Hello, World!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("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Bob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"+" 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was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"+" 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here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/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9" name="Picture 12" descr="mage result for C# icon" title="C Sharp Logo">
            <a:extLst>
              <a:ext uri="{FF2B5EF4-FFF2-40B4-BE49-F238E27FC236}">
                <a16:creationId xmlns:a16="http://schemas.microsoft.com/office/drawing/2014/main" xmlns="" id="{04E7C9B4-837E-45B3-AE11-E75C7E5E3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00563"/>
            <a:ext cx="1700213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92" name="TextBox 9">
            <a:extLst>
              <a:ext uri="{FF2B5EF4-FFF2-40B4-BE49-F238E27FC236}">
                <a16:creationId xmlns:a16="http://schemas.microsoft.com/office/drawing/2014/main" xmlns="" id="{A7D319A5-5B43-A94F-837B-7BC14D971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5486400"/>
            <a:ext cx="3905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Note: There’s also a Console.Write()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51EFDC-14E3-49A6-8CE2-1C672E09D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Declaring/Assigning Variables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xmlns="" id="{545DE89A-3872-AD40-88D9-7E622CA5E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	CREATE 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userName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	CREATE 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studentGPA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userName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“Bob”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studentGPA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 = 1.2	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eaLnBrk="1" hangingPunct="1"/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9B0452E2-8EC5-4A75-A754-18CFF23C347B}"/>
              </a:ext>
            </a:extLst>
          </p:cNvPr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 descr="An memory cell named user name with the value Bob" title="An memory cell named user name with the value Bob">
            <a:extLst>
              <a:ext uri="{FF2B5EF4-FFF2-40B4-BE49-F238E27FC236}">
                <a16:creationId xmlns:a16="http://schemas.microsoft.com/office/drawing/2014/main" xmlns="" id="{D49A4A76-A02F-4854-8A04-1E80768D3355}"/>
              </a:ext>
            </a:extLst>
          </p:cNvPr>
          <p:cNvSpPr/>
          <p:nvPr/>
        </p:nvSpPr>
        <p:spPr>
          <a:xfrm>
            <a:off x="6934200" y="2438400"/>
            <a:ext cx="990600" cy="914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2400">
                <a:latin typeface="Calibri" panose="020F0502020204030204" pitchFamily="34" charset="0"/>
              </a:rPr>
              <a:t>“Bob”</a:t>
            </a:r>
            <a:endParaRPr lang="en-US" altLang="en-US" sz="1000">
              <a:latin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DDD6974-AD31-4D20-9B20-4D7EC1405E2C}"/>
              </a:ext>
            </a:extLst>
          </p:cNvPr>
          <p:cNvSpPr txBox="1"/>
          <p:nvPr/>
        </p:nvSpPr>
        <p:spPr>
          <a:xfrm>
            <a:off x="6850063" y="2074863"/>
            <a:ext cx="1150937" cy="334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 err="1">
                <a:latin typeface="+mn-lt"/>
                <a:ea typeface="Arial" charset="0"/>
                <a:cs typeface="Arial" charset="0"/>
              </a:rPr>
              <a:t>userName</a:t>
            </a:r>
            <a:endParaRPr lang="en-US" dirty="0"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10" name="Rectangle 9" descr="An memory cell named student GPA holding the value 1.2" title="An memory cell named student GPA holding the value 1.2">
            <a:extLst>
              <a:ext uri="{FF2B5EF4-FFF2-40B4-BE49-F238E27FC236}">
                <a16:creationId xmlns:a16="http://schemas.microsoft.com/office/drawing/2014/main" xmlns="" id="{186F50CF-124B-4BC2-B4EF-48803137ED78}"/>
              </a:ext>
            </a:extLst>
          </p:cNvPr>
          <p:cNvSpPr/>
          <p:nvPr/>
        </p:nvSpPr>
        <p:spPr>
          <a:xfrm>
            <a:off x="6934200" y="3962400"/>
            <a:ext cx="990600" cy="914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3600">
                <a:latin typeface="Calibri" panose="020F0502020204030204" pitchFamily="34" charset="0"/>
              </a:rPr>
              <a:t>1.2</a:t>
            </a: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FB50B52-1329-4F8D-B4C6-AC6D728EE099}"/>
              </a:ext>
            </a:extLst>
          </p:cNvPr>
          <p:cNvSpPr txBox="1"/>
          <p:nvPr/>
        </p:nvSpPr>
        <p:spPr>
          <a:xfrm>
            <a:off x="6783388" y="3627438"/>
            <a:ext cx="128428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 err="1">
                <a:latin typeface="+mn-lt"/>
                <a:ea typeface="Arial" charset="0"/>
                <a:cs typeface="Arial" charset="0"/>
              </a:rPr>
              <a:t>studentGPA</a:t>
            </a:r>
            <a:endParaRPr lang="en-US" dirty="0">
              <a:latin typeface="+mn-lt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FE6F8E-50AF-4CAB-AF22-EF648F064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Declaring/Assigning Variables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xmlns="" id="{BFC8A61C-FB95-4B49-B1FF-678DB025D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System;</a:t>
            </a:r>
          </a:p>
          <a:p>
            <a:pPr eaLnBrk="1" hangingPunct="1"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static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void Main (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[] args) {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userName;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gpa;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userName = "Bob";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  gpa = 1.2f;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9" name="Picture 12" descr="mage result for C# icon" title="C Sharp Logo">
            <a:extLst>
              <a:ext uri="{FF2B5EF4-FFF2-40B4-BE49-F238E27FC236}">
                <a16:creationId xmlns:a16="http://schemas.microsoft.com/office/drawing/2014/main" xmlns="" id="{51AF593B-28A0-4EB5-8471-CE8788225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00563"/>
            <a:ext cx="1700213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533DE3-EFFD-4612-A998-9E33BB38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Text from the User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xmlns="" id="{41BD4201-5175-A141-88D1-E8779D2E6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CREATE userInput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PRINT “Please enter your name”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READ userInput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	PRINT “Hello, ” + userInput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E0DE09DF-7127-4527-981E-81812A56ABD2}"/>
              </a:ext>
            </a:extLst>
          </p:cNvPr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2B0AD4-73CF-4B2B-8022-95635718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Text from the User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xmlns="" id="{4C2D10EC-04EB-D148-8480-0F419117B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using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System;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public static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void Main (</a:t>
            </a:r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[] args) {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userInput;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   Console.Write("</a:t>
            </a:r>
            <a:r>
              <a:rPr lang="en-US" altLang="en-US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Please enter your name: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");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   userInput = Console.ReadLine();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   Console.WriteLine("Hello, "+</a:t>
            </a:r>
            <a:r>
              <a:rPr lang="en-US" altLang="en-US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userInput</a:t>
            </a:r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eaLnBrk="1" hangingPunct="1"/>
            <a:r>
              <a:rPr lang="en-US" altLang="en-US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eaLnBrk="1" hangingPunct="1"/>
            <a:endParaRPr lang="en-US" alt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9" name="Picture 12" descr="mage result for C# icon" title="C Sharp Logo">
            <a:extLst>
              <a:ext uri="{FF2B5EF4-FFF2-40B4-BE49-F238E27FC236}">
                <a16:creationId xmlns:a16="http://schemas.microsoft.com/office/drawing/2014/main" xmlns="" id="{9AC0A17E-744E-4FBF-8A71-DA1E01561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00563"/>
            <a:ext cx="1700213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8502</TotalTime>
  <Words>300</Words>
  <Application>Microsoft Office PowerPoint</Application>
  <PresentationFormat>On-screen Show (4:3)</PresentationFormat>
  <Paragraphs>102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Retrospect</vt:lpstr>
      <vt:lpstr>PowerPoint Presentation</vt:lpstr>
      <vt:lpstr>Skeletons</vt:lpstr>
      <vt:lpstr>Skeletons</vt:lpstr>
      <vt:lpstr>Printing</vt:lpstr>
      <vt:lpstr>Printing</vt:lpstr>
      <vt:lpstr>Declaring/Assigning Variables</vt:lpstr>
      <vt:lpstr>Declaring/Assigning Variables</vt:lpstr>
      <vt:lpstr>Reading Text from the User</vt:lpstr>
      <vt:lpstr>Reading Text from the User</vt:lpstr>
      <vt:lpstr>Reading Numbers from the User</vt:lpstr>
      <vt:lpstr>Reading Numbers from the User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244</cp:revision>
  <dcterms:created xsi:type="dcterms:W3CDTF">2017-03-19T10:32:05Z</dcterms:created>
  <dcterms:modified xsi:type="dcterms:W3CDTF">2021-06-22T01:47:10Z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