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292" r:id="rId2"/>
    <p:sldId id="294" r:id="rId3"/>
    <p:sldId id="298" r:id="rId4"/>
    <p:sldId id="300" r:id="rId5"/>
    <p:sldId id="303" r:id="rId6"/>
    <p:sldId id="312" r:id="rId7"/>
    <p:sldId id="314" r:id="rId8"/>
    <p:sldId id="318" r:id="rId9"/>
    <p:sldId id="320" r:id="rId10"/>
    <p:sldId id="327" r:id="rId11"/>
    <p:sldId id="329" r:id="rId12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33"/>
    <a:srgbClr val="29BC6C"/>
    <a:srgbClr val="FFFF99"/>
    <a:srgbClr val="996633"/>
    <a:srgbClr val="FF0000"/>
    <a:srgbClr val="88BA62"/>
    <a:srgbClr val="08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1034F0-921D-9048-AB41-E67F7C041C97}" v="11" dt="2021-06-04T18:00:36.44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91" autoAdjust="0"/>
    <p:restoredTop sz="94659" autoAdjust="0"/>
  </p:normalViewPr>
  <p:slideViewPr>
    <p:cSldViewPr>
      <p:cViewPr varScale="1">
        <p:scale>
          <a:sx n="87" d="100"/>
          <a:sy n="87" d="100"/>
        </p:scale>
        <p:origin x="1746" y="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C91034F0-921D-9048-AB41-E67F7C041C97}"/>
    <pc:docChg chg="undo custSel modSld modMainMaster">
      <pc:chgData name="Douglas Malcolm" userId="6fbabce8-ec94-4dd3-b118-672eb69ae1ad" providerId="ADAL" clId="{C91034F0-921D-9048-AB41-E67F7C041C97}" dt="2021-06-21T19:21:58.414" v="66" actId="20577"/>
      <pc:docMkLst>
        <pc:docMk/>
      </pc:docMkLst>
      <pc:sldChg chg="delSp modSp mod">
        <pc:chgData name="Douglas Malcolm" userId="6fbabce8-ec94-4dd3-b118-672eb69ae1ad" providerId="ADAL" clId="{C91034F0-921D-9048-AB41-E67F7C041C97}" dt="2021-06-21T19:21:58.414" v="66" actId="20577"/>
        <pc:sldMkLst>
          <pc:docMk/>
          <pc:sldMk cId="0" sldId="292"/>
        </pc:sldMkLst>
        <pc:spChg chg="del">
          <ac:chgData name="Douglas Malcolm" userId="6fbabce8-ec94-4dd3-b118-672eb69ae1ad" providerId="ADAL" clId="{C91034F0-921D-9048-AB41-E67F7C041C97}" dt="2021-06-04T17:59:53.438" v="31" actId="478"/>
          <ac:spMkLst>
            <pc:docMk/>
            <pc:sldMk cId="0" sldId="292"/>
            <ac:spMk id="4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7:59:55.189" v="32" actId="478"/>
          <ac:spMkLst>
            <pc:docMk/>
            <pc:sldMk cId="0" sldId="292"/>
            <ac:spMk id="5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7:59:51.666" v="30" actId="478"/>
          <ac:spMkLst>
            <pc:docMk/>
            <pc:sldMk cId="0" sldId="292"/>
            <ac:spMk id="3074" creationId="{00000000-0000-0000-0000-000000000000}"/>
          </ac:spMkLst>
        </pc:spChg>
        <pc:spChg chg="mod">
          <ac:chgData name="Douglas Malcolm" userId="6fbabce8-ec94-4dd3-b118-672eb69ae1ad" providerId="ADAL" clId="{C91034F0-921D-9048-AB41-E67F7C041C97}" dt="2021-06-21T19:21:58.414" v="66" actId="20577"/>
          <ac:spMkLst>
            <pc:docMk/>
            <pc:sldMk cId="0" sldId="292"/>
            <ac:spMk id="16385" creationId="{00000000-0000-0000-0000-000000000000}"/>
          </ac:spMkLst>
        </pc:spChg>
      </pc:sldChg>
      <pc:sldChg chg="delSp mod">
        <pc:chgData name="Douglas Malcolm" userId="6fbabce8-ec94-4dd3-b118-672eb69ae1ad" providerId="ADAL" clId="{C91034F0-921D-9048-AB41-E67F7C041C97}" dt="2021-06-04T18:00:00.709" v="35" actId="478"/>
        <pc:sldMkLst>
          <pc:docMk/>
          <pc:sldMk cId="0" sldId="294"/>
        </pc:sldMkLst>
        <pc:spChg chg="del">
          <ac:chgData name="Douglas Malcolm" userId="6fbabce8-ec94-4dd3-b118-672eb69ae1ad" providerId="ADAL" clId="{C91034F0-921D-9048-AB41-E67F7C041C97}" dt="2021-06-04T17:59:59.095" v="34" actId="478"/>
          <ac:spMkLst>
            <pc:docMk/>
            <pc:sldMk cId="0" sldId="294"/>
            <ac:spMk id="5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7:59:57.786" v="33" actId="478"/>
          <ac:spMkLst>
            <pc:docMk/>
            <pc:sldMk cId="0" sldId="294"/>
            <ac:spMk id="6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00.709" v="35" actId="478"/>
          <ac:spMkLst>
            <pc:docMk/>
            <pc:sldMk cId="0" sldId="294"/>
            <ac:spMk id="5123" creationId="{00000000-0000-0000-0000-000000000000}"/>
          </ac:spMkLst>
        </pc:spChg>
      </pc:sldChg>
      <pc:sldChg chg="delSp mod">
        <pc:chgData name="Douglas Malcolm" userId="6fbabce8-ec94-4dd3-b118-672eb69ae1ad" providerId="ADAL" clId="{C91034F0-921D-9048-AB41-E67F7C041C97}" dt="2021-06-04T18:00:04.846" v="38" actId="478"/>
        <pc:sldMkLst>
          <pc:docMk/>
          <pc:sldMk cId="0" sldId="298"/>
        </pc:sldMkLst>
        <pc:spChg chg="del">
          <ac:chgData name="Douglas Malcolm" userId="6fbabce8-ec94-4dd3-b118-672eb69ae1ad" providerId="ADAL" clId="{C91034F0-921D-9048-AB41-E67F7C041C97}" dt="2021-06-04T18:00:03.536" v="37" actId="478"/>
          <ac:spMkLst>
            <pc:docMk/>
            <pc:sldMk cId="0" sldId="298"/>
            <ac:spMk id="5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04.846" v="38" actId="478"/>
          <ac:spMkLst>
            <pc:docMk/>
            <pc:sldMk cId="0" sldId="298"/>
            <ac:spMk id="6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02.572" v="36" actId="478"/>
          <ac:spMkLst>
            <pc:docMk/>
            <pc:sldMk cId="0" sldId="298"/>
            <ac:spMk id="7171" creationId="{00000000-0000-0000-0000-000000000000}"/>
          </ac:spMkLst>
        </pc:spChg>
      </pc:sldChg>
      <pc:sldChg chg="delSp modSp mod">
        <pc:chgData name="Douglas Malcolm" userId="6fbabce8-ec94-4dd3-b118-672eb69ae1ad" providerId="ADAL" clId="{C91034F0-921D-9048-AB41-E67F7C041C97}" dt="2021-06-04T18:00:08.992" v="41" actId="478"/>
        <pc:sldMkLst>
          <pc:docMk/>
          <pc:sldMk cId="0" sldId="300"/>
        </pc:sldMkLst>
        <pc:spChg chg="del">
          <ac:chgData name="Douglas Malcolm" userId="6fbabce8-ec94-4dd3-b118-672eb69ae1ad" providerId="ADAL" clId="{C91034F0-921D-9048-AB41-E67F7C041C97}" dt="2021-06-04T18:00:08.028" v="40" actId="478"/>
          <ac:spMkLst>
            <pc:docMk/>
            <pc:sldMk cId="0" sldId="300"/>
            <ac:spMk id="5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08.992" v="41" actId="478"/>
          <ac:spMkLst>
            <pc:docMk/>
            <pc:sldMk cId="0" sldId="300"/>
            <ac:spMk id="6" creationId="{00000000-0000-0000-0000-000000000000}"/>
          </ac:spMkLst>
        </pc:spChg>
        <pc:spChg chg="mod">
          <ac:chgData name="Douglas Malcolm" userId="6fbabce8-ec94-4dd3-b118-672eb69ae1ad" providerId="ADAL" clId="{C91034F0-921D-9048-AB41-E67F7C041C97}" dt="2021-06-02T17:58:26.488" v="3" actId="20577"/>
          <ac:spMkLst>
            <pc:docMk/>
            <pc:sldMk cId="0" sldId="300"/>
            <ac:spMk id="9218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07.307" v="39" actId="478"/>
          <ac:spMkLst>
            <pc:docMk/>
            <pc:sldMk cId="0" sldId="300"/>
            <ac:spMk id="9219" creationId="{00000000-0000-0000-0000-000000000000}"/>
          </ac:spMkLst>
        </pc:spChg>
      </pc:sldChg>
      <pc:sldChg chg="delSp modSp mod">
        <pc:chgData name="Douglas Malcolm" userId="6fbabce8-ec94-4dd3-b118-672eb69ae1ad" providerId="ADAL" clId="{C91034F0-921D-9048-AB41-E67F7C041C97}" dt="2021-06-04T18:00:12.752" v="44" actId="478"/>
        <pc:sldMkLst>
          <pc:docMk/>
          <pc:sldMk cId="0" sldId="303"/>
        </pc:sldMkLst>
        <pc:spChg chg="del">
          <ac:chgData name="Douglas Malcolm" userId="6fbabce8-ec94-4dd3-b118-672eb69ae1ad" providerId="ADAL" clId="{C91034F0-921D-9048-AB41-E67F7C041C97}" dt="2021-06-04T18:00:11.774" v="43" actId="478"/>
          <ac:spMkLst>
            <pc:docMk/>
            <pc:sldMk cId="0" sldId="303"/>
            <ac:spMk id="5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12.752" v="44" actId="478"/>
          <ac:spMkLst>
            <pc:docMk/>
            <pc:sldMk cId="0" sldId="303"/>
            <ac:spMk id="6" creationId="{00000000-0000-0000-0000-000000000000}"/>
          </ac:spMkLst>
        </pc:spChg>
        <pc:spChg chg="mod">
          <ac:chgData name="Douglas Malcolm" userId="6fbabce8-ec94-4dd3-b118-672eb69ae1ad" providerId="ADAL" clId="{C91034F0-921D-9048-AB41-E67F7C041C97}" dt="2021-06-02T17:58:31.273" v="5" actId="20577"/>
          <ac:spMkLst>
            <pc:docMk/>
            <pc:sldMk cId="0" sldId="303"/>
            <ac:spMk id="11266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10.641" v="42" actId="478"/>
          <ac:spMkLst>
            <pc:docMk/>
            <pc:sldMk cId="0" sldId="303"/>
            <ac:spMk id="11267" creationId="{00000000-0000-0000-0000-000000000000}"/>
          </ac:spMkLst>
        </pc:spChg>
      </pc:sldChg>
      <pc:sldChg chg="delSp modSp mod">
        <pc:chgData name="Douglas Malcolm" userId="6fbabce8-ec94-4dd3-b118-672eb69ae1ad" providerId="ADAL" clId="{C91034F0-921D-9048-AB41-E67F7C041C97}" dt="2021-06-04T18:00:16.911" v="47" actId="478"/>
        <pc:sldMkLst>
          <pc:docMk/>
          <pc:sldMk cId="0" sldId="312"/>
        </pc:sldMkLst>
        <pc:spChg chg="del">
          <ac:chgData name="Douglas Malcolm" userId="6fbabce8-ec94-4dd3-b118-672eb69ae1ad" providerId="ADAL" clId="{C91034F0-921D-9048-AB41-E67F7C041C97}" dt="2021-06-04T18:00:15.954" v="46" actId="478"/>
          <ac:spMkLst>
            <pc:docMk/>
            <pc:sldMk cId="0" sldId="312"/>
            <ac:spMk id="5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16.911" v="47" actId="478"/>
          <ac:spMkLst>
            <pc:docMk/>
            <pc:sldMk cId="0" sldId="312"/>
            <ac:spMk id="6" creationId="{00000000-0000-0000-0000-000000000000}"/>
          </ac:spMkLst>
        </pc:spChg>
        <pc:spChg chg="mod">
          <ac:chgData name="Douglas Malcolm" userId="6fbabce8-ec94-4dd3-b118-672eb69ae1ad" providerId="ADAL" clId="{C91034F0-921D-9048-AB41-E67F7C041C97}" dt="2021-06-02T17:58:35.725" v="7" actId="20577"/>
          <ac:spMkLst>
            <pc:docMk/>
            <pc:sldMk cId="0" sldId="312"/>
            <ac:spMk id="17410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14.923" v="45" actId="478"/>
          <ac:spMkLst>
            <pc:docMk/>
            <pc:sldMk cId="0" sldId="312"/>
            <ac:spMk id="17411" creationId="{00000000-0000-0000-0000-000000000000}"/>
          </ac:spMkLst>
        </pc:spChg>
      </pc:sldChg>
      <pc:sldChg chg="delSp mod">
        <pc:chgData name="Douglas Malcolm" userId="6fbabce8-ec94-4dd3-b118-672eb69ae1ad" providerId="ADAL" clId="{C91034F0-921D-9048-AB41-E67F7C041C97}" dt="2021-06-04T18:00:21.705" v="50" actId="478"/>
        <pc:sldMkLst>
          <pc:docMk/>
          <pc:sldMk cId="0" sldId="314"/>
        </pc:sldMkLst>
        <pc:spChg chg="del">
          <ac:chgData name="Douglas Malcolm" userId="6fbabce8-ec94-4dd3-b118-672eb69ae1ad" providerId="ADAL" clId="{C91034F0-921D-9048-AB41-E67F7C041C97}" dt="2021-06-04T18:00:20.492" v="49" actId="478"/>
          <ac:spMkLst>
            <pc:docMk/>
            <pc:sldMk cId="0" sldId="314"/>
            <ac:spMk id="5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21.705" v="50" actId="478"/>
          <ac:spMkLst>
            <pc:docMk/>
            <pc:sldMk cId="0" sldId="314"/>
            <ac:spMk id="6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19.413" v="48" actId="478"/>
          <ac:spMkLst>
            <pc:docMk/>
            <pc:sldMk cId="0" sldId="314"/>
            <ac:spMk id="19460" creationId="{00000000-0000-0000-0000-000000000000}"/>
          </ac:spMkLst>
        </pc:spChg>
      </pc:sldChg>
      <pc:sldChg chg="delSp mod">
        <pc:chgData name="Douglas Malcolm" userId="6fbabce8-ec94-4dd3-b118-672eb69ae1ad" providerId="ADAL" clId="{C91034F0-921D-9048-AB41-E67F7C041C97}" dt="2021-06-04T18:00:25.340" v="53" actId="478"/>
        <pc:sldMkLst>
          <pc:docMk/>
          <pc:sldMk cId="0" sldId="318"/>
        </pc:sldMkLst>
        <pc:spChg chg="del">
          <ac:chgData name="Douglas Malcolm" userId="6fbabce8-ec94-4dd3-b118-672eb69ae1ad" providerId="ADAL" clId="{C91034F0-921D-9048-AB41-E67F7C041C97}" dt="2021-06-04T18:00:24.438" v="52" actId="478"/>
          <ac:spMkLst>
            <pc:docMk/>
            <pc:sldMk cId="0" sldId="318"/>
            <ac:spMk id="5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25.340" v="53" actId="478"/>
          <ac:spMkLst>
            <pc:docMk/>
            <pc:sldMk cId="0" sldId="318"/>
            <ac:spMk id="6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23.748" v="51" actId="478"/>
          <ac:spMkLst>
            <pc:docMk/>
            <pc:sldMk cId="0" sldId="318"/>
            <ac:spMk id="21507" creationId="{00000000-0000-0000-0000-000000000000}"/>
          </ac:spMkLst>
        </pc:spChg>
      </pc:sldChg>
      <pc:sldChg chg="delSp mod">
        <pc:chgData name="Douglas Malcolm" userId="6fbabce8-ec94-4dd3-b118-672eb69ae1ad" providerId="ADAL" clId="{C91034F0-921D-9048-AB41-E67F7C041C97}" dt="2021-06-04T18:00:29.184" v="56" actId="478"/>
        <pc:sldMkLst>
          <pc:docMk/>
          <pc:sldMk cId="0" sldId="320"/>
        </pc:sldMkLst>
        <pc:spChg chg="del">
          <ac:chgData name="Douglas Malcolm" userId="6fbabce8-ec94-4dd3-b118-672eb69ae1ad" providerId="ADAL" clId="{C91034F0-921D-9048-AB41-E67F7C041C97}" dt="2021-06-04T18:00:28.223" v="55" actId="478"/>
          <ac:spMkLst>
            <pc:docMk/>
            <pc:sldMk cId="0" sldId="320"/>
            <ac:spMk id="5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29.184" v="56" actId="478"/>
          <ac:spMkLst>
            <pc:docMk/>
            <pc:sldMk cId="0" sldId="320"/>
            <ac:spMk id="6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27.606" v="54" actId="478"/>
          <ac:spMkLst>
            <pc:docMk/>
            <pc:sldMk cId="0" sldId="320"/>
            <ac:spMk id="23556" creationId="{00000000-0000-0000-0000-000000000000}"/>
          </ac:spMkLst>
        </pc:spChg>
      </pc:sldChg>
      <pc:sldChg chg="delSp mod">
        <pc:chgData name="Douglas Malcolm" userId="6fbabce8-ec94-4dd3-b118-672eb69ae1ad" providerId="ADAL" clId="{C91034F0-921D-9048-AB41-E67F7C041C97}" dt="2021-06-04T18:00:33.285" v="59" actId="478"/>
        <pc:sldMkLst>
          <pc:docMk/>
          <pc:sldMk cId="0" sldId="327"/>
        </pc:sldMkLst>
        <pc:spChg chg="del">
          <ac:chgData name="Douglas Malcolm" userId="6fbabce8-ec94-4dd3-b118-672eb69ae1ad" providerId="ADAL" clId="{C91034F0-921D-9048-AB41-E67F7C041C97}" dt="2021-06-04T18:00:32.476" v="58" actId="478"/>
          <ac:spMkLst>
            <pc:docMk/>
            <pc:sldMk cId="0" sldId="327"/>
            <ac:spMk id="5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33.285" v="59" actId="478"/>
          <ac:spMkLst>
            <pc:docMk/>
            <pc:sldMk cId="0" sldId="327"/>
            <ac:spMk id="6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31.850" v="57" actId="478"/>
          <ac:spMkLst>
            <pc:docMk/>
            <pc:sldMk cId="0" sldId="327"/>
            <ac:spMk id="25603" creationId="{00000000-0000-0000-0000-000000000000}"/>
          </ac:spMkLst>
        </pc:spChg>
      </pc:sldChg>
      <pc:sldChg chg="delSp modSp mod">
        <pc:chgData name="Douglas Malcolm" userId="6fbabce8-ec94-4dd3-b118-672eb69ae1ad" providerId="ADAL" clId="{C91034F0-921D-9048-AB41-E67F7C041C97}" dt="2021-06-04T18:00:38.895" v="63" actId="478"/>
        <pc:sldMkLst>
          <pc:docMk/>
          <pc:sldMk cId="0" sldId="329"/>
        </pc:sldMkLst>
        <pc:spChg chg="del mod">
          <ac:chgData name="Douglas Malcolm" userId="6fbabce8-ec94-4dd3-b118-672eb69ae1ad" providerId="ADAL" clId="{C91034F0-921D-9048-AB41-E67F7C041C97}" dt="2021-06-04T18:00:38.106" v="62" actId="478"/>
          <ac:spMkLst>
            <pc:docMk/>
            <pc:sldMk cId="0" sldId="329"/>
            <ac:spMk id="5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38.895" v="63" actId="478"/>
          <ac:spMkLst>
            <pc:docMk/>
            <pc:sldMk cId="0" sldId="329"/>
            <ac:spMk id="6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8:00:36.446" v="60" actId="478"/>
          <ac:spMkLst>
            <pc:docMk/>
            <pc:sldMk cId="0" sldId="329"/>
            <ac:spMk id="27652" creationId="{00000000-0000-0000-0000-000000000000}"/>
          </ac:spMkLst>
        </pc:spChg>
      </pc:sldChg>
      <pc:sldMasterChg chg="delSp mod delSldLayout modSldLayout">
        <pc:chgData name="Douglas Malcolm" userId="6fbabce8-ec94-4dd3-b118-672eb69ae1ad" providerId="ADAL" clId="{C91034F0-921D-9048-AB41-E67F7C041C97}" dt="2021-06-04T17:59:38.110" v="29" actId="478"/>
        <pc:sldMasterMkLst>
          <pc:docMk/>
          <pc:sldMasterMk cId="0" sldId="2147483792"/>
        </pc:sldMasterMkLst>
        <pc:spChg chg="del">
          <ac:chgData name="Douglas Malcolm" userId="6fbabce8-ec94-4dd3-b118-672eb69ae1ad" providerId="ADAL" clId="{C91034F0-921D-9048-AB41-E67F7C041C97}" dt="2021-06-04T17:59:19.829" v="17" actId="478"/>
          <ac:spMkLst>
            <pc:docMk/>
            <pc:sldMasterMk cId="0" sldId="2147483792"/>
            <ac:spMk id="4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7:59:21.574" v="18" actId="478"/>
          <ac:spMkLst>
            <pc:docMk/>
            <pc:sldMasterMk cId="0" sldId="2147483792"/>
            <ac:spMk id="5" creationId="{00000000-0000-0000-0000-000000000000}"/>
          </ac:spMkLst>
        </pc:spChg>
        <pc:spChg chg="del">
          <ac:chgData name="Douglas Malcolm" userId="6fbabce8-ec94-4dd3-b118-672eb69ae1ad" providerId="ADAL" clId="{C91034F0-921D-9048-AB41-E67F7C041C97}" dt="2021-06-04T17:59:23.414" v="19" actId="478"/>
          <ac:spMkLst>
            <pc:docMk/>
            <pc:sldMasterMk cId="0" sldId="2147483792"/>
            <ac:spMk id="6" creationId="{00000000-0000-0000-0000-000000000000}"/>
          </ac:spMkLst>
        </pc:spChg>
        <pc:sldLayoutChg chg="delSp mod">
          <pc:chgData name="Douglas Malcolm" userId="6fbabce8-ec94-4dd3-b118-672eb69ae1ad" providerId="ADAL" clId="{C91034F0-921D-9048-AB41-E67F7C041C97}" dt="2021-06-04T17:59:27.615" v="22" actId="478"/>
          <pc:sldLayoutMkLst>
            <pc:docMk/>
            <pc:sldMasterMk cId="0" sldId="2147483792"/>
            <pc:sldLayoutMk cId="2765868874" sldId="2147483810"/>
          </pc:sldLayoutMkLst>
          <pc:spChg chg="del">
            <ac:chgData name="Douglas Malcolm" userId="6fbabce8-ec94-4dd3-b118-672eb69ae1ad" providerId="ADAL" clId="{C91034F0-921D-9048-AB41-E67F7C041C97}" dt="2021-06-04T17:59:25.680" v="20" actId="478"/>
            <ac:spMkLst>
              <pc:docMk/>
              <pc:sldMasterMk cId="0" sldId="2147483792"/>
              <pc:sldLayoutMk cId="2765868874" sldId="2147483810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C91034F0-921D-9048-AB41-E67F7C041C97}" dt="2021-06-04T17:59:26.828" v="21" actId="478"/>
            <ac:spMkLst>
              <pc:docMk/>
              <pc:sldMasterMk cId="0" sldId="2147483792"/>
              <pc:sldLayoutMk cId="2765868874" sldId="2147483810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C91034F0-921D-9048-AB41-E67F7C041C97}" dt="2021-06-04T17:59:27.615" v="22" actId="478"/>
            <ac:spMkLst>
              <pc:docMk/>
              <pc:sldMasterMk cId="0" sldId="2147483792"/>
              <pc:sldLayoutMk cId="2765868874" sldId="2147483810"/>
              <ac:spMk id="6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C91034F0-921D-9048-AB41-E67F7C041C97}" dt="2021-06-04T17:59:08.928" v="14" actId="2696"/>
          <pc:sldLayoutMkLst>
            <pc:docMk/>
            <pc:sldMasterMk cId="0" sldId="2147483792"/>
            <pc:sldLayoutMk cId="1120928103" sldId="2147483811"/>
          </pc:sldLayoutMkLst>
        </pc:sldLayoutChg>
        <pc:sldLayoutChg chg="del">
          <pc:chgData name="Douglas Malcolm" userId="6fbabce8-ec94-4dd3-b118-672eb69ae1ad" providerId="ADAL" clId="{C91034F0-921D-9048-AB41-E67F7C041C97}" dt="2021-06-04T17:59:05.331" v="13" actId="2696"/>
          <pc:sldLayoutMkLst>
            <pc:docMk/>
            <pc:sldMasterMk cId="0" sldId="2147483792"/>
            <pc:sldLayoutMk cId="2142052082" sldId="2147483812"/>
          </pc:sldLayoutMkLst>
        </pc:sldLayoutChg>
        <pc:sldLayoutChg chg="del">
          <pc:chgData name="Douglas Malcolm" userId="6fbabce8-ec94-4dd3-b118-672eb69ae1ad" providerId="ADAL" clId="{C91034F0-921D-9048-AB41-E67F7C041C97}" dt="2021-06-04T17:59:02.693" v="12" actId="2696"/>
          <pc:sldLayoutMkLst>
            <pc:docMk/>
            <pc:sldMasterMk cId="0" sldId="2147483792"/>
            <pc:sldLayoutMk cId="43702828" sldId="2147483813"/>
          </pc:sldLayoutMkLst>
        </pc:sldLayoutChg>
        <pc:sldLayoutChg chg="del">
          <pc:chgData name="Douglas Malcolm" userId="6fbabce8-ec94-4dd3-b118-672eb69ae1ad" providerId="ADAL" clId="{C91034F0-921D-9048-AB41-E67F7C041C97}" dt="2021-06-04T17:58:55.324" v="9" actId="2696"/>
          <pc:sldLayoutMkLst>
            <pc:docMk/>
            <pc:sldMasterMk cId="0" sldId="2147483792"/>
            <pc:sldLayoutMk cId="2508537154" sldId="2147483814"/>
          </pc:sldLayoutMkLst>
        </pc:sldLayoutChg>
        <pc:sldLayoutChg chg="del">
          <pc:chgData name="Douglas Malcolm" userId="6fbabce8-ec94-4dd3-b118-672eb69ae1ad" providerId="ADAL" clId="{C91034F0-921D-9048-AB41-E67F7C041C97}" dt="2021-06-04T17:59:14.744" v="16" actId="2696"/>
          <pc:sldLayoutMkLst>
            <pc:docMk/>
            <pc:sldMasterMk cId="0" sldId="2147483792"/>
            <pc:sldLayoutMk cId="1808883936" sldId="2147483815"/>
          </pc:sldLayoutMkLst>
        </pc:sldLayoutChg>
        <pc:sldLayoutChg chg="del">
          <pc:chgData name="Douglas Malcolm" userId="6fbabce8-ec94-4dd3-b118-672eb69ae1ad" providerId="ADAL" clId="{C91034F0-921D-9048-AB41-E67F7C041C97}" dt="2021-06-04T17:59:11.265" v="15" actId="2696"/>
          <pc:sldLayoutMkLst>
            <pc:docMk/>
            <pc:sldMasterMk cId="0" sldId="2147483792"/>
            <pc:sldLayoutMk cId="1914842064" sldId="2147483816"/>
          </pc:sldLayoutMkLst>
        </pc:sldLayoutChg>
        <pc:sldLayoutChg chg="addSp delSp mod">
          <pc:chgData name="Douglas Malcolm" userId="6fbabce8-ec94-4dd3-b118-672eb69ae1ad" providerId="ADAL" clId="{C91034F0-921D-9048-AB41-E67F7C041C97}" dt="2021-06-04T17:59:38.110" v="29" actId="478"/>
          <pc:sldLayoutMkLst>
            <pc:docMk/>
            <pc:sldMasterMk cId="0" sldId="2147483792"/>
            <pc:sldLayoutMk cId="987376331" sldId="2147483817"/>
          </pc:sldLayoutMkLst>
          <pc:spChg chg="add del">
            <ac:chgData name="Douglas Malcolm" userId="6fbabce8-ec94-4dd3-b118-672eb69ae1ad" providerId="ADAL" clId="{C91034F0-921D-9048-AB41-E67F7C041C97}" dt="2021-06-04T17:59:36.932" v="28" actId="478"/>
            <ac:spMkLst>
              <pc:docMk/>
              <pc:sldMasterMk cId="0" sldId="2147483792"/>
              <pc:sldLayoutMk cId="987376331" sldId="2147483817"/>
              <ac:spMk id="2" creationId="{00000000-0000-0000-0000-000000000000}"/>
            </ac:spMkLst>
          </pc:spChg>
          <pc:spChg chg="del">
            <ac:chgData name="Douglas Malcolm" userId="6fbabce8-ec94-4dd3-b118-672eb69ae1ad" providerId="ADAL" clId="{C91034F0-921D-9048-AB41-E67F7C041C97}" dt="2021-06-04T17:59:33.250" v="25" actId="478"/>
            <ac:spMkLst>
              <pc:docMk/>
              <pc:sldMasterMk cId="0" sldId="2147483792"/>
              <pc:sldLayoutMk cId="987376331" sldId="2147483817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C91034F0-921D-9048-AB41-E67F7C041C97}" dt="2021-06-04T17:59:34.314" v="26" actId="478"/>
            <ac:spMkLst>
              <pc:docMk/>
              <pc:sldMasterMk cId="0" sldId="2147483792"/>
              <pc:sldLayoutMk cId="987376331" sldId="2147483817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C91034F0-921D-9048-AB41-E67F7C041C97}" dt="2021-06-04T17:59:38.110" v="29" actId="478"/>
            <ac:spMkLst>
              <pc:docMk/>
              <pc:sldMasterMk cId="0" sldId="2147483792"/>
              <pc:sldLayoutMk cId="987376331" sldId="2147483817"/>
              <ac:spMk id="6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C91034F0-921D-9048-AB41-E67F7C041C97}" dt="2021-06-04T17:58:59.266" v="11" actId="2696"/>
          <pc:sldLayoutMkLst>
            <pc:docMk/>
            <pc:sldMasterMk cId="0" sldId="2147483792"/>
            <pc:sldLayoutMk cId="4051606422" sldId="2147483818"/>
          </pc:sldLayoutMkLst>
        </pc:sldLayoutChg>
        <pc:sldLayoutChg chg="del">
          <pc:chgData name="Douglas Malcolm" userId="6fbabce8-ec94-4dd3-b118-672eb69ae1ad" providerId="ADAL" clId="{C91034F0-921D-9048-AB41-E67F7C041C97}" dt="2021-06-04T17:58:57.432" v="10" actId="2696"/>
          <pc:sldLayoutMkLst>
            <pc:docMk/>
            <pc:sldMasterMk cId="0" sldId="2147483792"/>
            <pc:sldLayoutMk cId="1915683279" sldId="2147483819"/>
          </pc:sldLayoutMkLst>
        </pc:sldLayoutChg>
        <pc:sldLayoutChg chg="del">
          <pc:chgData name="Douglas Malcolm" userId="6fbabce8-ec94-4dd3-b118-672eb69ae1ad" providerId="ADAL" clId="{C91034F0-921D-9048-AB41-E67F7C041C97}" dt="2021-06-04T17:58:52.757" v="8" actId="2696"/>
          <pc:sldLayoutMkLst>
            <pc:docMk/>
            <pc:sldMasterMk cId="0" sldId="2147483792"/>
            <pc:sldLayoutMk cId="3746725753" sldId="214748382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8F99E307-28B6-454A-B352-AB3D5FC6A0A0}" type="datetimeFigureOut">
              <a:rPr lang="en-US" altLang="en-US"/>
              <a:pPr/>
              <a:t>6/21/2021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783317A-0695-454E-A4DC-2BDE874499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15F93585-17FC-447F-9A8E-F5B8F5A2FAD3}" type="datetimeFigureOut">
              <a:rPr lang="en-US" altLang="en-US"/>
              <a:pPr/>
              <a:t>6/21/2021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B81493AA-DFEB-49F0-98EB-0CA60F8473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82646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86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175" y="6400800"/>
            <a:ext cx="9140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9142413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7376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144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287338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2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553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7" r:id="rId2"/>
  </p:sldLayoutIdLst>
  <p:hf hdr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anose="020F0302020204030204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object 4"/>
          <p:cNvSpPr txBox="1">
            <a:spLocks noChangeArrowheads="1"/>
          </p:cNvSpPr>
          <p:nvPr/>
        </p:nvSpPr>
        <p:spPr bwMode="auto">
          <a:xfrm>
            <a:off x="1143000" y="1600200"/>
            <a:ext cx="6400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3600">
                <a:latin typeface="+mn-lt"/>
              </a:rPr>
              <a:t>CSE 1321</a:t>
            </a:r>
            <a:r>
              <a:rPr lang="en-US" altLang="en-US" sz="3600" dirty="0">
                <a:latin typeface="+mn-lt"/>
              </a:rPr>
              <a:t/>
            </a:r>
            <a:br>
              <a:rPr lang="en-US" altLang="en-US" sz="3600" dirty="0">
                <a:latin typeface="+mn-lt"/>
              </a:rPr>
            </a:br>
            <a:r>
              <a:rPr lang="en-US" altLang="en-US" sz="3600" dirty="0">
                <a:latin typeface="+mn-lt"/>
              </a:rPr>
              <a:t> </a:t>
            </a:r>
            <a:br>
              <a:rPr lang="en-US" altLang="en-US" sz="3600" dirty="0">
                <a:latin typeface="+mn-lt"/>
              </a:rPr>
            </a:br>
            <a:r>
              <a:rPr lang="en-US" altLang="en-US" sz="3600" dirty="0">
                <a:latin typeface="+mn-lt"/>
              </a:rPr>
              <a:t>A Programming Primer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Reading Numbers from the User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BEGIN MAIN</a:t>
            </a:r>
          </a:p>
          <a:p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CREATE userInput</a:t>
            </a:r>
          </a:p>
          <a:p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PRINT “Please enter your age: ”</a:t>
            </a:r>
          </a:p>
          <a:p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READ userInput</a:t>
            </a:r>
          </a:p>
          <a:p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PRINT “You are ” + userInput + “ years old.”</a:t>
            </a:r>
          </a:p>
          <a:p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END MAIN</a:t>
            </a:r>
          </a:p>
          <a:p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 title="Pseudo code logo"/>
          <p:cNvSpPr/>
          <p:nvPr/>
        </p:nvSpPr>
        <p:spPr>
          <a:xfrm>
            <a:off x="7543800" y="502920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charset="0"/>
                <a:ea typeface="Arial" charset="0"/>
                <a:cs typeface="Arial" charset="0"/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 descr="elated image" title="Java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738" y="4400550"/>
            <a:ext cx="1870075" cy="186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Reading Numbers from the User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4675"/>
            <a:ext cx="7543800" cy="4022725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import</a:t>
            </a: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java.util.Scanner;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MainClass {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public static void</a:t>
            </a: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main (String[] args) {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age;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System.out.print("</a:t>
            </a:r>
            <a:r>
              <a:rPr lang="en-US" altLang="en-US" sz="1900">
                <a:solidFill>
                  <a:srgbClr val="C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Please enter your age: </a:t>
            </a: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Scanner sc = new Scanner (System.in);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age = sc.nextInt();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System.out.println("</a:t>
            </a:r>
            <a:r>
              <a:rPr lang="en-US" altLang="en-US" sz="1900">
                <a:solidFill>
                  <a:srgbClr val="C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You are </a:t>
            </a: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"+age+" </a:t>
            </a:r>
            <a:r>
              <a:rPr lang="en-US" altLang="en-US" sz="1900">
                <a:solidFill>
                  <a:srgbClr val="C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years old.</a:t>
            </a: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70000"/>
              </a:lnSpc>
            </a:pPr>
            <a:endParaRPr lang="en-US" altLang="en-US" sz="19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70000"/>
              </a:lnSpc>
            </a:pPr>
            <a:endParaRPr lang="en-US" altLang="en-US" sz="19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Skeletons</a:t>
            </a:r>
          </a:p>
        </p:txBody>
      </p:sp>
      <p:sp>
        <p:nvSpPr>
          <p:cNvPr id="51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BEGIN MAIN</a:t>
            </a:r>
          </a:p>
          <a:p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END MAIN</a:t>
            </a:r>
          </a:p>
          <a:p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 title="Pseudo code logo"/>
          <p:cNvSpPr/>
          <p:nvPr/>
        </p:nvSpPr>
        <p:spPr>
          <a:xfrm>
            <a:off x="7543800" y="502920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charset="0"/>
                <a:ea typeface="Arial" charset="0"/>
                <a:cs typeface="Arial" charset="0"/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127" name="TextBox 7"/>
          <p:cNvSpPr txBox="1">
            <a:spLocks noChangeArrowheads="1"/>
          </p:cNvSpPr>
          <p:nvPr/>
        </p:nvSpPr>
        <p:spPr bwMode="auto">
          <a:xfrm>
            <a:off x="879475" y="5486400"/>
            <a:ext cx="60721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Note: every time you BEGIN something, you must END it!</a:t>
            </a:r>
          </a:p>
          <a:p>
            <a:pPr algn="l" eaLnBrk="1" hangingPunct="1"/>
            <a:r>
              <a:rPr lang="en-US" altLang="en-US"/>
              <a:t>Write them as pairs!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Skeletons</a:t>
            </a:r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MainClass {</a:t>
            </a:r>
          </a:p>
          <a:p>
            <a:r>
              <a:rPr lang="en-US" altLang="en-US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public static void</a:t>
            </a:r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main (String[] args) {</a:t>
            </a:r>
          </a:p>
          <a:p>
            <a:r>
              <a:rPr lang="en-US" altLang="en-US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879475" y="5486400"/>
            <a:ext cx="30829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Note: Capitalization matters!</a:t>
            </a:r>
          </a:p>
        </p:txBody>
      </p:sp>
      <p:pic>
        <p:nvPicPr>
          <p:cNvPr id="10" name="Picture 10" descr="elated image" title="Java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227513"/>
            <a:ext cx="1868488" cy="1868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Printing</a:t>
            </a:r>
          </a:p>
        </p:txBody>
      </p:sp>
      <p:sp>
        <p:nvSpPr>
          <p:cNvPr id="921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BEGIN MAIN</a:t>
            </a:r>
          </a:p>
          <a:p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PRINTLINE “Hello, World!”</a:t>
            </a:r>
          </a:p>
          <a:p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PRINT “Bob” + “ was” + “ here”</a:t>
            </a:r>
          </a:p>
          <a:p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END MAIN</a:t>
            </a:r>
          </a:p>
          <a:p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 title="Pseudo code logo"/>
          <p:cNvSpPr/>
          <p:nvPr/>
        </p:nvSpPr>
        <p:spPr>
          <a:xfrm>
            <a:off x="7543800" y="502920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charset="0"/>
                <a:ea typeface="Arial" charset="0"/>
                <a:cs typeface="Arial" charset="0"/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Printing</a:t>
            </a:r>
          </a:p>
        </p:txBody>
      </p:sp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MainClass</a:t>
            </a:r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public static void</a:t>
            </a:r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main (String[] </a:t>
            </a:r>
            <a:r>
              <a:rPr lang="en-US" altLang="en-US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args</a:t>
            </a:r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System.out.println</a:t>
            </a:r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en-US" altLang="en-US" dirty="0">
                <a:solidFill>
                  <a:srgbClr val="C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Hello, World!</a:t>
            </a:r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System.out.print</a:t>
            </a:r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("</a:t>
            </a:r>
            <a:r>
              <a:rPr lang="en-US" altLang="en-US" dirty="0">
                <a:solidFill>
                  <a:srgbClr val="C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Bob</a:t>
            </a:r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"+" </a:t>
            </a:r>
            <a:r>
              <a:rPr lang="en-US" altLang="en-US" dirty="0">
                <a:solidFill>
                  <a:srgbClr val="C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was</a:t>
            </a:r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"+" </a:t>
            </a:r>
            <a:r>
              <a:rPr lang="en-US" altLang="en-US" dirty="0">
                <a:solidFill>
                  <a:srgbClr val="C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here</a:t>
            </a:r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r>
              <a:rPr lang="en-US" altLang="en-US" dirty="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1270" name="TextBox 7"/>
          <p:cNvSpPr txBox="1">
            <a:spLocks noChangeArrowheads="1"/>
          </p:cNvSpPr>
          <p:nvPr/>
        </p:nvSpPr>
        <p:spPr bwMode="auto">
          <a:xfrm>
            <a:off x="879475" y="5486400"/>
            <a:ext cx="4125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Note: There’s also a System.out.print()</a:t>
            </a:r>
          </a:p>
        </p:txBody>
      </p:sp>
      <p:pic>
        <p:nvPicPr>
          <p:cNvPr id="10" name="Picture 10" descr="elated image" title="Java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227513"/>
            <a:ext cx="1868488" cy="1868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Declaring/Assigning Variables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BEGIN MAIN</a:t>
            </a:r>
          </a:p>
          <a:p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CREATE </a:t>
            </a:r>
            <a:r>
              <a:rPr lang="en-US" altLang="en-US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userName</a:t>
            </a: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CREATE </a:t>
            </a:r>
            <a:r>
              <a:rPr lang="en-US" altLang="en-US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studentGPA</a:t>
            </a:r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userName</a:t>
            </a:r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en-US" sz="2400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=</a:t>
            </a:r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“Bob”</a:t>
            </a:r>
          </a:p>
          <a:p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en-US" dirty="0" err="1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studentGPA</a:t>
            </a:r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= 1.2	</a:t>
            </a:r>
          </a:p>
          <a:p>
            <a:r>
              <a:rPr lang="en-US" altLang="en-US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END MAIN</a:t>
            </a:r>
          </a:p>
          <a:p>
            <a:endParaRPr lang="en-US" altLang="en-US" dirty="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 title="Pseudo code logo"/>
          <p:cNvSpPr/>
          <p:nvPr/>
        </p:nvSpPr>
        <p:spPr>
          <a:xfrm>
            <a:off x="7543800" y="502920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charset="0"/>
                <a:ea typeface="Arial" charset="0"/>
                <a:cs typeface="Arial" charset="0"/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Rectangle 7" descr="An memory cell named user name with the value Bob" title="An memory cell named user name with the value Bob"/>
          <p:cNvSpPr/>
          <p:nvPr/>
        </p:nvSpPr>
        <p:spPr>
          <a:xfrm>
            <a:off x="6934200" y="2438400"/>
            <a:ext cx="990600" cy="9144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>
                <a:latin typeface="Calibri" panose="020F0502020204030204" pitchFamily="34" charset="0"/>
              </a:rPr>
              <a:t>“Bob”</a:t>
            </a:r>
            <a:endParaRPr lang="en-US" altLang="en-US" sz="100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0063" y="2074863"/>
            <a:ext cx="1150937" cy="334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dirty="0" err="1">
                <a:latin typeface="+mn-lt"/>
                <a:ea typeface="Arial" charset="0"/>
                <a:cs typeface="Arial" charset="0"/>
              </a:rPr>
              <a:t>userName</a:t>
            </a:r>
            <a:endParaRPr lang="en-US" dirty="0"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10" name="Rectangle 9" descr="An memory cell named student GPA holding the value 1.2" title="An memory cell named student GPA holding the value 1.2"/>
          <p:cNvSpPr/>
          <p:nvPr/>
        </p:nvSpPr>
        <p:spPr>
          <a:xfrm>
            <a:off x="6934200" y="3962400"/>
            <a:ext cx="990600" cy="9144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600">
                <a:latin typeface="Calibri" panose="020F0502020204030204" pitchFamily="34" charset="0"/>
              </a:rPr>
              <a:t>1.2</a:t>
            </a:r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83388" y="3627438"/>
            <a:ext cx="1284287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dirty="0" err="1">
                <a:latin typeface="+mn-lt"/>
                <a:ea typeface="Arial" charset="0"/>
                <a:cs typeface="Arial" charset="0"/>
              </a:rPr>
              <a:t>studentGPA</a:t>
            </a:r>
            <a:endParaRPr lang="en-US" dirty="0">
              <a:latin typeface="+mn-lt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 descr="elated image" title="Java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267200"/>
            <a:ext cx="1868488" cy="186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Declaring/Assigning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4675"/>
            <a:ext cx="7543800" cy="4022725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endParaRPr lang="en-US" altLang="en-US" sz="19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70000"/>
              </a:lnSpc>
            </a:pPr>
            <a:endParaRPr lang="en-US" altLang="en-US" sz="19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70000"/>
              </a:lnSpc>
            </a:pP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MainClass {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public static void</a:t>
            </a: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main (String[] args) {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String userName;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float</a:t>
            </a: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gpa;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userName = "Bob";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gpa = 1.2f;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70000"/>
              </a:lnSpc>
            </a:pPr>
            <a:endParaRPr lang="en-US" altLang="en-US" sz="19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70000"/>
              </a:lnSpc>
            </a:pPr>
            <a:endParaRPr lang="en-US" altLang="en-US" sz="19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Reading Text from the User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BEGIN MAIN</a:t>
            </a:r>
          </a:p>
          <a:p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CREATE userInput</a:t>
            </a:r>
          </a:p>
          <a:p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PRINT “Please enter your name”</a:t>
            </a:r>
          </a:p>
          <a:p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READ userInput</a:t>
            </a:r>
          </a:p>
          <a:p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	PRINT “Hello, ” + userInput</a:t>
            </a:r>
          </a:p>
          <a:p>
            <a:r>
              <a:rPr lang="en-US" altLang="en-US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END MAIN</a:t>
            </a:r>
          </a:p>
          <a:p>
            <a:endParaRPr lang="en-US" altLang="en-US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Rectangle 6" title="Pseudo code logo"/>
          <p:cNvSpPr/>
          <p:nvPr/>
        </p:nvSpPr>
        <p:spPr>
          <a:xfrm>
            <a:off x="7543800" y="5029200"/>
            <a:ext cx="1338599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charset="0"/>
                <a:ea typeface="Arial" charset="0"/>
                <a:cs typeface="Arial" charset="0"/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0" descr="elated image" title="Java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267200"/>
            <a:ext cx="1868488" cy="186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7338"/>
            <a:ext cx="7985125" cy="1160462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Reading Text from the User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1844675"/>
            <a:ext cx="7543800" cy="4022725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import</a:t>
            </a: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java.util.Scanner;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class</a:t>
            </a: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MainClass {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public static void</a:t>
            </a: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main (String[] args) {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String userInput;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System.out.print("</a:t>
            </a:r>
            <a:r>
              <a:rPr lang="en-US" altLang="en-US" sz="1900">
                <a:solidFill>
                  <a:srgbClr val="C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Please enter your name: </a:t>
            </a: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");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Scanner sc = </a:t>
            </a:r>
            <a:r>
              <a:rPr lang="en-US" altLang="en-US" sz="1900">
                <a:solidFill>
                  <a:srgbClr val="0000FF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new</a:t>
            </a: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Scanner (System.in);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userInput = sc.nextLine();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  System.out.println("</a:t>
            </a:r>
            <a:r>
              <a:rPr lang="en-US" altLang="en-US" sz="1900">
                <a:solidFill>
                  <a:srgbClr val="C00000"/>
                </a:solidFill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Hello, </a:t>
            </a: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"+userInput);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>
              <a:lnSpc>
                <a:spcPct val="70000"/>
              </a:lnSpc>
            </a:pPr>
            <a:r>
              <a:rPr lang="en-US" altLang="en-US" sz="190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lnSpc>
                <a:spcPct val="70000"/>
              </a:lnSpc>
            </a:pPr>
            <a:endParaRPr lang="en-US" altLang="en-US" sz="19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70000"/>
              </a:lnSpc>
            </a:pPr>
            <a:endParaRPr lang="en-US" altLang="en-US" sz="1900">
              <a:latin typeface="Consolas" panose="020B0609020204030204" pitchFamily="49" charset="0"/>
              <a:ea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8471</TotalTime>
  <Words>282</Words>
  <Application>Microsoft Office PowerPoint</Application>
  <PresentationFormat>On-screen Show (4:3)</PresentationFormat>
  <Paragraphs>98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Consolas</vt:lpstr>
      <vt:lpstr>Retrospect</vt:lpstr>
      <vt:lpstr>PowerPoint Presentation</vt:lpstr>
      <vt:lpstr>Skeletons</vt:lpstr>
      <vt:lpstr>Skeletons</vt:lpstr>
      <vt:lpstr>Printing</vt:lpstr>
      <vt:lpstr>Printing</vt:lpstr>
      <vt:lpstr>Declaring/Assigning Variables</vt:lpstr>
      <vt:lpstr>Declaring/Assigning Variables</vt:lpstr>
      <vt:lpstr>Reading Text from the User</vt:lpstr>
      <vt:lpstr>Reading Text from the User</vt:lpstr>
      <vt:lpstr>Reading Numbers from the User</vt:lpstr>
      <vt:lpstr>Reading Numbers from the User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241</cp:revision>
  <dcterms:created xsi:type="dcterms:W3CDTF">2017-03-19T10:32:05Z</dcterms:created>
  <dcterms:modified xsi:type="dcterms:W3CDTF">2021-06-22T01:52:30Z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