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420" r:id="rId2"/>
    <p:sldId id="464" r:id="rId3"/>
    <p:sldId id="482" r:id="rId4"/>
    <p:sldId id="501" r:id="rId5"/>
    <p:sldId id="510" r:id="rId6"/>
    <p:sldId id="476" r:id="rId7"/>
    <p:sldId id="520" r:id="rId8"/>
    <p:sldId id="521" r:id="rId9"/>
    <p:sldId id="511" r:id="rId10"/>
    <p:sldId id="512" r:id="rId11"/>
    <p:sldId id="534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EA5E3A-D8DA-B84C-BC33-588C846AB8B2}" v="5" dt="2021-06-04T18:33:56.26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1" autoAdjust="0"/>
    <p:restoredTop sz="94659" autoAdjust="0"/>
  </p:normalViewPr>
  <p:slideViewPr>
    <p:cSldViewPr>
      <p:cViewPr varScale="1">
        <p:scale>
          <a:sx n="109" d="100"/>
          <a:sy n="109" d="100"/>
        </p:scale>
        <p:origin x="1374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41EA5E3A-D8DA-B84C-BC33-588C846AB8B2}"/>
    <pc:docChg chg="custSel modSld modMainMaster">
      <pc:chgData name="Douglas Malcolm" userId="6fbabce8-ec94-4dd3-b118-672eb69ae1ad" providerId="ADAL" clId="{41EA5E3A-D8DA-B84C-BC33-588C846AB8B2}" dt="2021-06-21T19:24:57.700" v="30" actId="20577"/>
      <pc:docMkLst>
        <pc:docMk/>
      </pc:docMkLst>
      <pc:sldChg chg="addSp delSp modSp mod">
        <pc:chgData name="Douglas Malcolm" userId="6fbabce8-ec94-4dd3-b118-672eb69ae1ad" providerId="ADAL" clId="{41EA5E3A-D8DA-B84C-BC33-588C846AB8B2}" dt="2021-06-21T19:24:57.700" v="30" actId="20577"/>
        <pc:sldMkLst>
          <pc:docMk/>
          <pc:sldMk cId="1861421484" sldId="420"/>
        </pc:sldMkLst>
        <pc:spChg chg="del">
          <ac:chgData name="Douglas Malcolm" userId="6fbabce8-ec94-4dd3-b118-672eb69ae1ad" providerId="ADAL" clId="{41EA5E3A-D8DA-B84C-BC33-588C846AB8B2}" dt="2021-06-04T18:33:38.244" v="16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38.244" v="16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38.244" v="16" actId="478"/>
          <ac:spMkLst>
            <pc:docMk/>
            <pc:sldMk cId="1861421484" sldId="420"/>
            <ac:spMk id="4" creationId="{00000000-0000-0000-0000-000000000000}"/>
          </ac:spMkLst>
        </pc:spChg>
        <pc:spChg chg="add mod">
          <ac:chgData name="Douglas Malcolm" userId="6fbabce8-ec94-4dd3-b118-672eb69ae1ad" providerId="ADAL" clId="{41EA5E3A-D8DA-B84C-BC33-588C846AB8B2}" dt="2021-06-04T17:35:41.732" v="1"/>
          <ac:spMkLst>
            <pc:docMk/>
            <pc:sldMk cId="1861421484" sldId="420"/>
            <ac:spMk id="7" creationId="{E549B944-AD5B-C848-8CFA-A14594CAD445}"/>
          </ac:spMkLst>
        </pc:spChg>
        <pc:spChg chg="mod">
          <ac:chgData name="Douglas Malcolm" userId="6fbabce8-ec94-4dd3-b118-672eb69ae1ad" providerId="ADAL" clId="{41EA5E3A-D8DA-B84C-BC33-588C846AB8B2}" dt="2021-06-21T19:24:57.700" v="30" actId="20577"/>
          <ac:spMkLst>
            <pc:docMk/>
            <pc:sldMk cId="1861421484" sldId="420"/>
            <ac:spMk id="7170" creationId="{00000000-0000-0000-0000-000000000000}"/>
          </ac:spMkLst>
        </pc:spChg>
        <pc:picChg chg="add mod">
          <ac:chgData name="Douglas Malcolm" userId="6fbabce8-ec94-4dd3-b118-672eb69ae1ad" providerId="ADAL" clId="{41EA5E3A-D8DA-B84C-BC33-588C846AB8B2}" dt="2021-06-04T17:35:47.077" v="3" actId="1076"/>
          <ac:picMkLst>
            <pc:docMk/>
            <pc:sldMk cId="1861421484" sldId="420"/>
            <ac:picMk id="8" creationId="{C478386D-6B53-5844-95A5-02437A549FEF}"/>
          </ac:picMkLst>
        </pc:picChg>
      </pc:sldChg>
      <pc:sldChg chg="delSp modSp mod">
        <pc:chgData name="Douglas Malcolm" userId="6fbabce8-ec94-4dd3-b118-672eb69ae1ad" providerId="ADAL" clId="{41EA5E3A-D8DA-B84C-BC33-588C846AB8B2}" dt="2021-06-04T18:33:47.532" v="18" actId="478"/>
        <pc:sldMkLst>
          <pc:docMk/>
          <pc:sldMk cId="492242897" sldId="476"/>
        </pc:sldMkLst>
        <pc:spChg chg="del">
          <ac:chgData name="Douglas Malcolm" userId="6fbabce8-ec94-4dd3-b118-672eb69ae1ad" providerId="ADAL" clId="{41EA5E3A-D8DA-B84C-BC33-588C846AB8B2}" dt="2021-06-04T18:33:47.532" v="18" actId="478"/>
          <ac:spMkLst>
            <pc:docMk/>
            <pc:sldMk cId="492242897" sldId="476"/>
            <ac:spMk id="2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47.532" v="18" actId="478"/>
          <ac:spMkLst>
            <pc:docMk/>
            <pc:sldMk cId="492242897" sldId="476"/>
            <ac:spMk id="3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47.532" v="18" actId="478"/>
          <ac:spMkLst>
            <pc:docMk/>
            <pc:sldMk cId="492242897" sldId="476"/>
            <ac:spMk id="4" creationId="{00000000-0000-0000-0000-000000000000}"/>
          </ac:spMkLst>
        </pc:spChg>
        <pc:spChg chg="mod">
          <ac:chgData name="Douglas Malcolm" userId="6fbabce8-ec94-4dd3-b118-672eb69ae1ad" providerId="ADAL" clId="{41EA5E3A-D8DA-B84C-BC33-588C846AB8B2}" dt="2021-06-04T17:33:26.232" v="0"/>
          <ac:spMkLst>
            <pc:docMk/>
            <pc:sldMk cId="492242897" sldId="476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41EA5E3A-D8DA-B84C-BC33-588C846AB8B2}" dt="2021-06-04T18:33:41.897" v="17" actId="478"/>
        <pc:sldMkLst>
          <pc:docMk/>
          <pc:sldMk cId="539744316" sldId="482"/>
        </pc:sldMkLst>
        <pc:spChg chg="del">
          <ac:chgData name="Douglas Malcolm" userId="6fbabce8-ec94-4dd3-b118-672eb69ae1ad" providerId="ADAL" clId="{41EA5E3A-D8DA-B84C-BC33-588C846AB8B2}" dt="2021-06-04T18:33:41.897" v="17" actId="478"/>
          <ac:spMkLst>
            <pc:docMk/>
            <pc:sldMk cId="539744316" sldId="482"/>
            <ac:spMk id="4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41.897" v="17" actId="478"/>
          <ac:spMkLst>
            <pc:docMk/>
            <pc:sldMk cId="539744316" sldId="482"/>
            <ac:spMk id="5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41.897" v="17" actId="478"/>
          <ac:spMkLst>
            <pc:docMk/>
            <pc:sldMk cId="539744316" sldId="482"/>
            <ac:spMk id="6" creationId="{00000000-0000-0000-0000-000000000000}"/>
          </ac:spMkLst>
        </pc:spChg>
      </pc:sldChg>
      <pc:sldChg chg="delSp modSp">
        <pc:chgData name="Douglas Malcolm" userId="6fbabce8-ec94-4dd3-b118-672eb69ae1ad" providerId="ADAL" clId="{41EA5E3A-D8DA-B84C-BC33-588C846AB8B2}" dt="2021-06-04T18:33:56.262" v="21" actId="478"/>
        <pc:sldMkLst>
          <pc:docMk/>
          <pc:sldMk cId="1526758358" sldId="511"/>
        </pc:sldMkLst>
        <pc:spChg chg="del">
          <ac:chgData name="Douglas Malcolm" userId="6fbabce8-ec94-4dd3-b118-672eb69ae1ad" providerId="ADAL" clId="{41EA5E3A-D8DA-B84C-BC33-588C846AB8B2}" dt="2021-06-04T18:33:56.262" v="21" actId="478"/>
          <ac:spMkLst>
            <pc:docMk/>
            <pc:sldMk cId="1526758358" sldId="511"/>
            <ac:spMk id="2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6.262" v="21" actId="478"/>
          <ac:spMkLst>
            <pc:docMk/>
            <pc:sldMk cId="1526758358" sldId="511"/>
            <ac:spMk id="3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6.262" v="21" actId="478"/>
          <ac:spMkLst>
            <pc:docMk/>
            <pc:sldMk cId="1526758358" sldId="511"/>
            <ac:spMk id="4" creationId="{00000000-0000-0000-0000-000000000000}"/>
          </ac:spMkLst>
        </pc:spChg>
        <pc:spChg chg="mod">
          <ac:chgData name="Douglas Malcolm" userId="6fbabce8-ec94-4dd3-b118-672eb69ae1ad" providerId="ADAL" clId="{41EA5E3A-D8DA-B84C-BC33-588C846AB8B2}" dt="2021-06-04T17:33:26.232" v="0"/>
          <ac:spMkLst>
            <pc:docMk/>
            <pc:sldMk cId="1526758358" sldId="511"/>
            <ac:spMk id="6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6.262" v="21" actId="478"/>
          <ac:spMkLst>
            <pc:docMk/>
            <pc:sldMk cId="1526758358" sldId="511"/>
            <ac:spMk id="52226" creationId="{00000000-0000-0000-0000-000000000000}"/>
          </ac:spMkLst>
        </pc:spChg>
      </pc:sldChg>
      <pc:sldChg chg="delSp mod">
        <pc:chgData name="Douglas Malcolm" userId="6fbabce8-ec94-4dd3-b118-672eb69ae1ad" providerId="ADAL" clId="{41EA5E3A-D8DA-B84C-BC33-588C846AB8B2}" dt="2021-06-04T18:34:00.487" v="22" actId="478"/>
        <pc:sldMkLst>
          <pc:docMk/>
          <pc:sldMk cId="945778343" sldId="512"/>
        </pc:sldMkLst>
        <pc:spChg chg="del">
          <ac:chgData name="Douglas Malcolm" userId="6fbabce8-ec94-4dd3-b118-672eb69ae1ad" providerId="ADAL" clId="{41EA5E3A-D8DA-B84C-BC33-588C846AB8B2}" dt="2021-06-04T18:34:00.487" v="22" actId="478"/>
          <ac:spMkLst>
            <pc:docMk/>
            <pc:sldMk cId="945778343" sldId="512"/>
            <ac:spMk id="2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4:00.487" v="22" actId="478"/>
          <ac:spMkLst>
            <pc:docMk/>
            <pc:sldMk cId="945778343" sldId="512"/>
            <ac:spMk id="3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4:00.487" v="22" actId="478"/>
          <ac:spMkLst>
            <pc:docMk/>
            <pc:sldMk cId="945778343" sldId="512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41EA5E3A-D8DA-B84C-BC33-588C846AB8B2}" dt="2021-06-04T18:33:50.002" v="19" actId="478"/>
        <pc:sldMkLst>
          <pc:docMk/>
          <pc:sldMk cId="601149103" sldId="520"/>
        </pc:sldMkLst>
        <pc:spChg chg="del">
          <ac:chgData name="Douglas Malcolm" userId="6fbabce8-ec94-4dd3-b118-672eb69ae1ad" providerId="ADAL" clId="{41EA5E3A-D8DA-B84C-BC33-588C846AB8B2}" dt="2021-06-04T18:33:50.002" v="19" actId="478"/>
          <ac:spMkLst>
            <pc:docMk/>
            <pc:sldMk cId="601149103" sldId="520"/>
            <ac:spMk id="2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0.002" v="19" actId="478"/>
          <ac:spMkLst>
            <pc:docMk/>
            <pc:sldMk cId="601149103" sldId="520"/>
            <ac:spMk id="3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0.002" v="19" actId="478"/>
          <ac:spMkLst>
            <pc:docMk/>
            <pc:sldMk cId="601149103" sldId="520"/>
            <ac:spMk id="4" creationId="{00000000-0000-0000-0000-000000000000}"/>
          </ac:spMkLst>
        </pc:spChg>
        <pc:spChg chg="mod">
          <ac:chgData name="Douglas Malcolm" userId="6fbabce8-ec94-4dd3-b118-672eb69ae1ad" providerId="ADAL" clId="{41EA5E3A-D8DA-B84C-BC33-588C846AB8B2}" dt="2021-06-04T17:33:26.232" v="0"/>
          <ac:spMkLst>
            <pc:docMk/>
            <pc:sldMk cId="601149103" sldId="520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41EA5E3A-D8DA-B84C-BC33-588C846AB8B2}" dt="2021-06-04T18:33:52.913" v="20" actId="478"/>
        <pc:sldMkLst>
          <pc:docMk/>
          <pc:sldMk cId="757779166" sldId="521"/>
        </pc:sldMkLst>
        <pc:spChg chg="del">
          <ac:chgData name="Douglas Malcolm" userId="6fbabce8-ec94-4dd3-b118-672eb69ae1ad" providerId="ADAL" clId="{41EA5E3A-D8DA-B84C-BC33-588C846AB8B2}" dt="2021-06-04T18:33:52.913" v="20" actId="478"/>
          <ac:spMkLst>
            <pc:docMk/>
            <pc:sldMk cId="757779166" sldId="521"/>
            <ac:spMk id="2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2.913" v="20" actId="478"/>
          <ac:spMkLst>
            <pc:docMk/>
            <pc:sldMk cId="757779166" sldId="521"/>
            <ac:spMk id="3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3:52.913" v="20" actId="478"/>
          <ac:spMkLst>
            <pc:docMk/>
            <pc:sldMk cId="757779166" sldId="521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41EA5E3A-D8DA-B84C-BC33-588C846AB8B2}" dt="2021-06-04T18:34:03.708" v="23" actId="478"/>
        <pc:sldMkLst>
          <pc:docMk/>
          <pc:sldMk cId="1332110931" sldId="534"/>
        </pc:sldMkLst>
        <pc:spChg chg="del">
          <ac:chgData name="Douglas Malcolm" userId="6fbabce8-ec94-4dd3-b118-672eb69ae1ad" providerId="ADAL" clId="{41EA5E3A-D8DA-B84C-BC33-588C846AB8B2}" dt="2021-06-04T18:34:03.708" v="23" actId="478"/>
          <ac:spMkLst>
            <pc:docMk/>
            <pc:sldMk cId="1332110931" sldId="534"/>
            <ac:spMk id="4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4:03.708" v="23" actId="478"/>
          <ac:spMkLst>
            <pc:docMk/>
            <pc:sldMk cId="1332110931" sldId="534"/>
            <ac:spMk id="5" creationId="{00000000-0000-0000-0000-000000000000}"/>
          </ac:spMkLst>
        </pc:spChg>
        <pc:spChg chg="del">
          <ac:chgData name="Douglas Malcolm" userId="6fbabce8-ec94-4dd3-b118-672eb69ae1ad" providerId="ADAL" clId="{41EA5E3A-D8DA-B84C-BC33-588C846AB8B2}" dt="2021-06-04T18:34:03.708" v="23" actId="478"/>
          <ac:spMkLst>
            <pc:docMk/>
            <pc:sldMk cId="1332110931" sldId="534"/>
            <ac:spMk id="6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41EA5E3A-D8DA-B84C-BC33-588C846AB8B2}" dt="2021-06-04T18:32:41.627" v="15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41EA5E3A-D8DA-B84C-BC33-588C846AB8B2}" dt="2021-06-04T18:32:41.627" v="15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41EA5E3A-D8DA-B84C-BC33-588C846AB8B2}" dt="2021-06-04T18:32:41.627" v="15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41EA5E3A-D8DA-B84C-BC33-588C846AB8B2}" dt="2021-06-04T18:32:41.627" v="15" actId="478"/>
          <ac:spMkLst>
            <pc:docMk/>
            <pc:sldMasterMk cId="0" sldId="2147483792"/>
            <ac:spMk id="6" creationId="{C95BAA02-D427-B648-AE24-686128F5089A}"/>
          </ac:spMkLst>
        </pc:spChg>
        <pc:sldLayoutChg chg="delSp mod">
          <pc:chgData name="Douglas Malcolm" userId="6fbabce8-ec94-4dd3-b118-672eb69ae1ad" providerId="ADAL" clId="{41EA5E3A-D8DA-B84C-BC33-588C846AB8B2}" dt="2021-06-04T18:32:35.269" v="13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41EA5E3A-D8DA-B84C-BC33-588C846AB8B2}" dt="2021-06-04T18:32:35.269" v="13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41EA5E3A-D8DA-B84C-BC33-588C846AB8B2}" dt="2021-06-04T18:32:35.269" v="13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41EA5E3A-D8DA-B84C-BC33-588C846AB8B2}" dt="2021-06-04T18:32:35.269" v="13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41EA5E3A-D8DA-B84C-BC33-588C846AB8B2}" dt="2021-06-04T18:32:13.317" v="5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41EA5E3A-D8DA-B84C-BC33-588C846AB8B2}" dt="2021-06-04T18:32:14.989" v="6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41EA5E3A-D8DA-B84C-BC33-588C846AB8B2}" dt="2021-06-04T18:32:16.955" v="7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41EA5E3A-D8DA-B84C-BC33-588C846AB8B2}" dt="2021-06-04T18:32:24.369" v="10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delSp mod">
          <pc:chgData name="Douglas Malcolm" userId="6fbabce8-ec94-4dd3-b118-672eb69ae1ad" providerId="ADAL" clId="{41EA5E3A-D8DA-B84C-BC33-588C846AB8B2}" dt="2021-06-04T18:32:38.160" v="14" actId="478"/>
          <pc:sldLayoutMkLst>
            <pc:docMk/>
            <pc:sldMasterMk cId="0" sldId="2147483792"/>
            <pc:sldLayoutMk cId="3980077837" sldId="2147483815"/>
          </pc:sldLayoutMkLst>
          <pc:spChg chg="del">
            <ac:chgData name="Douglas Malcolm" userId="6fbabce8-ec94-4dd3-b118-672eb69ae1ad" providerId="ADAL" clId="{41EA5E3A-D8DA-B84C-BC33-588C846AB8B2}" dt="2021-06-04T18:32:38.160" v="14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41EA5E3A-D8DA-B84C-BC33-588C846AB8B2}" dt="2021-06-04T18:32:38.160" v="14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41EA5E3A-D8DA-B84C-BC33-588C846AB8B2}" dt="2021-06-04T18:32:38.160" v="14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41EA5E3A-D8DA-B84C-BC33-588C846AB8B2}" dt="2021-06-04T18:32:11.371" v="4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Sp mod">
          <pc:chgData name="Douglas Malcolm" userId="6fbabce8-ec94-4dd3-b118-672eb69ae1ad" providerId="ADAL" clId="{41EA5E3A-D8DA-B84C-BC33-588C846AB8B2}" dt="2021-06-04T18:32:32.481" v="12" actId="478"/>
          <pc:sldLayoutMkLst>
            <pc:docMk/>
            <pc:sldMasterMk cId="0" sldId="2147483792"/>
            <pc:sldLayoutMk cId="2138546792" sldId="2147483817"/>
          </pc:sldLayoutMkLst>
          <pc:spChg chg="del">
            <ac:chgData name="Douglas Malcolm" userId="6fbabce8-ec94-4dd3-b118-672eb69ae1ad" providerId="ADAL" clId="{41EA5E3A-D8DA-B84C-BC33-588C846AB8B2}" dt="2021-06-04T18:32:32.481" v="12" actId="478"/>
            <ac:spMkLst>
              <pc:docMk/>
              <pc:sldMasterMk cId="0" sldId="2147483792"/>
              <pc:sldLayoutMk cId="2138546792" sldId="2147483817"/>
              <ac:spMk id="4" creationId="{11BD267D-61C9-7D43-8075-BCBB0D34BF3A}"/>
            </ac:spMkLst>
          </pc:spChg>
          <pc:spChg chg="del">
            <ac:chgData name="Douglas Malcolm" userId="6fbabce8-ec94-4dd3-b118-672eb69ae1ad" providerId="ADAL" clId="{41EA5E3A-D8DA-B84C-BC33-588C846AB8B2}" dt="2021-06-04T18:32:32.481" v="12" actId="478"/>
            <ac:spMkLst>
              <pc:docMk/>
              <pc:sldMasterMk cId="0" sldId="2147483792"/>
              <pc:sldLayoutMk cId="2138546792" sldId="2147483817"/>
              <ac:spMk id="5" creationId="{601C3A83-CCB3-CF40-94C6-77B44DE8325A}"/>
            </ac:spMkLst>
          </pc:spChg>
          <pc:spChg chg="del">
            <ac:chgData name="Douglas Malcolm" userId="6fbabce8-ec94-4dd3-b118-672eb69ae1ad" providerId="ADAL" clId="{41EA5E3A-D8DA-B84C-BC33-588C846AB8B2}" dt="2021-06-04T18:32:32.481" v="12" actId="478"/>
            <ac:spMkLst>
              <pc:docMk/>
              <pc:sldMasterMk cId="0" sldId="2147483792"/>
              <pc:sldLayoutMk cId="2138546792" sldId="2147483817"/>
              <ac:spMk id="6" creationId="{EAC96846-B276-F34C-A246-9AAC2C527F25}"/>
            </ac:spMkLst>
          </pc:spChg>
        </pc:sldLayoutChg>
        <pc:sldLayoutChg chg="del">
          <pc:chgData name="Douglas Malcolm" userId="6fbabce8-ec94-4dd3-b118-672eb69ae1ad" providerId="ADAL" clId="{41EA5E3A-D8DA-B84C-BC33-588C846AB8B2}" dt="2021-06-04T18:32:20.426" v="8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41EA5E3A-D8DA-B84C-BC33-588C846AB8B2}" dt="2021-06-04T18:32:22.518" v="9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41EA5E3A-D8DA-B84C-BC33-588C846AB8B2}" dt="2021-06-04T18:32:26.317" v="11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2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409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3AB5441A-1F66-FC46-B4BC-873976C28F86}" type="slidenum">
              <a:rPr lang="es-PE" altLang="en-US"/>
              <a:pPr eaLnBrk="1" hangingPunct="1"/>
              <a:t>4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2054391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35ADD16-4EF0-734B-A04B-C41A0ED0B911}" type="slidenum">
              <a:rPr lang="es-PE" altLang="en-US"/>
              <a:pPr eaLnBrk="1" hangingPunct="1"/>
              <a:t>5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34849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2950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361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2950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898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0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503A6-B206-0F4A-A8A3-4E45D75EB671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97D08-5DD2-6A45-8CC4-E3FE3BF5539D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1815F-BAE1-B84A-9EE9-75313819B67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BF948-034C-6D4A-BE72-F76CC98A926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7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Methods</a:t>
            </a: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Methods and Data Passing</a:t>
            </a: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E549B944-AD5B-C848-8CFA-A14594CAD445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7" descr="Image result for c++">
            <a:extLst>
              <a:ext uri="{FF2B5EF4-FFF2-40B4-BE49-F238E27FC236}">
                <a16:creationId xmlns:a16="http://schemas.microsoft.com/office/drawing/2014/main" id="{C478386D-6B53-5844-95A5-02437A549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403" y="1516062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619" tIns="45810" rIns="91619" bIns="45810" rtlCol="0" anchor="b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dirty="0"/>
              <a:t>C++ – </a:t>
            </a:r>
            <a:r>
              <a:rPr lang="en-US" altLang="en-US" i="1" dirty="0"/>
              <a:t>Method Max</a:t>
            </a:r>
            <a:endParaRPr lang="en-US" altLang="en-US" dirty="0"/>
          </a:p>
        </p:txBody>
      </p:sp>
      <p:sp>
        <p:nvSpPr>
          <p:cNvPr id="47110" name="Content Placeholder 3"/>
          <p:cNvSpPr>
            <a:spLocks noGrp="1"/>
          </p:cNvSpPr>
          <p:nvPr>
            <p:ph idx="1"/>
          </p:nvPr>
        </p:nvSpPr>
        <p:spPr>
          <a:xfrm>
            <a:off x="382713" y="1828800"/>
            <a:ext cx="8763118" cy="4813300"/>
          </a:xfrm>
        </p:spPr>
        <p:txBody>
          <a:bodyPr rtlCol="0">
            <a:noAutofit/>
          </a:bodyPr>
          <a:lstStyle/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main() { 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int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= 16, j = 2;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int k = max(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, j);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&lt;&lt;"The maximum of "&lt;&lt;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&lt;&lt;" and "&lt;&lt;j&lt;&lt;" is "&lt;&lt; k;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int max(int num1, int num2) 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int result;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if (num1 &gt; num2)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{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result = num1;}   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else{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result = num2;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}</a:t>
            </a:r>
          </a:p>
          <a:p>
            <a:pPr marL="0" indent="0" defTabSz="1399764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    return result;    }</a:t>
            </a:r>
            <a:endParaRPr lang="en-US" altLang="en-US" sz="19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Image result for c++">
            <a:extLst>
              <a:ext uri="{FF2B5EF4-FFF2-40B4-BE49-F238E27FC236}">
                <a16:creationId xmlns:a16="http://schemas.microsoft.com/office/drawing/2014/main" id="{AB771A43-1622-43F7-9C4E-24F2928D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38271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7834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3062" y="228600"/>
            <a:ext cx="8542337" cy="61722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#include &lt;iostream&gt;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#include&lt;string&gt;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using namespace std;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int math(int x, int y)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return </a:t>
            </a:r>
            <a:r>
              <a:rPr lang="en-US" dirty="0" err="1"/>
              <a:t>x+y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int math (int x)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return x*x;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double math(double x, double y)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return x*y;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string math (){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return "Why does this work?";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int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cout</a:t>
            </a:r>
            <a:r>
              <a:rPr lang="en-US" dirty="0"/>
              <a:t>&lt;&lt;math(7.5, 9.5)&lt;&lt;</a:t>
            </a:r>
            <a:r>
              <a:rPr lang="en-US" dirty="0" err="1"/>
              <a:t>endl</a:t>
            </a:r>
            <a:r>
              <a:rPr lang="en-US" dirty="0"/>
              <a:t>;  // Prints 71.25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cout</a:t>
            </a:r>
            <a:r>
              <a:rPr lang="en-US" dirty="0"/>
              <a:t>&lt;&lt;math(4)&lt;&lt;</a:t>
            </a:r>
            <a:r>
              <a:rPr lang="en-US" dirty="0" err="1"/>
              <a:t>endl</a:t>
            </a:r>
            <a:r>
              <a:rPr lang="en-US" dirty="0"/>
              <a:t>;            // Prints 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cout</a:t>
            </a:r>
            <a:r>
              <a:rPr lang="en-US" dirty="0"/>
              <a:t>&lt;&lt;math()&lt;&lt;</a:t>
            </a:r>
            <a:r>
              <a:rPr lang="en-US" dirty="0" err="1"/>
              <a:t>endl</a:t>
            </a:r>
            <a:r>
              <a:rPr lang="en-US" dirty="0"/>
              <a:t>;              // Prints ”Why does this work?”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</p:txBody>
      </p:sp>
      <p:pic>
        <p:nvPicPr>
          <p:cNvPr id="8" name="Picture 7" descr="Image result for c++">
            <a:extLst>
              <a:ext uri="{FF2B5EF4-FFF2-40B4-BE49-F238E27FC236}">
                <a16:creationId xmlns:a16="http://schemas.microsoft.com/office/drawing/2014/main" id="{AB771A43-1622-43F7-9C4E-24F2928D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73" y="169862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11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7398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Why have functions?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CREATE</a:t>
            </a: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 average, userNum1,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PRINT (</a:t>
            </a:r>
            <a:r>
              <a:rPr lang="en-US" altLang="es-PE" sz="1531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the 2 numbers”</a:t>
            </a: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a lot of other code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more code here, then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53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8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Header/Body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Header is top line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 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Begin the body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End the body</a:t>
            </a: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9" name="Picture 8" descr="Image result for c++">
            <a:extLst>
              <a:ext uri="{FF2B5EF4-FFF2-40B4-BE49-F238E27FC236}">
                <a16:creationId xmlns:a16="http://schemas.microsoft.com/office/drawing/2014/main" id="{AB771A43-1622-43F7-9C4E-24F2928D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19600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4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 dirty="0"/>
              <a:t>Example</a:t>
            </a:r>
            <a:br>
              <a:rPr lang="en-US" altLang="es-PE" dirty="0"/>
            </a:br>
            <a:endParaRPr lang="en-US" altLang="es-PE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8620" y="1101136"/>
            <a:ext cx="7732869" cy="411431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 double average (int x, int y) {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    return ( (</a:t>
            </a:r>
            <a:r>
              <a:rPr lang="en-US" altLang="es-PE" sz="1800" dirty="0" err="1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x+y</a:t>
            </a:r>
            <a:r>
              <a:rPr lang="en-US" altLang="es-PE" sz="18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) / 2.0);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int main()    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	int num1, num2, num3;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	double result1, result2;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	num1 = 5; num2 = 7; num3 = 4; 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	result1 = average (num1, num2); // 6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	result2 = average (num3, num1); // 4.5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&lt;&lt; "Average1 is: "&lt;&lt;result1&lt;&lt;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endl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&lt;&lt; "Average2 is: "&lt;&lt;result2;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} 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1020063" y="3041249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603309" y="3041249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186555" y="3041249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253362" y="3741144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953257" y="3741144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831929" y="2662140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num1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1463779" y="2667000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num2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2047025" y="2667000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num3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016624" y="3366895"/>
            <a:ext cx="772391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result1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765123" y="3366895"/>
            <a:ext cx="772391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result2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86765" y="2341354"/>
            <a:ext cx="1983036" cy="186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786765" y="2341354"/>
            <a:ext cx="1983036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7" name="WordArt 23"/>
          <p:cNvSpPr>
            <a:spLocks noChangeArrowheads="1" noChangeShapeType="1" noTextEdit="1"/>
          </p:cNvSpPr>
          <p:nvPr/>
        </p:nvSpPr>
        <p:spPr bwMode="auto">
          <a:xfrm>
            <a:off x="1020064" y="2341354"/>
            <a:ext cx="1516439" cy="349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Memory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995762" y="2973205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1561997" y="2970775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7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2145243" y="2970775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4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1212049" y="3670670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6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1877899" y="3685910"/>
            <a:ext cx="509563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 dirty="0">
                <a:solidFill>
                  <a:srgbClr val="FF0000"/>
                </a:solidFill>
              </a:rPr>
              <a:t>4.5</a:t>
            </a:r>
          </a:p>
        </p:txBody>
      </p:sp>
      <p:pic>
        <p:nvPicPr>
          <p:cNvPr id="33" name="Picture 32" descr="Image result for c++">
            <a:extLst>
              <a:ext uri="{FF2B5EF4-FFF2-40B4-BE49-F238E27FC236}">
                <a16:creationId xmlns:a16="http://schemas.microsoft.com/office/drawing/2014/main" id="{AB771A43-1622-43F7-9C4E-24F2928D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84" y="4791582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7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/>
              <a:t>Another Quick Example</a:t>
            </a:r>
            <a:br>
              <a:rPr lang="en-US" altLang="es-PE"/>
            </a:br>
            <a:r>
              <a:rPr lang="en-US" altLang="es-PE" sz="2143"/>
              <a:t>(function falls asleep; main awake)</a:t>
            </a:r>
            <a:endParaRPr lang="en-US" altLang="es-P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906" y="1753085"/>
            <a:ext cx="7732869" cy="4114315"/>
          </a:xfrm>
        </p:spPr>
        <p:txBody>
          <a:bodyPr/>
          <a:lstStyle/>
          <a:p>
            <a:r>
              <a:rPr lang="en-US" dirty="0"/>
              <a:t>int main 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  int num1, num2, num3;</a:t>
            </a:r>
          </a:p>
          <a:p>
            <a:r>
              <a:rPr lang="en-US" dirty="0"/>
              <a:t>  num1 = 5; num2 = 7; num3 = 4; </a:t>
            </a:r>
          </a:p>
          <a:p>
            <a:r>
              <a:rPr lang="en-US" dirty="0"/>
              <a:t>  </a:t>
            </a:r>
            <a:r>
              <a:rPr lang="en-US" dirty="0" err="1"/>
              <a:t>printNum</a:t>
            </a:r>
            <a:r>
              <a:rPr lang="en-US" dirty="0"/>
              <a:t> (num1); //passing data</a:t>
            </a:r>
          </a:p>
          <a:p>
            <a:r>
              <a:rPr lang="en-US" dirty="0"/>
              <a:t>}</a:t>
            </a:r>
          </a:p>
          <a:p>
            <a:pPr eaLnBrk="1" hangingPunct="1">
              <a:buFontTx/>
              <a:buNone/>
            </a:pPr>
            <a:endParaRPr lang="en-US" altLang="es-PE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302170" y="5357946"/>
            <a:ext cx="4683013" cy="10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void </a:t>
            </a:r>
            <a:r>
              <a:rPr lang="en-US" altLang="es-PE" sz="2143" dirty="0" err="1">
                <a:solidFill>
                  <a:srgbClr val="4D4D4D"/>
                </a:solidFill>
              </a:rPr>
              <a:t>printNum</a:t>
            </a:r>
            <a:r>
              <a:rPr lang="en-US" altLang="es-PE" sz="2143" dirty="0">
                <a:solidFill>
                  <a:srgbClr val="4D4D4D"/>
                </a:solidFill>
              </a:rPr>
              <a:t> (int </a:t>
            </a:r>
            <a:r>
              <a:rPr lang="en-US" altLang="es-PE" sz="2143" dirty="0" err="1">
                <a:solidFill>
                  <a:srgbClr val="4D4D4D"/>
                </a:solidFill>
              </a:rPr>
              <a:t>myNum</a:t>
            </a:r>
            <a:r>
              <a:rPr lang="en-US" altLang="es-PE" sz="2143" dirty="0">
                <a:solidFill>
                  <a:srgbClr val="4D4D4D"/>
                </a:solidFill>
              </a:rPr>
              <a:t>) {</a:t>
            </a:r>
          </a:p>
          <a:p>
            <a:pPr eaLnBrk="1" hangingPunct="1"/>
            <a:r>
              <a:rPr lang="en-US" altLang="es-PE" sz="2143" dirty="0" err="1">
                <a:solidFill>
                  <a:srgbClr val="4D4D4D"/>
                </a:solidFill>
              </a:rPr>
              <a:t>cout</a:t>
            </a:r>
            <a:r>
              <a:rPr lang="en-US" altLang="es-PE" sz="2143" dirty="0">
                <a:solidFill>
                  <a:srgbClr val="4D4D4D"/>
                </a:solidFill>
              </a:rPr>
              <a:t>&lt;&lt;"Your number is "&lt;&lt;</a:t>
            </a:r>
            <a:r>
              <a:rPr lang="en-US" altLang="es-PE" sz="2143" dirty="0" err="1">
                <a:solidFill>
                  <a:srgbClr val="4D4D4D"/>
                </a:solidFill>
              </a:rPr>
              <a:t>myNum</a:t>
            </a:r>
            <a:r>
              <a:rPr lang="en-US" altLang="es-PE" sz="2143" dirty="0">
                <a:solidFill>
                  <a:srgbClr val="4D4D4D"/>
                </a:solidFill>
              </a:rPr>
              <a:t>;</a:t>
            </a:r>
          </a:p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}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V="1">
            <a:off x="3055561" y="3032880"/>
            <a:ext cx="4316020" cy="3382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189173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772419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355665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001039" y="510340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num1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632889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num2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216135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num3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955875" y="4782617"/>
            <a:ext cx="1983036" cy="12831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955875" y="4782617"/>
            <a:ext cx="1983036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6" name="WordArt 16"/>
          <p:cNvSpPr>
            <a:spLocks noChangeArrowheads="1" noChangeShapeType="1" noTextEdit="1"/>
          </p:cNvSpPr>
          <p:nvPr/>
        </p:nvSpPr>
        <p:spPr bwMode="auto">
          <a:xfrm>
            <a:off x="1189174" y="4782617"/>
            <a:ext cx="1516439" cy="349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Memory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164872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731107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7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2314353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4</a:t>
            </a:r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7371581" y="1866388"/>
            <a:ext cx="1516439" cy="13997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7371581" y="1866388"/>
            <a:ext cx="1516439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103" name="WordArt 24"/>
          <p:cNvSpPr>
            <a:spLocks noChangeArrowheads="1" noChangeShapeType="1" noTextEdit="1"/>
          </p:cNvSpPr>
          <p:nvPr/>
        </p:nvSpPr>
        <p:spPr bwMode="auto">
          <a:xfrm>
            <a:off x="7488230" y="1866388"/>
            <a:ext cx="1236968" cy="311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Output</a:t>
            </a: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7347278" y="2216336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3330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7543800" cy="1160461"/>
          </a:xfrm>
        </p:spPr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 err="1"/>
              <a:t>Psuedocode</a:t>
            </a:r>
            <a:r>
              <a:rPr lang="en-US" altLang="en-US" sz="4378" dirty="0"/>
              <a:t> - A Bad Solution</a:t>
            </a:r>
            <a:br>
              <a:rPr lang="en-US" altLang="en-US" sz="4378" dirty="0"/>
            </a:br>
            <a:r>
              <a:rPr lang="en-US" altLang="en-US" sz="2800" dirty="0"/>
              <a:t>(where is the repeated code?)</a:t>
            </a:r>
            <a:endParaRPr lang="en-US" altLang="en-US" sz="4378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01687" y="1676400"/>
            <a:ext cx="7543800" cy="4783138"/>
          </a:xfrm>
        </p:spPr>
        <p:txBody>
          <a:bodyPr/>
          <a:lstStyle/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1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10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 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1 to 10 is “, sum)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dirty="0">
              <a:solidFill>
                <a:schemeClr val="tx1">
                  <a:lumMod val="95000"/>
                  <a:lumOff val="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(int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20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30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20 to 30 is “, sum)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dirty="0">
              <a:solidFill>
                <a:schemeClr val="tx1">
                  <a:lumMod val="95000"/>
                  <a:lumOff val="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(int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35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45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35 to 45 is “, sum)</a:t>
            </a: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2682" y="2145611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2682" y="4252586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2682" y="1958485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11" name="Rectangle 10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620000" y="669149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24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73063" y="228600"/>
            <a:ext cx="7543800" cy="5867400"/>
          </a:xfrm>
        </p:spPr>
        <p:txBody>
          <a:bodyPr/>
          <a:lstStyle/>
          <a:p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METHOD MAIN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BEGIN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CREATE result = SUM(arguments: 1,10)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1 to 10 is:”, result)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result = SUM(arguments: 20,30)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20 to 30 is:”, result)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result = SUM(arguments: 35,45)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35 to 45 is:”, result)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END MAIN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METHOD SUM(parameters: num1, num2)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BEGIN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CREATE sum = 0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FOR (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= num1,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&lt;= num2,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= i+1 )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  sum = sum +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ENDFOR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RETURN sum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END SUM</a:t>
            </a:r>
            <a: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149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619" tIns="45810" rIns="91619" bIns="45810" rtlCol="0" anchor="b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dirty="0"/>
              <a:t>C++ Example – </a:t>
            </a:r>
            <a:r>
              <a:rPr lang="en-US" altLang="en-US" i="1" dirty="0"/>
              <a:t>Method Sum</a:t>
            </a:r>
            <a:endParaRPr lang="en-US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1999" cy="4800599"/>
          </a:xfrm>
        </p:spPr>
        <p:txBody>
          <a:bodyPr vert="horz" wrap="square" lIns="91619" tIns="45810" rIns="91619" bIns="4581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</a:rPr>
              <a:t/>
            </a:r>
            <a:br>
              <a:rPr lang="en-US" altLang="en-US" sz="1600" dirty="0">
                <a:latin typeface="Courier New" panose="02070309020205020404" pitchFamily="49" charset="0"/>
              </a:rPr>
            </a:b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Sum(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num2)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main()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result = Sum(1, 10);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&lt;&lt;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1 to 10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&lt;&lt; result&lt;&lt;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endl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result = Sum(20, 30);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&lt;&lt;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20 to 30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&lt;&lt; result&lt;&lt;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endl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result = Sum(35, 45);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&lt;&lt;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35 to 45 is "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&lt;&lt; result&lt;&lt;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endl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}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Image result for c++">
            <a:extLst>
              <a:ext uri="{FF2B5EF4-FFF2-40B4-BE49-F238E27FC236}">
                <a16:creationId xmlns:a16="http://schemas.microsoft.com/office/drawing/2014/main" id="{AB771A43-1622-43F7-9C4E-24F2928D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634" y="2321242"/>
            <a:ext cx="1554565" cy="17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7916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65188" y="9418"/>
            <a:ext cx="7543800" cy="828782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Psuedocode</a:t>
            </a:r>
            <a:r>
              <a:rPr lang="en-US" altLang="en-US" dirty="0"/>
              <a:t> - </a:t>
            </a:r>
            <a:r>
              <a:rPr lang="en-US" altLang="en-US" i="1" dirty="0"/>
              <a:t>Method Max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685800" y="923898"/>
            <a:ext cx="8382000" cy="5400702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METHOD MAIN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5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j = 2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k = max(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j)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PRINT("The maximum of ",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, " and ” , j ," is ", k)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MAIN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METHOD MAX(parameters: num1, num2)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result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if (num1 &gt; num2)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result = num1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else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result = num2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RETURN result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MAX</a:t>
            </a:r>
          </a:p>
        </p:txBody>
      </p:sp>
      <p:sp>
        <p:nvSpPr>
          <p:cNvPr id="10" name="Rectangle 9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7583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12371</TotalTime>
  <Words>412</Words>
  <Application>Microsoft Office PowerPoint</Application>
  <PresentationFormat>On-screen Show (4:3)</PresentationFormat>
  <Paragraphs>155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Consolas</vt:lpstr>
      <vt:lpstr>Courier New</vt:lpstr>
      <vt:lpstr>Monotype Sorts</vt:lpstr>
      <vt:lpstr>Tahoma</vt:lpstr>
      <vt:lpstr>Times New Roman</vt:lpstr>
      <vt:lpstr>Retrospect</vt:lpstr>
      <vt:lpstr>Methods</vt:lpstr>
      <vt:lpstr>Why have functions?</vt:lpstr>
      <vt:lpstr>Header/Body Example</vt:lpstr>
      <vt:lpstr>Example </vt:lpstr>
      <vt:lpstr>Another Quick Example (function falls asleep; main awake)</vt:lpstr>
      <vt:lpstr>Psuedocode - A Bad Solution (where is the repeated code?)</vt:lpstr>
      <vt:lpstr>PowerPoint Presentation</vt:lpstr>
      <vt:lpstr>C++ Example – Method Sum</vt:lpstr>
      <vt:lpstr>Psuedocode - Method Max</vt:lpstr>
      <vt:lpstr>C++ – Method Max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334</cp:revision>
  <dcterms:created xsi:type="dcterms:W3CDTF">2017-03-19T10:32:05Z</dcterms:created>
  <dcterms:modified xsi:type="dcterms:W3CDTF">2021-10-01T20:25:13Z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