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420" r:id="rId2"/>
    <p:sldId id="464" r:id="rId3"/>
    <p:sldId id="482" r:id="rId4"/>
    <p:sldId id="484" r:id="rId5"/>
    <p:sldId id="501" r:id="rId6"/>
    <p:sldId id="510" r:id="rId7"/>
    <p:sldId id="476" r:id="rId8"/>
    <p:sldId id="520" r:id="rId9"/>
    <p:sldId id="522" r:id="rId10"/>
    <p:sldId id="511" r:id="rId11"/>
    <p:sldId id="513" r:id="rId12"/>
    <p:sldId id="535" r:id="rId13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7137A-90E1-8F41-9F93-12069B9D9CB0}" v="11" dt="2021-06-04T18:31:46.24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1" autoAdjust="0"/>
    <p:restoredTop sz="94659" autoAdjust="0"/>
  </p:normalViewPr>
  <p:slideViewPr>
    <p:cSldViewPr>
      <p:cViewPr varScale="1">
        <p:scale>
          <a:sx n="109" d="100"/>
          <a:sy n="109" d="100"/>
        </p:scale>
        <p:origin x="1374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0D37137A-90E1-8F41-9F93-12069B9D9CB0}"/>
    <pc:docChg chg="undo custSel modSld modMainMaster">
      <pc:chgData name="Douglas Malcolm" userId="6fbabce8-ec94-4dd3-b118-672eb69ae1ad" providerId="ADAL" clId="{0D37137A-90E1-8F41-9F93-12069B9D9CB0}" dt="2021-06-21T19:25:21.481" v="51" actId="20577"/>
      <pc:docMkLst>
        <pc:docMk/>
      </pc:docMkLst>
      <pc:sldChg chg="addSp delSp modSp mod">
        <pc:chgData name="Douglas Malcolm" userId="6fbabce8-ec94-4dd3-b118-672eb69ae1ad" providerId="ADAL" clId="{0D37137A-90E1-8F41-9F93-12069B9D9CB0}" dt="2021-06-21T19:25:21.481" v="51" actId="20577"/>
        <pc:sldMkLst>
          <pc:docMk/>
          <pc:sldMk cId="1861421484" sldId="420"/>
        </pc:sldMkLst>
        <pc:spChg chg="del">
          <ac:chgData name="Douglas Malcolm" userId="6fbabce8-ec94-4dd3-b118-672eb69ae1ad" providerId="ADAL" clId="{0D37137A-90E1-8F41-9F93-12069B9D9CB0}" dt="2021-06-04T18:31:09.280" v="31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10.601" v="32" actId="478"/>
          <ac:spMkLst>
            <pc:docMk/>
            <pc:sldMk cId="1861421484" sldId="420"/>
            <ac:spMk id="3" creationId="{00000000-0000-0000-0000-000000000000}"/>
          </ac:spMkLst>
        </pc:spChg>
        <pc:spChg chg="del mod">
          <ac:chgData name="Douglas Malcolm" userId="6fbabce8-ec94-4dd3-b118-672eb69ae1ad" providerId="ADAL" clId="{0D37137A-90E1-8F41-9F93-12069B9D9CB0}" dt="2021-06-04T18:31:14.364" v="34" actId="478"/>
          <ac:spMkLst>
            <pc:docMk/>
            <pc:sldMk cId="1861421484" sldId="420"/>
            <ac:spMk id="4" creationId="{00000000-0000-0000-0000-000000000000}"/>
          </ac:spMkLst>
        </pc:spChg>
        <pc:spChg chg="add mod">
          <ac:chgData name="Douglas Malcolm" userId="6fbabce8-ec94-4dd3-b118-672eb69ae1ad" providerId="ADAL" clId="{0D37137A-90E1-8F41-9F93-12069B9D9CB0}" dt="2021-06-04T17:35:37.243" v="1"/>
          <ac:spMkLst>
            <pc:docMk/>
            <pc:sldMk cId="1861421484" sldId="420"/>
            <ac:spMk id="7" creationId="{163A0EC5-03BF-094B-939C-143A6735396B}"/>
          </ac:spMkLst>
        </pc:spChg>
        <pc:spChg chg="mod">
          <ac:chgData name="Douglas Malcolm" userId="6fbabce8-ec94-4dd3-b118-672eb69ae1ad" providerId="ADAL" clId="{0D37137A-90E1-8F41-9F93-12069B9D9CB0}" dt="2021-06-21T19:25:21.481" v="51" actId="20577"/>
          <ac:spMkLst>
            <pc:docMk/>
            <pc:sldMk cId="1861421484" sldId="420"/>
            <ac:spMk id="7170" creationId="{00000000-0000-0000-0000-000000000000}"/>
          </ac:spMkLst>
        </pc:spChg>
        <pc:picChg chg="add mod">
          <ac:chgData name="Douglas Malcolm" userId="6fbabce8-ec94-4dd3-b118-672eb69ae1ad" providerId="ADAL" clId="{0D37137A-90E1-8F41-9F93-12069B9D9CB0}" dt="2021-06-04T17:36:05.060" v="4" actId="1076"/>
          <ac:picMkLst>
            <pc:docMk/>
            <pc:sldMk cId="1861421484" sldId="420"/>
            <ac:picMk id="8" creationId="{E1E38165-674F-7B44-ACCF-62EBF95DA68D}"/>
          </ac:picMkLst>
        </pc:picChg>
      </pc:sldChg>
      <pc:sldChg chg="delSp modSp mod">
        <pc:chgData name="Douglas Malcolm" userId="6fbabce8-ec94-4dd3-b118-672eb69ae1ad" providerId="ADAL" clId="{0D37137A-90E1-8F41-9F93-12069B9D9CB0}" dt="2021-06-04T18:31:29.069" v="39" actId="478"/>
        <pc:sldMkLst>
          <pc:docMk/>
          <pc:sldMk cId="492242897" sldId="476"/>
        </pc:sldMkLst>
        <pc:spChg chg="del">
          <ac:chgData name="Douglas Malcolm" userId="6fbabce8-ec94-4dd3-b118-672eb69ae1ad" providerId="ADAL" clId="{0D37137A-90E1-8F41-9F93-12069B9D9CB0}" dt="2021-06-04T18:31:29.069" v="39" actId="478"/>
          <ac:spMkLst>
            <pc:docMk/>
            <pc:sldMk cId="492242897" sldId="476"/>
            <ac:spMk id="2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29.069" v="39" actId="478"/>
          <ac:spMkLst>
            <pc:docMk/>
            <pc:sldMk cId="492242897" sldId="476"/>
            <ac:spMk id="3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29.069" v="39" actId="478"/>
          <ac:spMkLst>
            <pc:docMk/>
            <pc:sldMk cId="492242897" sldId="476"/>
            <ac:spMk id="4" creationId="{00000000-0000-0000-0000-000000000000}"/>
          </ac:spMkLst>
        </pc:spChg>
        <pc:spChg chg="mod">
          <ac:chgData name="Douglas Malcolm" userId="6fbabce8-ec94-4dd3-b118-672eb69ae1ad" providerId="ADAL" clId="{0D37137A-90E1-8F41-9F93-12069B9D9CB0}" dt="2021-06-04T17:34:01.299" v="0"/>
          <ac:spMkLst>
            <pc:docMk/>
            <pc:sldMk cId="492242897" sldId="476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0D37137A-90E1-8F41-9F93-12069B9D9CB0}" dt="2021-06-04T18:31:20.323" v="37" actId="478"/>
        <pc:sldMkLst>
          <pc:docMk/>
          <pc:sldMk cId="539744316" sldId="482"/>
        </pc:sldMkLst>
        <pc:spChg chg="del">
          <ac:chgData name="Douglas Malcolm" userId="6fbabce8-ec94-4dd3-b118-672eb69ae1ad" providerId="ADAL" clId="{0D37137A-90E1-8F41-9F93-12069B9D9CB0}" dt="2021-06-04T18:31:18.963" v="35" actId="478"/>
          <ac:spMkLst>
            <pc:docMk/>
            <pc:sldMk cId="539744316" sldId="482"/>
            <ac:spMk id="4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19.645" v="36" actId="478"/>
          <ac:spMkLst>
            <pc:docMk/>
            <pc:sldMk cId="539744316" sldId="482"/>
            <ac:spMk id="5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20.323" v="37" actId="478"/>
          <ac:spMkLst>
            <pc:docMk/>
            <pc:sldMk cId="539744316" sldId="482"/>
            <ac:spMk id="6" creationId="{00000000-0000-0000-0000-000000000000}"/>
          </ac:spMkLst>
        </pc:spChg>
        <pc:picChg chg="del">
          <ac:chgData name="Douglas Malcolm" userId="6fbabce8-ec94-4dd3-b118-672eb69ae1ad" providerId="ADAL" clId="{0D37137A-90E1-8F41-9F93-12069B9D9CB0}" dt="2021-06-04T17:36:01.477" v="2" actId="478"/>
          <ac:picMkLst>
            <pc:docMk/>
            <pc:sldMk cId="539744316" sldId="482"/>
            <ac:picMk id="7" creationId="{A47EF068-EC08-494E-AA63-7A06A70BADD0}"/>
          </ac:picMkLst>
        </pc:picChg>
      </pc:sldChg>
      <pc:sldChg chg="delSp mod">
        <pc:chgData name="Douglas Malcolm" userId="6fbabce8-ec94-4dd3-b118-672eb69ae1ad" providerId="ADAL" clId="{0D37137A-90E1-8F41-9F93-12069B9D9CB0}" dt="2021-06-04T18:31:23.504" v="38" actId="478"/>
        <pc:sldMkLst>
          <pc:docMk/>
          <pc:sldMk cId="1796710108" sldId="484"/>
        </pc:sldMkLst>
        <pc:spChg chg="del">
          <ac:chgData name="Douglas Malcolm" userId="6fbabce8-ec94-4dd3-b118-672eb69ae1ad" providerId="ADAL" clId="{0D37137A-90E1-8F41-9F93-12069B9D9CB0}" dt="2021-06-04T18:31:23.504" v="38" actId="478"/>
          <ac:spMkLst>
            <pc:docMk/>
            <pc:sldMk cId="1796710108" sldId="484"/>
            <ac:spMk id="4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23.504" v="38" actId="478"/>
          <ac:spMkLst>
            <pc:docMk/>
            <pc:sldMk cId="1796710108" sldId="484"/>
            <ac:spMk id="5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23.504" v="38" actId="478"/>
          <ac:spMkLst>
            <pc:docMk/>
            <pc:sldMk cId="1796710108" sldId="484"/>
            <ac:spMk id="6" creationId="{00000000-0000-0000-0000-000000000000}"/>
          </ac:spMkLst>
        </pc:spChg>
        <pc:picChg chg="del">
          <ac:chgData name="Douglas Malcolm" userId="6fbabce8-ec94-4dd3-b118-672eb69ae1ad" providerId="ADAL" clId="{0D37137A-90E1-8F41-9F93-12069B9D9CB0}" dt="2021-06-04T17:36:15.398" v="5" actId="478"/>
          <ac:picMkLst>
            <pc:docMk/>
            <pc:sldMk cId="1796710108" sldId="484"/>
            <ac:picMk id="7" creationId="{A47EF068-EC08-494E-AA63-7A06A70BADD0}"/>
          </ac:picMkLst>
        </pc:picChg>
      </pc:sldChg>
      <pc:sldChg chg="delSp">
        <pc:chgData name="Douglas Malcolm" userId="6fbabce8-ec94-4dd3-b118-672eb69ae1ad" providerId="ADAL" clId="{0D37137A-90E1-8F41-9F93-12069B9D9CB0}" dt="2021-06-04T17:36:17.499" v="6" actId="478"/>
        <pc:sldMkLst>
          <pc:docMk/>
          <pc:sldMk cId="209670231" sldId="501"/>
        </pc:sldMkLst>
        <pc:picChg chg="del">
          <ac:chgData name="Douglas Malcolm" userId="6fbabce8-ec94-4dd3-b118-672eb69ae1ad" providerId="ADAL" clId="{0D37137A-90E1-8F41-9F93-12069B9D9CB0}" dt="2021-06-04T17:36:17.499" v="6" actId="478"/>
          <ac:picMkLst>
            <pc:docMk/>
            <pc:sldMk cId="209670231" sldId="501"/>
            <ac:picMk id="31" creationId="{A47EF068-EC08-494E-AA63-7A06A70BADD0}"/>
          </ac:picMkLst>
        </pc:picChg>
      </pc:sldChg>
      <pc:sldChg chg="delSp modSp">
        <pc:chgData name="Douglas Malcolm" userId="6fbabce8-ec94-4dd3-b118-672eb69ae1ad" providerId="ADAL" clId="{0D37137A-90E1-8F41-9F93-12069B9D9CB0}" dt="2021-06-04T18:31:43.255" v="42" actId="478"/>
        <pc:sldMkLst>
          <pc:docMk/>
          <pc:sldMk cId="1526758358" sldId="511"/>
        </pc:sldMkLst>
        <pc:spChg chg="del">
          <ac:chgData name="Douglas Malcolm" userId="6fbabce8-ec94-4dd3-b118-672eb69ae1ad" providerId="ADAL" clId="{0D37137A-90E1-8F41-9F93-12069B9D9CB0}" dt="2021-06-04T18:31:43.255" v="42" actId="478"/>
          <ac:spMkLst>
            <pc:docMk/>
            <pc:sldMk cId="1526758358" sldId="511"/>
            <ac:spMk id="2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3.255" v="42" actId="478"/>
          <ac:spMkLst>
            <pc:docMk/>
            <pc:sldMk cId="1526758358" sldId="511"/>
            <ac:spMk id="3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3.255" v="42" actId="478"/>
          <ac:spMkLst>
            <pc:docMk/>
            <pc:sldMk cId="1526758358" sldId="511"/>
            <ac:spMk id="4" creationId="{00000000-0000-0000-0000-000000000000}"/>
          </ac:spMkLst>
        </pc:spChg>
        <pc:spChg chg="mod">
          <ac:chgData name="Douglas Malcolm" userId="6fbabce8-ec94-4dd3-b118-672eb69ae1ad" providerId="ADAL" clId="{0D37137A-90E1-8F41-9F93-12069B9D9CB0}" dt="2021-06-04T17:34:01.299" v="0"/>
          <ac:spMkLst>
            <pc:docMk/>
            <pc:sldMk cId="1526758358" sldId="511"/>
            <ac:spMk id="6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3.255" v="42" actId="478"/>
          <ac:spMkLst>
            <pc:docMk/>
            <pc:sldMk cId="1526758358" sldId="511"/>
            <ac:spMk id="52226" creationId="{00000000-0000-0000-0000-000000000000}"/>
          </ac:spMkLst>
        </pc:spChg>
      </pc:sldChg>
      <pc:sldChg chg="delSp">
        <pc:chgData name="Douglas Malcolm" userId="6fbabce8-ec94-4dd3-b118-672eb69ae1ad" providerId="ADAL" clId="{0D37137A-90E1-8F41-9F93-12069B9D9CB0}" dt="2021-06-04T18:31:46.248" v="43" actId="478"/>
        <pc:sldMkLst>
          <pc:docMk/>
          <pc:sldMk cId="22655707" sldId="513"/>
        </pc:sldMkLst>
        <pc:spChg chg="del">
          <ac:chgData name="Douglas Malcolm" userId="6fbabce8-ec94-4dd3-b118-672eb69ae1ad" providerId="ADAL" clId="{0D37137A-90E1-8F41-9F93-12069B9D9CB0}" dt="2021-06-04T18:31:46.248" v="43" actId="478"/>
          <ac:spMkLst>
            <pc:docMk/>
            <pc:sldMk cId="22655707" sldId="513"/>
            <ac:spMk id="2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6.248" v="43" actId="478"/>
          <ac:spMkLst>
            <pc:docMk/>
            <pc:sldMk cId="22655707" sldId="513"/>
            <ac:spMk id="28675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6.248" v="43" actId="478"/>
          <ac:spMkLst>
            <pc:docMk/>
            <pc:sldMk cId="22655707" sldId="513"/>
            <ac:spMk id="28676" creationId="{00000000-0000-0000-0000-000000000000}"/>
          </ac:spMkLst>
        </pc:spChg>
      </pc:sldChg>
      <pc:sldChg chg="delSp modSp mod">
        <pc:chgData name="Douglas Malcolm" userId="6fbabce8-ec94-4dd3-b118-672eb69ae1ad" providerId="ADAL" clId="{0D37137A-90E1-8F41-9F93-12069B9D9CB0}" dt="2021-06-04T18:31:32.583" v="40" actId="478"/>
        <pc:sldMkLst>
          <pc:docMk/>
          <pc:sldMk cId="601149103" sldId="520"/>
        </pc:sldMkLst>
        <pc:spChg chg="del">
          <ac:chgData name="Douglas Malcolm" userId="6fbabce8-ec94-4dd3-b118-672eb69ae1ad" providerId="ADAL" clId="{0D37137A-90E1-8F41-9F93-12069B9D9CB0}" dt="2021-06-04T18:31:32.583" v="40" actId="478"/>
          <ac:spMkLst>
            <pc:docMk/>
            <pc:sldMk cId="601149103" sldId="520"/>
            <ac:spMk id="2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32.583" v="40" actId="478"/>
          <ac:spMkLst>
            <pc:docMk/>
            <pc:sldMk cId="601149103" sldId="520"/>
            <ac:spMk id="3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32.583" v="40" actId="478"/>
          <ac:spMkLst>
            <pc:docMk/>
            <pc:sldMk cId="601149103" sldId="520"/>
            <ac:spMk id="4" creationId="{00000000-0000-0000-0000-000000000000}"/>
          </ac:spMkLst>
        </pc:spChg>
        <pc:spChg chg="mod">
          <ac:chgData name="Douglas Malcolm" userId="6fbabce8-ec94-4dd3-b118-672eb69ae1ad" providerId="ADAL" clId="{0D37137A-90E1-8F41-9F93-12069B9D9CB0}" dt="2021-06-04T17:34:01.299" v="0"/>
          <ac:spMkLst>
            <pc:docMk/>
            <pc:sldMk cId="601149103" sldId="520"/>
            <ac:spMk id="5" creationId="{00000000-0000-0000-0000-000000000000}"/>
          </ac:spMkLst>
        </pc:spChg>
      </pc:sldChg>
      <pc:sldChg chg="delSp">
        <pc:chgData name="Douglas Malcolm" userId="6fbabce8-ec94-4dd3-b118-672eb69ae1ad" providerId="ADAL" clId="{0D37137A-90E1-8F41-9F93-12069B9D9CB0}" dt="2021-06-04T18:31:35.737" v="41" actId="478"/>
        <pc:sldMkLst>
          <pc:docMk/>
          <pc:sldMk cId="1416416252" sldId="522"/>
        </pc:sldMkLst>
        <pc:spChg chg="del">
          <ac:chgData name="Douglas Malcolm" userId="6fbabce8-ec94-4dd3-b118-672eb69ae1ad" providerId="ADAL" clId="{0D37137A-90E1-8F41-9F93-12069B9D9CB0}" dt="2021-06-04T18:31:35.737" v="41" actId="478"/>
          <ac:spMkLst>
            <pc:docMk/>
            <pc:sldMk cId="1416416252" sldId="522"/>
            <ac:spMk id="2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35.737" v="41" actId="478"/>
          <ac:spMkLst>
            <pc:docMk/>
            <pc:sldMk cId="1416416252" sldId="522"/>
            <ac:spMk id="28675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35.737" v="41" actId="478"/>
          <ac:spMkLst>
            <pc:docMk/>
            <pc:sldMk cId="1416416252" sldId="522"/>
            <ac:spMk id="28676" creationId="{00000000-0000-0000-0000-000000000000}"/>
          </ac:spMkLst>
        </pc:spChg>
      </pc:sldChg>
      <pc:sldChg chg="delSp mod">
        <pc:chgData name="Douglas Malcolm" userId="6fbabce8-ec94-4dd3-b118-672eb69ae1ad" providerId="ADAL" clId="{0D37137A-90E1-8F41-9F93-12069B9D9CB0}" dt="2021-06-04T18:31:49.320" v="44" actId="478"/>
        <pc:sldMkLst>
          <pc:docMk/>
          <pc:sldMk cId="44699698" sldId="535"/>
        </pc:sldMkLst>
        <pc:spChg chg="del">
          <ac:chgData name="Douglas Malcolm" userId="6fbabce8-ec94-4dd3-b118-672eb69ae1ad" providerId="ADAL" clId="{0D37137A-90E1-8F41-9F93-12069B9D9CB0}" dt="2021-06-04T18:31:49.320" v="44" actId="478"/>
          <ac:spMkLst>
            <pc:docMk/>
            <pc:sldMk cId="44699698" sldId="535"/>
            <ac:spMk id="4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9.320" v="44" actId="478"/>
          <ac:spMkLst>
            <pc:docMk/>
            <pc:sldMk cId="44699698" sldId="535"/>
            <ac:spMk id="5" creationId="{00000000-0000-0000-0000-000000000000}"/>
          </ac:spMkLst>
        </pc:spChg>
        <pc:spChg chg="del">
          <ac:chgData name="Douglas Malcolm" userId="6fbabce8-ec94-4dd3-b118-672eb69ae1ad" providerId="ADAL" clId="{0D37137A-90E1-8F41-9F93-12069B9D9CB0}" dt="2021-06-04T18:31:49.320" v="44" actId="478"/>
          <ac:spMkLst>
            <pc:docMk/>
            <pc:sldMk cId="44699698" sldId="535"/>
            <ac:spMk id="6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0D37137A-90E1-8F41-9F93-12069B9D9CB0}" dt="2021-06-04T18:30:51.556" v="30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0D37137A-90E1-8F41-9F93-12069B9D9CB0}" dt="2021-06-04T18:30:51.556" v="30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0D37137A-90E1-8F41-9F93-12069B9D9CB0}" dt="2021-06-04T18:30:50.220" v="29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0D37137A-90E1-8F41-9F93-12069B9D9CB0}" dt="2021-06-04T18:30:48.526" v="28" actId="478"/>
          <ac:spMkLst>
            <pc:docMk/>
            <pc:sldMasterMk cId="0" sldId="2147483792"/>
            <ac:spMk id="6" creationId="{C95BAA02-D427-B648-AE24-686128F5089A}"/>
          </ac:spMkLst>
        </pc:spChg>
        <pc:sldLayoutChg chg="delSp mod">
          <pc:chgData name="Douglas Malcolm" userId="6fbabce8-ec94-4dd3-b118-672eb69ae1ad" providerId="ADAL" clId="{0D37137A-90E1-8F41-9F93-12069B9D9CB0}" dt="2021-06-04T18:30:22.787" v="22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0D37137A-90E1-8F41-9F93-12069B9D9CB0}" dt="2021-06-04T18:30:20.306" v="21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0D37137A-90E1-8F41-9F93-12069B9D9CB0}" dt="2021-06-04T18:30:17.581" v="20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0D37137A-90E1-8F41-9F93-12069B9D9CB0}" dt="2021-06-04T18:30:22.787" v="22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0D37137A-90E1-8F41-9F93-12069B9D9CB0}" dt="2021-06-04T18:29:50.196" v="8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0D37137A-90E1-8F41-9F93-12069B9D9CB0}" dt="2021-06-04T18:29:52.258" v="9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0D37137A-90E1-8F41-9F93-12069B9D9CB0}" dt="2021-06-04T18:29:54.395" v="10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0D37137A-90E1-8F41-9F93-12069B9D9CB0}" dt="2021-06-04T18:30:02.051" v="13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addSp delSp mod">
          <pc:chgData name="Douglas Malcolm" userId="6fbabce8-ec94-4dd3-b118-672eb69ae1ad" providerId="ADAL" clId="{0D37137A-90E1-8F41-9F93-12069B9D9CB0}" dt="2021-06-04T18:30:42.743" v="27" actId="478"/>
          <pc:sldLayoutMkLst>
            <pc:docMk/>
            <pc:sldMasterMk cId="0" sldId="2147483792"/>
            <pc:sldLayoutMk cId="3980077837" sldId="2147483815"/>
          </pc:sldLayoutMkLst>
          <pc:spChg chg="add del">
            <ac:chgData name="Douglas Malcolm" userId="6fbabce8-ec94-4dd3-b118-672eb69ae1ad" providerId="ADAL" clId="{0D37137A-90E1-8F41-9F93-12069B9D9CB0}" dt="2021-06-04T18:30:38.109" v="26" actId="478"/>
            <ac:spMkLst>
              <pc:docMk/>
              <pc:sldMasterMk cId="0" sldId="2147483792"/>
              <pc:sldLayoutMk cId="3980077837" sldId="2147483815"/>
              <ac:spMk id="4" creationId="{E79503A6-B206-0F4A-A8A3-4E45D75EB671}"/>
            </ac:spMkLst>
          </pc:spChg>
          <pc:spChg chg="del">
            <ac:chgData name="Douglas Malcolm" userId="6fbabce8-ec94-4dd3-b118-672eb69ae1ad" providerId="ADAL" clId="{0D37137A-90E1-8F41-9F93-12069B9D9CB0}" dt="2021-06-04T18:30:25.400" v="23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add del">
            <ac:chgData name="Douglas Malcolm" userId="6fbabce8-ec94-4dd3-b118-672eb69ae1ad" providerId="ADAL" clId="{0D37137A-90E1-8F41-9F93-12069B9D9CB0}" dt="2021-06-04T18:30:42.743" v="27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0D37137A-90E1-8F41-9F93-12069B9D9CB0}" dt="2021-06-04T18:30:33.817" v="24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0D37137A-90E1-8F41-9F93-12069B9D9CB0}" dt="2021-06-04T18:29:48.621" v="7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addSp delSp mod">
          <pc:chgData name="Douglas Malcolm" userId="6fbabce8-ec94-4dd3-b118-672eb69ae1ad" providerId="ADAL" clId="{0D37137A-90E1-8F41-9F93-12069B9D9CB0}" dt="2021-06-04T18:30:15.249" v="19" actId="478"/>
          <pc:sldLayoutMkLst>
            <pc:docMk/>
            <pc:sldMasterMk cId="0" sldId="2147483792"/>
            <pc:sldLayoutMk cId="2138546792" sldId="2147483817"/>
          </pc:sldLayoutMkLst>
          <pc:spChg chg="add del">
            <ac:chgData name="Douglas Malcolm" userId="6fbabce8-ec94-4dd3-b118-672eb69ae1ad" providerId="ADAL" clId="{0D37137A-90E1-8F41-9F93-12069B9D9CB0}" dt="2021-06-04T18:30:11.827" v="18" actId="478"/>
            <ac:spMkLst>
              <pc:docMk/>
              <pc:sldMasterMk cId="0" sldId="2147483792"/>
              <pc:sldLayoutMk cId="2138546792" sldId="2147483817"/>
              <ac:spMk id="2" creationId="{A0397D08-5DD2-6A45-8CC4-E3FE3BF5539D}"/>
            </ac:spMkLst>
          </pc:spChg>
          <pc:spChg chg="del">
            <ac:chgData name="Douglas Malcolm" userId="6fbabce8-ec94-4dd3-b118-672eb69ae1ad" providerId="ADAL" clId="{0D37137A-90E1-8F41-9F93-12069B9D9CB0}" dt="2021-06-04T18:30:08.257" v="16" actId="478"/>
            <ac:spMkLst>
              <pc:docMk/>
              <pc:sldMasterMk cId="0" sldId="2147483792"/>
              <pc:sldLayoutMk cId="2138546792" sldId="2147483817"/>
              <ac:spMk id="4" creationId="{11BD267D-61C9-7D43-8075-BCBB0D34BF3A}"/>
            </ac:spMkLst>
          </pc:spChg>
          <pc:spChg chg="del">
            <ac:chgData name="Douglas Malcolm" userId="6fbabce8-ec94-4dd3-b118-672eb69ae1ad" providerId="ADAL" clId="{0D37137A-90E1-8F41-9F93-12069B9D9CB0}" dt="2021-06-04T18:30:06.787" v="15" actId="478"/>
            <ac:spMkLst>
              <pc:docMk/>
              <pc:sldMasterMk cId="0" sldId="2147483792"/>
              <pc:sldLayoutMk cId="2138546792" sldId="2147483817"/>
              <ac:spMk id="5" creationId="{601C3A83-CCB3-CF40-94C6-77B44DE8325A}"/>
            </ac:spMkLst>
          </pc:spChg>
          <pc:spChg chg="add del">
            <ac:chgData name="Douglas Malcolm" userId="6fbabce8-ec94-4dd3-b118-672eb69ae1ad" providerId="ADAL" clId="{0D37137A-90E1-8F41-9F93-12069B9D9CB0}" dt="2021-06-04T18:30:15.249" v="19" actId="478"/>
            <ac:spMkLst>
              <pc:docMk/>
              <pc:sldMasterMk cId="0" sldId="2147483792"/>
              <pc:sldLayoutMk cId="2138546792" sldId="2147483817"/>
              <ac:spMk id="6" creationId="{EAC96846-B276-F34C-A246-9AAC2C527F25}"/>
            </ac:spMkLst>
          </pc:spChg>
        </pc:sldLayoutChg>
        <pc:sldLayoutChg chg="del">
          <pc:chgData name="Douglas Malcolm" userId="6fbabce8-ec94-4dd3-b118-672eb69ae1ad" providerId="ADAL" clId="{0D37137A-90E1-8F41-9F93-12069B9D9CB0}" dt="2021-06-04T18:29:57.877" v="11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0D37137A-90E1-8F41-9F93-12069B9D9CB0}" dt="2021-06-04T18:30:00.357" v="12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0D37137A-90E1-8F41-9F93-12069B9D9CB0}" dt="2021-06-04T18:30:03.934" v="14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2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409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3AB5441A-1F66-FC46-B4BC-873976C28F86}" type="slidenum">
              <a:rPr lang="es-PE" altLang="en-US"/>
              <a:pPr eaLnBrk="1" hangingPunct="1"/>
              <a:t>5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2054391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35ADD16-4EF0-734B-A04B-C41A0ED0B911}" type="slidenum">
              <a:rPr lang="es-PE" altLang="en-US"/>
              <a:pPr eaLnBrk="1" hangingPunct="1"/>
              <a:t>6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34849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2950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361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2950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898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0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503A6-B206-0F4A-A8A3-4E45D75EB671}"/>
              </a:ext>
            </a:extLst>
          </p:cNvPr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97D08-5DD2-6A45-8CC4-E3FE3BF5539D}"/>
              </a:ext>
            </a:extLst>
          </p:cNvPr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1815F-BAE1-B84A-9EE9-75313819B67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BF948-034C-6D4A-BE72-F76CC98A926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7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Methods</a:t>
            </a: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Methods and Data Passing</a:t>
            </a: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163A0EC5-03BF-094B-939C-143A6735396B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E1E38165-674F-7B44-ACCF-62EBF95DA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112" y="2886550"/>
            <a:ext cx="1314864" cy="126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65188" y="9418"/>
            <a:ext cx="7543800" cy="828782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Psuedocode</a:t>
            </a:r>
            <a:r>
              <a:rPr lang="en-US" altLang="en-US" dirty="0"/>
              <a:t> - </a:t>
            </a:r>
            <a:r>
              <a:rPr lang="en-US" altLang="en-US" i="1" dirty="0"/>
              <a:t>Method Max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685800" y="923898"/>
            <a:ext cx="8382000" cy="5400702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METHOD MAIN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5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j = 2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k = max(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, j)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PRINT("The maximum of ",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, " and ” , j ," is ", k)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MAIN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charset="2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METHOD MAX(parameters: num1, num2)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CREATE result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if (num1 &gt; num2)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result = num1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else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   result = num2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RETURN result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MAX</a:t>
            </a:r>
          </a:p>
        </p:txBody>
      </p:sp>
      <p:sp>
        <p:nvSpPr>
          <p:cNvPr id="10" name="Rectangle 9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75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2"/>
          <p:cNvSpPr>
            <a:spLocks noGrp="1"/>
          </p:cNvSpPr>
          <p:nvPr>
            <p:ph type="title"/>
          </p:nvPr>
        </p:nvSpPr>
        <p:spPr/>
        <p:txBody>
          <a:bodyPr vert="horz" lIns="0" tIns="198147" rIns="0" bIns="0" rtlCol="0" anchor="b">
            <a:normAutofit/>
          </a:bodyPr>
          <a:lstStyle/>
          <a:p>
            <a:pPr marL="12637" defTabSz="909846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0000"/>
                </a:solidFill>
              </a:rPr>
              <a:t>C# – </a:t>
            </a:r>
            <a:r>
              <a:rPr lang="en-US" altLang="en-US" i="1" dirty="0">
                <a:solidFill>
                  <a:srgbClr val="000000"/>
                </a:solidFill>
              </a:rPr>
              <a:t>Method Max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25" y="1796388"/>
            <a:ext cx="9067799" cy="452821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max(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num2) 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result;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(num1 &gt; num2)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   result = num1;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   result = num2;</a:t>
            </a:r>
            <a:b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result;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Main(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= 5, j = 2;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k = max(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, j);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9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maximum of {0} and {1}is{2}"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9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, j, k);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1900" dirty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2112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3062" y="228600"/>
            <a:ext cx="8542337" cy="61722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</a:rPr>
              <a:t>class</a:t>
            </a:r>
            <a:r>
              <a:rPr lang="en-US" dirty="0"/>
              <a:t> </a:t>
            </a:r>
            <a:r>
              <a:rPr lang="en-US" dirty="0" err="1"/>
              <a:t>MainClass</a:t>
            </a:r>
            <a:r>
              <a:rPr lang="en-US" dirty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>
                <a:solidFill>
                  <a:srgbClr val="0432FF"/>
                </a:solidFill>
              </a:rPr>
              <a:t> </a:t>
            </a:r>
            <a:r>
              <a:rPr lang="en-US" dirty="0"/>
              <a:t>math(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x, 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y)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err="1"/>
              <a:t>x+y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math (</a:t>
            </a:r>
            <a:r>
              <a:rPr lang="en-US" dirty="0" err="1">
                <a:solidFill>
                  <a:srgbClr val="0432FF"/>
                </a:solidFill>
              </a:rPr>
              <a:t>int</a:t>
            </a:r>
            <a:r>
              <a:rPr lang="en-US" dirty="0"/>
              <a:t> x)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x*x;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double</a:t>
            </a:r>
            <a:r>
              <a:rPr lang="en-US" dirty="0"/>
              <a:t> math(</a:t>
            </a:r>
            <a:r>
              <a:rPr lang="en-US" dirty="0">
                <a:solidFill>
                  <a:srgbClr val="0432FF"/>
                </a:solidFill>
              </a:rPr>
              <a:t>double </a:t>
            </a:r>
            <a:r>
              <a:rPr lang="en-US" dirty="0"/>
              <a:t>x, </a:t>
            </a:r>
            <a:r>
              <a:rPr lang="en-US" dirty="0">
                <a:solidFill>
                  <a:srgbClr val="0432FF"/>
                </a:solidFill>
              </a:rPr>
              <a:t>double</a:t>
            </a:r>
            <a:r>
              <a:rPr lang="en-US" dirty="0"/>
              <a:t> y)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x*y;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string</a:t>
            </a:r>
            <a:r>
              <a:rPr lang="en-US" dirty="0"/>
              <a:t> math (){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solidFill>
                  <a:srgbClr val="0432FF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"Why does this work?"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</a:t>
            </a:r>
            <a:r>
              <a:rPr lang="en-US" dirty="0">
                <a:solidFill>
                  <a:srgbClr val="0432FF"/>
                </a:solidFill>
              </a:rPr>
              <a:t>public static void </a:t>
            </a:r>
            <a:r>
              <a:rPr lang="en-US" dirty="0"/>
              <a:t>Main(</a:t>
            </a:r>
            <a:r>
              <a:rPr lang="en-US" dirty="0">
                <a:solidFill>
                  <a:srgbClr val="0432FF"/>
                </a:solidFill>
              </a:rPr>
              <a:t>string</a:t>
            </a:r>
            <a:r>
              <a:rPr lang="en-US" dirty="0"/>
              <a:t>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Console.WriteLine</a:t>
            </a:r>
            <a:r>
              <a:rPr lang="en-US" dirty="0"/>
              <a:t>(math(7.5, 9.5));  </a:t>
            </a:r>
            <a:r>
              <a:rPr lang="en-US" dirty="0">
                <a:solidFill>
                  <a:srgbClr val="4E8F00"/>
                </a:solidFill>
              </a:rPr>
              <a:t>// Prints 71.25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 err="1"/>
              <a:t>Console.WriteLine</a:t>
            </a:r>
            <a:r>
              <a:rPr lang="en-US" dirty="0"/>
              <a:t> (math(4));            </a:t>
            </a:r>
            <a:r>
              <a:rPr lang="en-US" dirty="0">
                <a:solidFill>
                  <a:srgbClr val="4E8F00"/>
                </a:solidFill>
              </a:rPr>
              <a:t>// Prints 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/>
              <a:t>Console.WriteLine </a:t>
            </a:r>
            <a:r>
              <a:rPr lang="en-US" dirty="0"/>
              <a:t>(math());              </a:t>
            </a:r>
            <a:r>
              <a:rPr lang="en-US" dirty="0">
                <a:solidFill>
                  <a:srgbClr val="4E8F00"/>
                </a:solidFill>
              </a:rPr>
              <a:t>// Prints ”Why does this work?”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pic>
        <p:nvPicPr>
          <p:cNvPr id="7" name="Picture 6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2112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9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7398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Why have functions?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CREATE</a:t>
            </a: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 average, userNum1,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PRINT (</a:t>
            </a:r>
            <a:r>
              <a:rPr lang="en-US" altLang="es-PE" sz="1531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the 2 numbers”</a:t>
            </a: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a lot of other code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more code here, then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userNum1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READ userNum2</a:t>
            </a:r>
          </a:p>
          <a:p>
            <a:pPr eaLnBrk="1" hangingPunct="1">
              <a:buFontTx/>
              <a:buNone/>
            </a:pPr>
            <a:r>
              <a:rPr lang="en-US" altLang="es-PE" sz="1531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53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8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Header/Body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Header is top line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 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Begin the body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End the body</a:t>
            </a: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736" y="3276600"/>
            <a:ext cx="1314864" cy="126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4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Signature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 Signature is Sum (</a:t>
            </a:r>
            <a:r>
              <a:rPr lang="en-US" altLang="en-US" sz="2400" dirty="0" err="1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 err="1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 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num2)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 = 0;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++)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227462" indent="-227462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736" y="3276600"/>
            <a:ext cx="1314864" cy="126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71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/>
              <a:t>Example</a:t>
            </a:r>
            <a:br>
              <a:rPr lang="en-US" altLang="es-PE"/>
            </a:br>
            <a:r>
              <a:rPr lang="en-US" altLang="es-PE" sz="2143"/>
              <a:t>(main wakes back up; average sleeps)</a:t>
            </a:r>
            <a:endParaRPr lang="en-US" altLang="es-P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906" y="1753085"/>
            <a:ext cx="7732869" cy="411431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MyClass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main (String </a:t>
            </a:r>
            <a:r>
              <a:rPr lang="en-US" altLang="es-PE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[ ])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num1, num2, num3;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result1, result2;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num1 = 5; num2 = 7; num3 = 4; 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result1 = average (num1, num2); </a:t>
            </a:r>
            <a:r>
              <a:rPr lang="en-US" altLang="es-PE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6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result2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 = average (num3, num1); </a:t>
            </a:r>
            <a:r>
              <a:rPr lang="en-US" altLang="es-PE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4.5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921948" y="5132566"/>
            <a:ext cx="3789564" cy="10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143">
                <a:solidFill>
                  <a:srgbClr val="4D4D4D"/>
                </a:solidFill>
              </a:rPr>
              <a:t>double average (int x, int y) {</a:t>
            </a:r>
          </a:p>
          <a:p>
            <a:pPr eaLnBrk="1" hangingPunct="1"/>
            <a:r>
              <a:rPr lang="en-US" altLang="es-PE" sz="2143">
                <a:solidFill>
                  <a:srgbClr val="4D4D4D"/>
                </a:solidFill>
              </a:rPr>
              <a:t>    return ( (x+y) / 2);</a:t>
            </a:r>
          </a:p>
          <a:p>
            <a:pPr eaLnBrk="1" hangingPunct="1"/>
            <a:r>
              <a:rPr lang="en-US" altLang="es-PE" sz="2143">
                <a:solidFill>
                  <a:srgbClr val="4D4D4D"/>
                </a:solidFill>
              </a:rPr>
              <a:t>}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3055561" y="2916230"/>
            <a:ext cx="4432669" cy="34994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7138282" y="478261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838177" y="478261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7113980" y="4364625"/>
            <a:ext cx="30168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x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789573" y="4362196"/>
            <a:ext cx="30168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y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1189173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772419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355665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422472" y="618240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2122367" y="618240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1001039" y="510340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num1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1632889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num2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2216135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num3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185734" y="5808158"/>
            <a:ext cx="772391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result1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934233" y="5808158"/>
            <a:ext cx="772391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result2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955875" y="4782617"/>
            <a:ext cx="1983036" cy="186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955875" y="4782617"/>
            <a:ext cx="1983036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36887" name="WordArt 23"/>
          <p:cNvSpPr>
            <a:spLocks noChangeArrowheads="1" noChangeShapeType="1" noTextEdit="1"/>
          </p:cNvSpPr>
          <p:nvPr/>
        </p:nvSpPr>
        <p:spPr bwMode="auto">
          <a:xfrm>
            <a:off x="1189174" y="4782617"/>
            <a:ext cx="1516439" cy="349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Memory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1164872" y="541446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1731107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7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2314353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4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1381159" y="6111933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6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2047009" y="6127173"/>
            <a:ext cx="509563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 dirty="0">
                <a:solidFill>
                  <a:srgbClr val="FF0000"/>
                </a:solidFill>
              </a:rPr>
              <a:t>4.5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6798056" y="3548081"/>
            <a:ext cx="989373" cy="51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755">
                <a:solidFill>
                  <a:srgbClr val="4D4D4D"/>
                </a:solidFill>
              </a:rPr>
              <a:t>sleep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249381" y="4152901"/>
            <a:ext cx="365760" cy="0"/>
          </a:xfrm>
          <a:prstGeom prst="line">
            <a:avLst/>
          </a:prstGeom>
          <a:ln w="2222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pic>
        <p:nvPicPr>
          <p:cNvPr id="32" name="Picture 31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352" y="196596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7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/>
              <a:t>Another Quick Example</a:t>
            </a:r>
            <a:br>
              <a:rPr lang="en-US" altLang="es-PE"/>
            </a:br>
            <a:r>
              <a:rPr lang="en-US" altLang="es-PE" sz="2143"/>
              <a:t>(function falls asleep; main awake)</a:t>
            </a:r>
            <a:endParaRPr lang="en-US" altLang="es-P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906" y="1753085"/>
            <a:ext cx="7732869" cy="411431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s-PE" sz="1800" dirty="0" err="1">
                <a:latin typeface="Consolas" charset="0"/>
                <a:ea typeface="Consolas" charset="0"/>
                <a:cs typeface="Consolas" charset="0"/>
              </a:rPr>
              <a:t>MyClass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main (String </a:t>
            </a:r>
            <a:r>
              <a:rPr lang="en-US" altLang="es-PE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[ ])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s-PE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num1, num2, num3;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num1 = 5; num2 = 7; num3 = 4; 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s-PE" dirty="0" err="1">
                <a:latin typeface="Consolas" charset="0"/>
                <a:ea typeface="Consolas" charset="0"/>
                <a:cs typeface="Consolas" charset="0"/>
              </a:rPr>
              <a:t>printNum</a:t>
            </a: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 (num1);</a:t>
            </a:r>
          </a:p>
          <a:p>
            <a:pPr lvl="1" eaLnBrk="1" hangingPunct="1">
              <a:buFontTx/>
              <a:buNone/>
            </a:pPr>
            <a:r>
              <a:rPr lang="en-US" altLang="es-PE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921948" y="5132566"/>
            <a:ext cx="3739229" cy="10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void </a:t>
            </a:r>
            <a:r>
              <a:rPr lang="en-US" altLang="es-PE" sz="2143" dirty="0" err="1">
                <a:solidFill>
                  <a:srgbClr val="4D4D4D"/>
                </a:solidFill>
              </a:rPr>
              <a:t>printNum</a:t>
            </a:r>
            <a:r>
              <a:rPr lang="en-US" altLang="es-PE" sz="2143" dirty="0">
                <a:solidFill>
                  <a:srgbClr val="4D4D4D"/>
                </a:solidFill>
              </a:rPr>
              <a:t> (</a:t>
            </a:r>
            <a:r>
              <a:rPr lang="en-US" altLang="es-PE" sz="2143" dirty="0" err="1">
                <a:solidFill>
                  <a:srgbClr val="4D4D4D"/>
                </a:solidFill>
              </a:rPr>
              <a:t>int</a:t>
            </a:r>
            <a:r>
              <a:rPr lang="en-US" altLang="es-PE" sz="2143" dirty="0">
                <a:solidFill>
                  <a:srgbClr val="4D4D4D"/>
                </a:solidFill>
              </a:rPr>
              <a:t> </a:t>
            </a:r>
            <a:r>
              <a:rPr lang="en-US" altLang="es-PE" sz="2143" dirty="0" err="1">
                <a:solidFill>
                  <a:srgbClr val="4D4D4D"/>
                </a:solidFill>
              </a:rPr>
              <a:t>myNum</a:t>
            </a:r>
            <a:r>
              <a:rPr lang="en-US" altLang="es-PE" sz="2143" dirty="0">
                <a:solidFill>
                  <a:srgbClr val="4D4D4D"/>
                </a:solidFill>
              </a:rPr>
              <a:t>) {</a:t>
            </a:r>
          </a:p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    PRINT (</a:t>
            </a:r>
            <a:r>
              <a:rPr lang="en-US" altLang="es-PE" sz="2143" dirty="0" err="1">
                <a:solidFill>
                  <a:srgbClr val="4D4D4D"/>
                </a:solidFill>
              </a:rPr>
              <a:t>myNum</a:t>
            </a:r>
            <a:r>
              <a:rPr lang="en-US" altLang="es-PE" sz="2143" dirty="0">
                <a:solidFill>
                  <a:srgbClr val="4D4D4D"/>
                </a:solidFill>
              </a:rPr>
              <a:t>);</a:t>
            </a:r>
          </a:p>
          <a:p>
            <a:pPr eaLnBrk="1" hangingPunct="1"/>
            <a:r>
              <a:rPr lang="en-US" altLang="es-PE" sz="2143" dirty="0">
                <a:solidFill>
                  <a:srgbClr val="4D4D4D"/>
                </a:solidFill>
              </a:rPr>
              <a:t>}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V="1">
            <a:off x="3055561" y="3032880"/>
            <a:ext cx="4316020" cy="3382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7488229" y="4782617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109120" y="4362196"/>
            <a:ext cx="982705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myNum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189173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772419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355665" y="5482512"/>
            <a:ext cx="349948" cy="349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001039" y="510340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num1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632889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num2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216135" y="5108263"/>
            <a:ext cx="675185" cy="32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en-US" altLang="es-PE" sz="1531"/>
              <a:t>num3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955875" y="4782617"/>
            <a:ext cx="1983036" cy="12831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955875" y="4782617"/>
            <a:ext cx="1983036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096" name="WordArt 16"/>
          <p:cNvSpPr>
            <a:spLocks noChangeArrowheads="1" noChangeShapeType="1" noTextEdit="1"/>
          </p:cNvSpPr>
          <p:nvPr/>
        </p:nvSpPr>
        <p:spPr bwMode="auto">
          <a:xfrm>
            <a:off x="1189174" y="4782617"/>
            <a:ext cx="1516439" cy="3499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Memory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164872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731107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7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2314353" y="5412038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4</a:t>
            </a:r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7371581" y="1866388"/>
            <a:ext cx="1516439" cy="13997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7371581" y="1866388"/>
            <a:ext cx="1516439" cy="34994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46103" name="WordArt 24"/>
          <p:cNvSpPr>
            <a:spLocks noChangeArrowheads="1" noChangeShapeType="1" noTextEdit="1"/>
          </p:cNvSpPr>
          <p:nvPr/>
        </p:nvSpPr>
        <p:spPr bwMode="auto">
          <a:xfrm>
            <a:off x="7488230" y="1866388"/>
            <a:ext cx="1236968" cy="311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55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charset="0"/>
                <a:ea typeface="Arial Black" charset="0"/>
                <a:cs typeface="Arial Black" charset="0"/>
              </a:rPr>
              <a:t>Output</a:t>
            </a: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7347278" y="2216336"/>
            <a:ext cx="312906" cy="37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altLang="es-PE" sz="1837"/>
              <a:t>5</a:t>
            </a: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207817" y="3820391"/>
            <a:ext cx="365760" cy="0"/>
          </a:xfrm>
          <a:prstGeom prst="line">
            <a:avLst/>
          </a:prstGeom>
          <a:ln w="2222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7543800" cy="1160461"/>
          </a:xfrm>
        </p:spPr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 err="1"/>
              <a:t>Psuedocode</a:t>
            </a:r>
            <a:r>
              <a:rPr lang="en-US" altLang="en-US" sz="4378" dirty="0"/>
              <a:t> - A Bad Solution</a:t>
            </a:r>
            <a:br>
              <a:rPr lang="en-US" altLang="en-US" sz="4378" dirty="0"/>
            </a:br>
            <a:r>
              <a:rPr lang="en-US" altLang="en-US" sz="2800" dirty="0"/>
              <a:t>(where is the repeated code?)</a:t>
            </a:r>
            <a:endParaRPr lang="en-US" altLang="en-US" sz="4378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01687" y="1676400"/>
            <a:ext cx="7543800" cy="4783138"/>
          </a:xfrm>
        </p:spPr>
        <p:txBody>
          <a:bodyPr/>
          <a:lstStyle/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1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10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 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1 to 10 is “, sum)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dirty="0">
              <a:solidFill>
                <a:schemeClr val="tx1">
                  <a:lumMod val="95000"/>
                  <a:lumOff val="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(int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20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30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20 to 30 is “, sum)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dirty="0">
              <a:solidFill>
                <a:schemeClr val="tx1">
                  <a:lumMod val="95000"/>
                  <a:lumOff val="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 = 0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for (int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35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&lt;= 45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= i+1)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sum = sum + </a:t>
            </a:r>
            <a:r>
              <a:rPr lang="en-US" alt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ENDFOR</a:t>
            </a:r>
          </a:p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PRINT("Sum from 35 to 45 is “, sum)</a:t>
            </a: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2682" y="2145611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2682" y="4252586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2682" y="1958485"/>
            <a:ext cx="184731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  <p:sp>
        <p:nvSpPr>
          <p:cNvPr id="11" name="Rectangle 10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620000" y="669149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24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73063" y="228600"/>
            <a:ext cx="7543800" cy="5867400"/>
          </a:xfrm>
        </p:spPr>
        <p:txBody>
          <a:bodyPr/>
          <a:lstStyle/>
          <a:p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METHOD MAIN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BEGIN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CREATE result = SUM(arguments: 1,10)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1 to 10 is:”, result)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result = SUM(arguments: 20,30)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20 to 30 is:”, result)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result = SUM(arguments: 35,45)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PRINT("Sum from 35 to 45 is:”, result)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END MAIN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METHOD SUM(parameters: num1, num2)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BEGIN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CREATE sum = 0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FOR (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= num1,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&lt;= num2,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= i+1 )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  sum = sum + </a:t>
            </a:r>
            <a:r>
              <a:rPr lang="en-US" altLang="en-US" sz="2200" dirty="0" err="1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ENDFOR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     RETURN sum</a:t>
            </a:r>
            <a:b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0D0D0D"/>
                </a:solidFill>
                <a:latin typeface="Consolas" charset="0"/>
                <a:ea typeface="Consolas" charset="0"/>
                <a:cs typeface="Consolas" charset="0"/>
              </a:rPr>
              <a:t>  END SUM</a:t>
            </a:r>
            <a: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solidFill>
                  <a:srgbClr val="E7E6E6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endParaRPr lang="en-US" sz="22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14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2"/>
          <p:cNvSpPr>
            <a:spLocks noGrp="1"/>
          </p:cNvSpPr>
          <p:nvPr>
            <p:ph type="title"/>
          </p:nvPr>
        </p:nvSpPr>
        <p:spPr/>
        <p:txBody>
          <a:bodyPr vert="horz" lIns="0" tIns="198147" rIns="0" bIns="0" rtlCol="0" anchor="b">
            <a:normAutofit/>
          </a:bodyPr>
          <a:lstStyle/>
          <a:p>
            <a:pPr marL="12637" defTabSz="909846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rgbClr val="000000"/>
                </a:solidFill>
              </a:rPr>
              <a:t>C# Example – </a:t>
            </a:r>
            <a:r>
              <a:rPr lang="en-US" altLang="en-US" i="1" dirty="0">
                <a:solidFill>
                  <a:srgbClr val="000000"/>
                </a:solidFill>
              </a:rPr>
              <a:t>Method Sum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1" y="1846263"/>
            <a:ext cx="8104188" cy="4613275"/>
          </a:xfrm>
        </p:spPr>
        <p:txBody>
          <a:bodyPr/>
          <a:lstStyle/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num1,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num2)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 = 0;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for(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num1;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&lt;= num2;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++)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{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sum +=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}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Main(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result = Sum(1, 10);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1 to 10 is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result);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result = Sum(20, 30);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20 to 30 is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result);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result = Sum(35, 45);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8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"Sum from 35 to 45 is "</a:t>
            </a: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+ result);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701" y="251460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4162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12310</TotalTime>
  <Words>553</Words>
  <Application>Microsoft Office PowerPoint</Application>
  <PresentationFormat>On-screen Show (4:3)</PresentationFormat>
  <Paragraphs>170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Consolas</vt:lpstr>
      <vt:lpstr>Monotype Sorts</vt:lpstr>
      <vt:lpstr>Tahoma</vt:lpstr>
      <vt:lpstr>Times New Roman</vt:lpstr>
      <vt:lpstr>Retrospect</vt:lpstr>
      <vt:lpstr>Methods</vt:lpstr>
      <vt:lpstr>Why have functions?</vt:lpstr>
      <vt:lpstr>Header/Body Example</vt:lpstr>
      <vt:lpstr>Method Signature</vt:lpstr>
      <vt:lpstr>Example (main wakes back up; average sleeps)</vt:lpstr>
      <vt:lpstr>Another Quick Example (function falls asleep; main awake)</vt:lpstr>
      <vt:lpstr>Psuedocode - A Bad Solution (where is the repeated code?)</vt:lpstr>
      <vt:lpstr>PowerPoint Presentation</vt:lpstr>
      <vt:lpstr>C# Example – Method Sum</vt:lpstr>
      <vt:lpstr>Psuedocode - Method Max</vt:lpstr>
      <vt:lpstr>C# – Method Max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325</cp:revision>
  <dcterms:created xsi:type="dcterms:W3CDTF">2017-03-19T10:32:05Z</dcterms:created>
  <dcterms:modified xsi:type="dcterms:W3CDTF">2021-10-01T20:25:35Z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