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4"/>
  </p:notesMasterIdLst>
  <p:handoutMasterIdLst>
    <p:handoutMasterId r:id="rId15"/>
  </p:handoutMasterIdLst>
  <p:sldIdLst>
    <p:sldId id="420" r:id="rId2"/>
    <p:sldId id="464" r:id="rId3"/>
    <p:sldId id="482" r:id="rId4"/>
    <p:sldId id="484" r:id="rId5"/>
    <p:sldId id="501" r:id="rId6"/>
    <p:sldId id="510" r:id="rId7"/>
    <p:sldId id="476" r:id="rId8"/>
    <p:sldId id="520" r:id="rId9"/>
    <p:sldId id="521" r:id="rId10"/>
    <p:sldId id="511" r:id="rId11"/>
    <p:sldId id="512" r:id="rId12"/>
    <p:sldId id="534" r:id="rId13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4E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D3E76D-C832-9F41-9D89-7CF70CD60A13}" v="8" dt="2021-06-04T18:29:14.51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71" autoAdjust="0"/>
    <p:restoredTop sz="94659" autoAdjust="0"/>
  </p:normalViewPr>
  <p:slideViewPr>
    <p:cSldViewPr>
      <p:cViewPr varScale="1">
        <p:scale>
          <a:sx n="109" d="100"/>
          <a:sy n="109" d="100"/>
        </p:scale>
        <p:origin x="1374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BFD3E76D-C832-9F41-9D89-7CF70CD60A13}"/>
    <pc:docChg chg="undo custSel modSld modMainMaster">
      <pc:chgData name="Douglas Malcolm" userId="6fbabce8-ec94-4dd3-b118-672eb69ae1ad" providerId="ADAL" clId="{BFD3E76D-C832-9F41-9D89-7CF70CD60A13}" dt="2021-06-21T19:25:37.570" v="65" actId="20577"/>
      <pc:docMkLst>
        <pc:docMk/>
      </pc:docMkLst>
      <pc:sldChg chg="addSp delSp modSp mod">
        <pc:chgData name="Douglas Malcolm" userId="6fbabce8-ec94-4dd3-b118-672eb69ae1ad" providerId="ADAL" clId="{BFD3E76D-C832-9F41-9D89-7CF70CD60A13}" dt="2021-06-21T19:25:37.570" v="65" actId="20577"/>
        <pc:sldMkLst>
          <pc:docMk/>
          <pc:sldMk cId="1861421484" sldId="420"/>
        </pc:sldMkLst>
        <pc:spChg chg="del">
          <ac:chgData name="Douglas Malcolm" userId="6fbabce8-ec94-4dd3-b118-672eb69ae1ad" providerId="ADAL" clId="{BFD3E76D-C832-9F41-9D89-7CF70CD60A13}" dt="2021-06-04T18:28:27.384" v="29" actId="478"/>
          <ac:spMkLst>
            <pc:docMk/>
            <pc:sldMk cId="1861421484" sldId="420"/>
            <ac:spMk id="2" creationId="{00000000-0000-0000-0000-000000000000}"/>
          </ac:spMkLst>
        </pc:spChg>
        <pc:spChg chg="del">
          <ac:chgData name="Douglas Malcolm" userId="6fbabce8-ec94-4dd3-b118-672eb69ae1ad" providerId="ADAL" clId="{BFD3E76D-C832-9F41-9D89-7CF70CD60A13}" dt="2021-06-04T18:28:28.332" v="30" actId="478"/>
          <ac:spMkLst>
            <pc:docMk/>
            <pc:sldMk cId="1861421484" sldId="420"/>
            <ac:spMk id="3" creationId="{00000000-0000-0000-0000-000000000000}"/>
          </ac:spMkLst>
        </pc:spChg>
        <pc:spChg chg="del">
          <ac:chgData name="Douglas Malcolm" userId="6fbabce8-ec94-4dd3-b118-672eb69ae1ad" providerId="ADAL" clId="{BFD3E76D-C832-9F41-9D89-7CF70CD60A13}" dt="2021-06-04T18:28:29.420" v="31" actId="478"/>
          <ac:spMkLst>
            <pc:docMk/>
            <pc:sldMk cId="1861421484" sldId="420"/>
            <ac:spMk id="4" creationId="{00000000-0000-0000-0000-000000000000}"/>
          </ac:spMkLst>
        </pc:spChg>
        <pc:spChg chg="add mod">
          <ac:chgData name="Douglas Malcolm" userId="6fbabce8-ec94-4dd3-b118-672eb69ae1ad" providerId="ADAL" clId="{BFD3E76D-C832-9F41-9D89-7CF70CD60A13}" dt="2021-06-04T17:35:26.168" v="6"/>
          <ac:spMkLst>
            <pc:docMk/>
            <pc:sldMk cId="1861421484" sldId="420"/>
            <ac:spMk id="8" creationId="{F5BB4ADC-BCF1-D142-9A06-611C6319C53F}"/>
          </ac:spMkLst>
        </pc:spChg>
        <pc:spChg chg="mod">
          <ac:chgData name="Douglas Malcolm" userId="6fbabce8-ec94-4dd3-b118-672eb69ae1ad" providerId="ADAL" clId="{BFD3E76D-C832-9F41-9D89-7CF70CD60A13}" dt="2021-06-21T19:25:37.570" v="65" actId="20577"/>
          <ac:spMkLst>
            <pc:docMk/>
            <pc:sldMk cId="1861421484" sldId="420"/>
            <ac:spMk id="7170" creationId="{00000000-0000-0000-0000-000000000000}"/>
          </ac:spMkLst>
        </pc:spChg>
        <pc:picChg chg="add mod">
          <ac:chgData name="Douglas Malcolm" userId="6fbabce8-ec94-4dd3-b118-672eb69ae1ad" providerId="ADAL" clId="{BFD3E76D-C832-9F41-9D89-7CF70CD60A13}" dt="2021-06-04T17:35:03.670" v="5" actId="1076"/>
          <ac:picMkLst>
            <pc:docMk/>
            <pc:sldMk cId="1861421484" sldId="420"/>
            <ac:picMk id="7" creationId="{7A5466E4-A3C3-6642-9951-05196CE46413}"/>
          </ac:picMkLst>
        </pc:picChg>
      </pc:sldChg>
      <pc:sldChg chg="delSp modSp mod">
        <pc:chgData name="Douglas Malcolm" userId="6fbabce8-ec94-4dd3-b118-672eb69ae1ad" providerId="ADAL" clId="{BFD3E76D-C832-9F41-9D89-7CF70CD60A13}" dt="2021-06-04T18:29:03.256" v="40" actId="478"/>
        <pc:sldMkLst>
          <pc:docMk/>
          <pc:sldMk cId="492242897" sldId="476"/>
        </pc:sldMkLst>
        <pc:spChg chg="del">
          <ac:chgData name="Douglas Malcolm" userId="6fbabce8-ec94-4dd3-b118-672eb69ae1ad" providerId="ADAL" clId="{BFD3E76D-C832-9F41-9D89-7CF70CD60A13}" dt="2021-06-04T18:29:03.256" v="40" actId="478"/>
          <ac:spMkLst>
            <pc:docMk/>
            <pc:sldMk cId="492242897" sldId="476"/>
            <ac:spMk id="2" creationId="{00000000-0000-0000-0000-000000000000}"/>
          </ac:spMkLst>
        </pc:spChg>
        <pc:spChg chg="del">
          <ac:chgData name="Douglas Malcolm" userId="6fbabce8-ec94-4dd3-b118-672eb69ae1ad" providerId="ADAL" clId="{BFD3E76D-C832-9F41-9D89-7CF70CD60A13}" dt="2021-06-04T18:29:01.766" v="39" actId="478"/>
          <ac:spMkLst>
            <pc:docMk/>
            <pc:sldMk cId="492242897" sldId="476"/>
            <ac:spMk id="3" creationId="{00000000-0000-0000-0000-000000000000}"/>
          </ac:spMkLst>
        </pc:spChg>
        <pc:spChg chg="del">
          <ac:chgData name="Douglas Malcolm" userId="6fbabce8-ec94-4dd3-b118-672eb69ae1ad" providerId="ADAL" clId="{BFD3E76D-C832-9F41-9D89-7CF70CD60A13}" dt="2021-06-04T18:28:58.630" v="38" actId="478"/>
          <ac:spMkLst>
            <pc:docMk/>
            <pc:sldMk cId="492242897" sldId="476"/>
            <ac:spMk id="4" creationId="{00000000-0000-0000-0000-000000000000}"/>
          </ac:spMkLst>
        </pc:spChg>
        <pc:spChg chg="mod">
          <ac:chgData name="Douglas Malcolm" userId="6fbabce8-ec94-4dd3-b118-672eb69ae1ad" providerId="ADAL" clId="{BFD3E76D-C832-9F41-9D89-7CF70CD60A13}" dt="2021-06-04T17:34:24.149" v="0"/>
          <ac:spMkLst>
            <pc:docMk/>
            <pc:sldMk cId="492242897" sldId="476"/>
            <ac:spMk id="5" creationId="{00000000-0000-0000-0000-000000000000}"/>
          </ac:spMkLst>
        </pc:spChg>
      </pc:sldChg>
      <pc:sldChg chg="delSp mod">
        <pc:chgData name="Douglas Malcolm" userId="6fbabce8-ec94-4dd3-b118-672eb69ae1ad" providerId="ADAL" clId="{BFD3E76D-C832-9F41-9D89-7CF70CD60A13}" dt="2021-06-04T18:28:36.038" v="34" actId="478"/>
        <pc:sldMkLst>
          <pc:docMk/>
          <pc:sldMk cId="539744316" sldId="482"/>
        </pc:sldMkLst>
        <pc:spChg chg="del">
          <ac:chgData name="Douglas Malcolm" userId="6fbabce8-ec94-4dd3-b118-672eb69ae1ad" providerId="ADAL" clId="{BFD3E76D-C832-9F41-9D89-7CF70CD60A13}" dt="2021-06-04T18:28:34.258" v="32" actId="478"/>
          <ac:spMkLst>
            <pc:docMk/>
            <pc:sldMk cId="539744316" sldId="482"/>
            <ac:spMk id="4" creationId="{00000000-0000-0000-0000-000000000000}"/>
          </ac:spMkLst>
        </pc:spChg>
        <pc:spChg chg="del">
          <ac:chgData name="Douglas Malcolm" userId="6fbabce8-ec94-4dd3-b118-672eb69ae1ad" providerId="ADAL" clId="{BFD3E76D-C832-9F41-9D89-7CF70CD60A13}" dt="2021-06-04T18:28:35.367" v="33" actId="478"/>
          <ac:spMkLst>
            <pc:docMk/>
            <pc:sldMk cId="539744316" sldId="482"/>
            <ac:spMk id="5" creationId="{00000000-0000-0000-0000-000000000000}"/>
          </ac:spMkLst>
        </pc:spChg>
        <pc:spChg chg="del">
          <ac:chgData name="Douglas Malcolm" userId="6fbabce8-ec94-4dd3-b118-672eb69ae1ad" providerId="ADAL" clId="{BFD3E76D-C832-9F41-9D89-7CF70CD60A13}" dt="2021-06-04T18:28:36.038" v="34" actId="478"/>
          <ac:spMkLst>
            <pc:docMk/>
            <pc:sldMk cId="539744316" sldId="482"/>
            <ac:spMk id="6" creationId="{00000000-0000-0000-0000-000000000000}"/>
          </ac:spMkLst>
        </pc:spChg>
        <pc:picChg chg="del">
          <ac:chgData name="Douglas Malcolm" userId="6fbabce8-ec94-4dd3-b118-672eb69ae1ad" providerId="ADAL" clId="{BFD3E76D-C832-9F41-9D89-7CF70CD60A13}" dt="2021-06-04T17:34:54.603" v="3" actId="478"/>
          <ac:picMkLst>
            <pc:docMk/>
            <pc:sldMk cId="539744316" sldId="482"/>
            <ac:picMk id="8" creationId="{3A0B6E3C-A598-C844-9BA3-B042B781697F}"/>
          </ac:picMkLst>
        </pc:picChg>
      </pc:sldChg>
      <pc:sldChg chg="delSp mod">
        <pc:chgData name="Douglas Malcolm" userId="6fbabce8-ec94-4dd3-b118-672eb69ae1ad" providerId="ADAL" clId="{BFD3E76D-C832-9F41-9D89-7CF70CD60A13}" dt="2021-06-04T18:28:39.456" v="37" actId="478"/>
        <pc:sldMkLst>
          <pc:docMk/>
          <pc:sldMk cId="1796710108" sldId="484"/>
        </pc:sldMkLst>
        <pc:spChg chg="del">
          <ac:chgData name="Douglas Malcolm" userId="6fbabce8-ec94-4dd3-b118-672eb69ae1ad" providerId="ADAL" clId="{BFD3E76D-C832-9F41-9D89-7CF70CD60A13}" dt="2021-06-04T18:28:37.882" v="35" actId="478"/>
          <ac:spMkLst>
            <pc:docMk/>
            <pc:sldMk cId="1796710108" sldId="484"/>
            <ac:spMk id="4" creationId="{00000000-0000-0000-0000-000000000000}"/>
          </ac:spMkLst>
        </pc:spChg>
        <pc:spChg chg="del">
          <ac:chgData name="Douglas Malcolm" userId="6fbabce8-ec94-4dd3-b118-672eb69ae1ad" providerId="ADAL" clId="{BFD3E76D-C832-9F41-9D89-7CF70CD60A13}" dt="2021-06-04T18:28:38.547" v="36" actId="478"/>
          <ac:spMkLst>
            <pc:docMk/>
            <pc:sldMk cId="1796710108" sldId="484"/>
            <ac:spMk id="5" creationId="{00000000-0000-0000-0000-000000000000}"/>
          </ac:spMkLst>
        </pc:spChg>
        <pc:spChg chg="del">
          <ac:chgData name="Douglas Malcolm" userId="6fbabce8-ec94-4dd3-b118-672eb69ae1ad" providerId="ADAL" clId="{BFD3E76D-C832-9F41-9D89-7CF70CD60A13}" dt="2021-06-04T18:28:39.456" v="37" actId="478"/>
          <ac:spMkLst>
            <pc:docMk/>
            <pc:sldMk cId="1796710108" sldId="484"/>
            <ac:spMk id="6" creationId="{00000000-0000-0000-0000-000000000000}"/>
          </ac:spMkLst>
        </pc:spChg>
        <pc:picChg chg="del">
          <ac:chgData name="Douglas Malcolm" userId="6fbabce8-ec94-4dd3-b118-672eb69ae1ad" providerId="ADAL" clId="{BFD3E76D-C832-9F41-9D89-7CF70CD60A13}" dt="2021-06-04T17:34:52.696" v="2" actId="478"/>
          <ac:picMkLst>
            <pc:docMk/>
            <pc:sldMk cId="1796710108" sldId="484"/>
            <ac:picMk id="8" creationId="{3A0B6E3C-A598-C844-9BA3-B042B781697F}"/>
          </ac:picMkLst>
        </pc:picChg>
      </pc:sldChg>
      <pc:sldChg chg="delSp">
        <pc:chgData name="Douglas Malcolm" userId="6fbabce8-ec94-4dd3-b118-672eb69ae1ad" providerId="ADAL" clId="{BFD3E76D-C832-9F41-9D89-7CF70CD60A13}" dt="2021-06-04T17:34:50.762" v="1" actId="478"/>
        <pc:sldMkLst>
          <pc:docMk/>
          <pc:sldMk cId="209670231" sldId="501"/>
        </pc:sldMkLst>
        <pc:picChg chg="del">
          <ac:chgData name="Douglas Malcolm" userId="6fbabce8-ec94-4dd3-b118-672eb69ae1ad" providerId="ADAL" clId="{BFD3E76D-C832-9F41-9D89-7CF70CD60A13}" dt="2021-06-04T17:34:50.762" v="1" actId="478"/>
          <ac:picMkLst>
            <pc:docMk/>
            <pc:sldMk cId="209670231" sldId="501"/>
            <ac:picMk id="32" creationId="{3A0B6E3C-A598-C844-9BA3-B042B781697F}"/>
          </ac:picMkLst>
        </pc:picChg>
      </pc:sldChg>
      <pc:sldChg chg="delSp modSp mod">
        <pc:chgData name="Douglas Malcolm" userId="6fbabce8-ec94-4dd3-b118-672eb69ae1ad" providerId="ADAL" clId="{BFD3E76D-C832-9F41-9D89-7CF70CD60A13}" dt="2021-06-04T18:29:15.633" v="50" actId="478"/>
        <pc:sldMkLst>
          <pc:docMk/>
          <pc:sldMk cId="1526758358" sldId="511"/>
        </pc:sldMkLst>
        <pc:spChg chg="del">
          <ac:chgData name="Douglas Malcolm" userId="6fbabce8-ec94-4dd3-b118-672eb69ae1ad" providerId="ADAL" clId="{BFD3E76D-C832-9F41-9D89-7CF70CD60A13}" dt="2021-06-04T18:29:13.120" v="47" actId="478"/>
          <ac:spMkLst>
            <pc:docMk/>
            <pc:sldMk cId="1526758358" sldId="511"/>
            <ac:spMk id="2" creationId="{00000000-0000-0000-0000-000000000000}"/>
          </ac:spMkLst>
        </pc:spChg>
        <pc:spChg chg="del">
          <ac:chgData name="Douglas Malcolm" userId="6fbabce8-ec94-4dd3-b118-672eb69ae1ad" providerId="ADAL" clId="{BFD3E76D-C832-9F41-9D89-7CF70CD60A13}" dt="2021-06-04T18:29:13.782" v="48" actId="478"/>
          <ac:spMkLst>
            <pc:docMk/>
            <pc:sldMk cId="1526758358" sldId="511"/>
            <ac:spMk id="3" creationId="{00000000-0000-0000-0000-000000000000}"/>
          </ac:spMkLst>
        </pc:spChg>
        <pc:spChg chg="del">
          <ac:chgData name="Douglas Malcolm" userId="6fbabce8-ec94-4dd3-b118-672eb69ae1ad" providerId="ADAL" clId="{BFD3E76D-C832-9F41-9D89-7CF70CD60A13}" dt="2021-06-04T18:29:15.633" v="50" actId="478"/>
          <ac:spMkLst>
            <pc:docMk/>
            <pc:sldMk cId="1526758358" sldId="511"/>
            <ac:spMk id="4" creationId="{00000000-0000-0000-0000-000000000000}"/>
          </ac:spMkLst>
        </pc:spChg>
        <pc:spChg chg="mod">
          <ac:chgData name="Douglas Malcolm" userId="6fbabce8-ec94-4dd3-b118-672eb69ae1ad" providerId="ADAL" clId="{BFD3E76D-C832-9F41-9D89-7CF70CD60A13}" dt="2021-06-04T17:34:24.149" v="0"/>
          <ac:spMkLst>
            <pc:docMk/>
            <pc:sldMk cId="1526758358" sldId="511"/>
            <ac:spMk id="6" creationId="{00000000-0000-0000-0000-000000000000}"/>
          </ac:spMkLst>
        </pc:spChg>
        <pc:spChg chg="del">
          <ac:chgData name="Douglas Malcolm" userId="6fbabce8-ec94-4dd3-b118-672eb69ae1ad" providerId="ADAL" clId="{BFD3E76D-C832-9F41-9D89-7CF70CD60A13}" dt="2021-06-04T18:29:14.517" v="49" actId="478"/>
          <ac:spMkLst>
            <pc:docMk/>
            <pc:sldMk cId="1526758358" sldId="511"/>
            <ac:spMk id="52226" creationId="{00000000-0000-0000-0000-000000000000}"/>
          </ac:spMkLst>
        </pc:spChg>
      </pc:sldChg>
      <pc:sldChg chg="delSp mod">
        <pc:chgData name="Douglas Malcolm" userId="6fbabce8-ec94-4dd3-b118-672eb69ae1ad" providerId="ADAL" clId="{BFD3E76D-C832-9F41-9D89-7CF70CD60A13}" dt="2021-06-04T18:29:20.371" v="53" actId="478"/>
        <pc:sldMkLst>
          <pc:docMk/>
          <pc:sldMk cId="945778343" sldId="512"/>
        </pc:sldMkLst>
        <pc:spChg chg="del">
          <ac:chgData name="Douglas Malcolm" userId="6fbabce8-ec94-4dd3-b118-672eb69ae1ad" providerId="ADAL" clId="{BFD3E76D-C832-9F41-9D89-7CF70CD60A13}" dt="2021-06-04T18:29:20.371" v="53" actId="478"/>
          <ac:spMkLst>
            <pc:docMk/>
            <pc:sldMk cId="945778343" sldId="512"/>
            <ac:spMk id="2" creationId="{00000000-0000-0000-0000-000000000000}"/>
          </ac:spMkLst>
        </pc:spChg>
        <pc:spChg chg="del">
          <ac:chgData name="Douglas Malcolm" userId="6fbabce8-ec94-4dd3-b118-672eb69ae1ad" providerId="ADAL" clId="{BFD3E76D-C832-9F41-9D89-7CF70CD60A13}" dt="2021-06-04T18:29:18.574" v="51" actId="478"/>
          <ac:spMkLst>
            <pc:docMk/>
            <pc:sldMk cId="945778343" sldId="512"/>
            <ac:spMk id="3" creationId="{00000000-0000-0000-0000-000000000000}"/>
          </ac:spMkLst>
        </pc:spChg>
        <pc:spChg chg="del">
          <ac:chgData name="Douglas Malcolm" userId="6fbabce8-ec94-4dd3-b118-672eb69ae1ad" providerId="ADAL" clId="{BFD3E76D-C832-9F41-9D89-7CF70CD60A13}" dt="2021-06-04T18:29:19.436" v="52" actId="478"/>
          <ac:spMkLst>
            <pc:docMk/>
            <pc:sldMk cId="945778343" sldId="512"/>
            <ac:spMk id="5" creationId="{00000000-0000-0000-0000-000000000000}"/>
          </ac:spMkLst>
        </pc:spChg>
      </pc:sldChg>
      <pc:sldChg chg="delSp modSp mod">
        <pc:chgData name="Douglas Malcolm" userId="6fbabce8-ec94-4dd3-b118-672eb69ae1ad" providerId="ADAL" clId="{BFD3E76D-C832-9F41-9D89-7CF70CD60A13}" dt="2021-06-04T18:29:06.756" v="43" actId="478"/>
        <pc:sldMkLst>
          <pc:docMk/>
          <pc:sldMk cId="601149103" sldId="520"/>
        </pc:sldMkLst>
        <pc:spChg chg="del">
          <ac:chgData name="Douglas Malcolm" userId="6fbabce8-ec94-4dd3-b118-672eb69ae1ad" providerId="ADAL" clId="{BFD3E76D-C832-9F41-9D89-7CF70CD60A13}" dt="2021-06-04T18:29:05.461" v="41" actId="478"/>
          <ac:spMkLst>
            <pc:docMk/>
            <pc:sldMk cId="601149103" sldId="520"/>
            <ac:spMk id="2" creationId="{00000000-0000-0000-0000-000000000000}"/>
          </ac:spMkLst>
        </pc:spChg>
        <pc:spChg chg="del">
          <ac:chgData name="Douglas Malcolm" userId="6fbabce8-ec94-4dd3-b118-672eb69ae1ad" providerId="ADAL" clId="{BFD3E76D-C832-9F41-9D89-7CF70CD60A13}" dt="2021-06-04T18:29:06.050" v="42" actId="478"/>
          <ac:spMkLst>
            <pc:docMk/>
            <pc:sldMk cId="601149103" sldId="520"/>
            <ac:spMk id="3" creationId="{00000000-0000-0000-0000-000000000000}"/>
          </ac:spMkLst>
        </pc:spChg>
        <pc:spChg chg="del">
          <ac:chgData name="Douglas Malcolm" userId="6fbabce8-ec94-4dd3-b118-672eb69ae1ad" providerId="ADAL" clId="{BFD3E76D-C832-9F41-9D89-7CF70CD60A13}" dt="2021-06-04T18:29:06.756" v="43" actId="478"/>
          <ac:spMkLst>
            <pc:docMk/>
            <pc:sldMk cId="601149103" sldId="520"/>
            <ac:spMk id="4" creationId="{00000000-0000-0000-0000-000000000000}"/>
          </ac:spMkLst>
        </pc:spChg>
        <pc:spChg chg="mod">
          <ac:chgData name="Douglas Malcolm" userId="6fbabce8-ec94-4dd3-b118-672eb69ae1ad" providerId="ADAL" clId="{BFD3E76D-C832-9F41-9D89-7CF70CD60A13}" dt="2021-06-04T17:34:24.149" v="0"/>
          <ac:spMkLst>
            <pc:docMk/>
            <pc:sldMk cId="601149103" sldId="520"/>
            <ac:spMk id="5" creationId="{00000000-0000-0000-0000-000000000000}"/>
          </ac:spMkLst>
        </pc:spChg>
      </pc:sldChg>
      <pc:sldChg chg="delSp mod">
        <pc:chgData name="Douglas Malcolm" userId="6fbabce8-ec94-4dd3-b118-672eb69ae1ad" providerId="ADAL" clId="{BFD3E76D-C832-9F41-9D89-7CF70CD60A13}" dt="2021-06-04T18:29:11.460" v="46" actId="478"/>
        <pc:sldMkLst>
          <pc:docMk/>
          <pc:sldMk cId="757779166" sldId="521"/>
        </pc:sldMkLst>
        <pc:spChg chg="del">
          <ac:chgData name="Douglas Malcolm" userId="6fbabce8-ec94-4dd3-b118-672eb69ae1ad" providerId="ADAL" clId="{BFD3E76D-C832-9F41-9D89-7CF70CD60A13}" dt="2021-06-04T18:29:09.900" v="44" actId="478"/>
          <ac:spMkLst>
            <pc:docMk/>
            <pc:sldMk cId="757779166" sldId="521"/>
            <ac:spMk id="2" creationId="{00000000-0000-0000-0000-000000000000}"/>
          </ac:spMkLst>
        </pc:spChg>
        <pc:spChg chg="del">
          <ac:chgData name="Douglas Malcolm" userId="6fbabce8-ec94-4dd3-b118-672eb69ae1ad" providerId="ADAL" clId="{BFD3E76D-C832-9F41-9D89-7CF70CD60A13}" dt="2021-06-04T18:29:10.558" v="45" actId="478"/>
          <ac:spMkLst>
            <pc:docMk/>
            <pc:sldMk cId="757779166" sldId="521"/>
            <ac:spMk id="3" creationId="{00000000-0000-0000-0000-000000000000}"/>
          </ac:spMkLst>
        </pc:spChg>
        <pc:spChg chg="del">
          <ac:chgData name="Douglas Malcolm" userId="6fbabce8-ec94-4dd3-b118-672eb69ae1ad" providerId="ADAL" clId="{BFD3E76D-C832-9F41-9D89-7CF70CD60A13}" dt="2021-06-04T18:29:11.460" v="46" actId="478"/>
          <ac:spMkLst>
            <pc:docMk/>
            <pc:sldMk cId="757779166" sldId="521"/>
            <ac:spMk id="5" creationId="{00000000-0000-0000-0000-000000000000}"/>
          </ac:spMkLst>
        </pc:spChg>
      </pc:sldChg>
      <pc:sldChg chg="delSp mod">
        <pc:chgData name="Douglas Malcolm" userId="6fbabce8-ec94-4dd3-b118-672eb69ae1ad" providerId="ADAL" clId="{BFD3E76D-C832-9F41-9D89-7CF70CD60A13}" dt="2021-06-04T18:29:23.887" v="56" actId="478"/>
        <pc:sldMkLst>
          <pc:docMk/>
          <pc:sldMk cId="1332110931" sldId="534"/>
        </pc:sldMkLst>
        <pc:spChg chg="del">
          <ac:chgData name="Douglas Malcolm" userId="6fbabce8-ec94-4dd3-b118-672eb69ae1ad" providerId="ADAL" clId="{BFD3E76D-C832-9F41-9D89-7CF70CD60A13}" dt="2021-06-04T18:29:22.433" v="54" actId="478"/>
          <ac:spMkLst>
            <pc:docMk/>
            <pc:sldMk cId="1332110931" sldId="534"/>
            <ac:spMk id="4" creationId="{00000000-0000-0000-0000-000000000000}"/>
          </ac:spMkLst>
        </pc:spChg>
        <pc:spChg chg="del">
          <ac:chgData name="Douglas Malcolm" userId="6fbabce8-ec94-4dd3-b118-672eb69ae1ad" providerId="ADAL" clId="{BFD3E76D-C832-9F41-9D89-7CF70CD60A13}" dt="2021-06-04T18:29:22.992" v="55" actId="478"/>
          <ac:spMkLst>
            <pc:docMk/>
            <pc:sldMk cId="1332110931" sldId="534"/>
            <ac:spMk id="5" creationId="{00000000-0000-0000-0000-000000000000}"/>
          </ac:spMkLst>
        </pc:spChg>
        <pc:spChg chg="del">
          <ac:chgData name="Douglas Malcolm" userId="6fbabce8-ec94-4dd3-b118-672eb69ae1ad" providerId="ADAL" clId="{BFD3E76D-C832-9F41-9D89-7CF70CD60A13}" dt="2021-06-04T18:29:23.887" v="56" actId="478"/>
          <ac:spMkLst>
            <pc:docMk/>
            <pc:sldMk cId="1332110931" sldId="534"/>
            <ac:spMk id="6" creationId="{00000000-0000-0000-0000-000000000000}"/>
          </ac:spMkLst>
        </pc:spChg>
      </pc:sldChg>
      <pc:sldMasterChg chg="addSp delSp mod delSldLayout modSldLayout">
        <pc:chgData name="Douglas Malcolm" userId="6fbabce8-ec94-4dd3-b118-672eb69ae1ad" providerId="ADAL" clId="{BFD3E76D-C832-9F41-9D89-7CF70CD60A13}" dt="2021-06-04T18:28:21.744" v="28" actId="478"/>
        <pc:sldMasterMkLst>
          <pc:docMk/>
          <pc:sldMasterMk cId="0" sldId="2147483792"/>
        </pc:sldMasterMkLst>
        <pc:spChg chg="add del">
          <ac:chgData name="Douglas Malcolm" userId="6fbabce8-ec94-4dd3-b118-672eb69ae1ad" providerId="ADAL" clId="{BFD3E76D-C832-9F41-9D89-7CF70CD60A13}" dt="2021-06-04T18:28:21.744" v="28" actId="478"/>
          <ac:spMkLst>
            <pc:docMk/>
            <pc:sldMasterMk cId="0" sldId="2147483792"/>
            <ac:spMk id="4" creationId="{0B83A8FF-66A0-CF46-A0F7-CF382682747D}"/>
          </ac:spMkLst>
        </pc:spChg>
        <pc:spChg chg="del">
          <ac:chgData name="Douglas Malcolm" userId="6fbabce8-ec94-4dd3-b118-672eb69ae1ad" providerId="ADAL" clId="{BFD3E76D-C832-9F41-9D89-7CF70CD60A13}" dt="2021-06-04T18:28:15.450" v="25" actId="478"/>
          <ac:spMkLst>
            <pc:docMk/>
            <pc:sldMasterMk cId="0" sldId="2147483792"/>
            <ac:spMk id="5" creationId="{A385E685-2DAE-1C48-84E0-C6B736417440}"/>
          </ac:spMkLst>
        </pc:spChg>
        <pc:spChg chg="del">
          <ac:chgData name="Douglas Malcolm" userId="6fbabce8-ec94-4dd3-b118-672eb69ae1ad" providerId="ADAL" clId="{BFD3E76D-C832-9F41-9D89-7CF70CD60A13}" dt="2021-06-04T18:28:13.680" v="24" actId="478"/>
          <ac:spMkLst>
            <pc:docMk/>
            <pc:sldMasterMk cId="0" sldId="2147483792"/>
            <ac:spMk id="6" creationId="{C95BAA02-D427-B648-AE24-686128F5089A}"/>
          </ac:spMkLst>
        </pc:spChg>
        <pc:spChg chg="add del">
          <ac:chgData name="Douglas Malcolm" userId="6fbabce8-ec94-4dd3-b118-672eb69ae1ad" providerId="ADAL" clId="{BFD3E76D-C832-9F41-9D89-7CF70CD60A13}" dt="2021-06-04T18:28:18.833" v="27" actId="478"/>
          <ac:spMkLst>
            <pc:docMk/>
            <pc:sldMasterMk cId="0" sldId="2147483792"/>
            <ac:spMk id="7" creationId="{1CBBF948-034C-6D4A-BE72-F76CC98A9263}"/>
          </ac:spMkLst>
        </pc:spChg>
        <pc:sldLayoutChg chg="delSp mod">
          <pc:chgData name="Douglas Malcolm" userId="6fbabce8-ec94-4dd3-b118-672eb69ae1ad" providerId="ADAL" clId="{BFD3E76D-C832-9F41-9D89-7CF70CD60A13}" dt="2021-06-04T18:27:58.755" v="20" actId="478"/>
          <pc:sldLayoutMkLst>
            <pc:docMk/>
            <pc:sldMasterMk cId="0" sldId="2147483792"/>
            <pc:sldLayoutMk cId="1697998300" sldId="2147483810"/>
          </pc:sldLayoutMkLst>
          <pc:spChg chg="del">
            <ac:chgData name="Douglas Malcolm" userId="6fbabce8-ec94-4dd3-b118-672eb69ae1ad" providerId="ADAL" clId="{BFD3E76D-C832-9F41-9D89-7CF70CD60A13}" dt="2021-06-04T18:27:57.270" v="18" actId="478"/>
            <ac:spMkLst>
              <pc:docMk/>
              <pc:sldMasterMk cId="0" sldId="2147483792"/>
              <pc:sldLayoutMk cId="1697998300" sldId="2147483810"/>
              <ac:spMk id="4" creationId="{48C0821E-9393-1F4D-AC67-C46F7F13591E}"/>
            </ac:spMkLst>
          </pc:spChg>
          <pc:spChg chg="del">
            <ac:chgData name="Douglas Malcolm" userId="6fbabce8-ec94-4dd3-b118-672eb69ae1ad" providerId="ADAL" clId="{BFD3E76D-C832-9F41-9D89-7CF70CD60A13}" dt="2021-06-04T18:27:58.044" v="19" actId="478"/>
            <ac:spMkLst>
              <pc:docMk/>
              <pc:sldMasterMk cId="0" sldId="2147483792"/>
              <pc:sldLayoutMk cId="1697998300" sldId="2147483810"/>
              <ac:spMk id="5" creationId="{C47CB217-1943-8240-A02C-F17087CBECB7}"/>
            </ac:spMkLst>
          </pc:spChg>
          <pc:spChg chg="del">
            <ac:chgData name="Douglas Malcolm" userId="6fbabce8-ec94-4dd3-b118-672eb69ae1ad" providerId="ADAL" clId="{BFD3E76D-C832-9F41-9D89-7CF70CD60A13}" dt="2021-06-04T18:27:58.755" v="20" actId="478"/>
            <ac:spMkLst>
              <pc:docMk/>
              <pc:sldMasterMk cId="0" sldId="2147483792"/>
              <pc:sldLayoutMk cId="1697998300" sldId="2147483810"/>
              <ac:spMk id="6" creationId="{C5F744DA-B81F-B243-B3BD-0C7511D9D2E5}"/>
            </ac:spMkLst>
          </pc:spChg>
        </pc:sldLayoutChg>
        <pc:sldLayoutChg chg="del">
          <pc:chgData name="Douglas Malcolm" userId="6fbabce8-ec94-4dd3-b118-672eb69ae1ad" providerId="ADAL" clId="{BFD3E76D-C832-9F41-9D89-7CF70CD60A13}" dt="2021-06-04T18:27:35.711" v="8" actId="2696"/>
          <pc:sldLayoutMkLst>
            <pc:docMk/>
            <pc:sldMasterMk cId="0" sldId="2147483792"/>
            <pc:sldLayoutMk cId="127638820" sldId="2147483811"/>
          </pc:sldLayoutMkLst>
        </pc:sldLayoutChg>
        <pc:sldLayoutChg chg="del">
          <pc:chgData name="Douglas Malcolm" userId="6fbabce8-ec94-4dd3-b118-672eb69ae1ad" providerId="ADAL" clId="{BFD3E76D-C832-9F41-9D89-7CF70CD60A13}" dt="2021-06-04T18:27:37.320" v="9" actId="2696"/>
          <pc:sldLayoutMkLst>
            <pc:docMk/>
            <pc:sldMasterMk cId="0" sldId="2147483792"/>
            <pc:sldLayoutMk cId="1307877766" sldId="2147483812"/>
          </pc:sldLayoutMkLst>
        </pc:sldLayoutChg>
        <pc:sldLayoutChg chg="del">
          <pc:chgData name="Douglas Malcolm" userId="6fbabce8-ec94-4dd3-b118-672eb69ae1ad" providerId="ADAL" clId="{BFD3E76D-C832-9F41-9D89-7CF70CD60A13}" dt="2021-06-04T18:27:39.092" v="10" actId="2696"/>
          <pc:sldLayoutMkLst>
            <pc:docMk/>
            <pc:sldMasterMk cId="0" sldId="2147483792"/>
            <pc:sldLayoutMk cId="624778730" sldId="2147483813"/>
          </pc:sldLayoutMkLst>
        </pc:sldLayoutChg>
        <pc:sldLayoutChg chg="del">
          <pc:chgData name="Douglas Malcolm" userId="6fbabce8-ec94-4dd3-b118-672eb69ae1ad" providerId="ADAL" clId="{BFD3E76D-C832-9F41-9D89-7CF70CD60A13}" dt="2021-06-04T18:27:47.687" v="13" actId="2696"/>
          <pc:sldLayoutMkLst>
            <pc:docMk/>
            <pc:sldMasterMk cId="0" sldId="2147483792"/>
            <pc:sldLayoutMk cId="1607557671" sldId="2147483814"/>
          </pc:sldLayoutMkLst>
        </pc:sldLayoutChg>
        <pc:sldLayoutChg chg="delSp mod">
          <pc:chgData name="Douglas Malcolm" userId="6fbabce8-ec94-4dd3-b118-672eb69ae1ad" providerId="ADAL" clId="{BFD3E76D-C832-9F41-9D89-7CF70CD60A13}" dt="2021-06-04T18:28:10.458" v="23" actId="478"/>
          <pc:sldLayoutMkLst>
            <pc:docMk/>
            <pc:sldMasterMk cId="0" sldId="2147483792"/>
            <pc:sldLayoutMk cId="3980077837" sldId="2147483815"/>
          </pc:sldLayoutMkLst>
          <pc:spChg chg="del">
            <ac:chgData name="Douglas Malcolm" userId="6fbabce8-ec94-4dd3-b118-672eb69ae1ad" providerId="ADAL" clId="{BFD3E76D-C832-9F41-9D89-7CF70CD60A13}" dt="2021-06-04T18:28:04.055" v="22" actId="478"/>
            <ac:spMkLst>
              <pc:docMk/>
              <pc:sldMasterMk cId="0" sldId="2147483792"/>
              <pc:sldLayoutMk cId="3980077837" sldId="2147483815"/>
              <ac:spMk id="7" creationId="{22656CA7-929E-5F4C-ACDC-A5AB7A92C5DA}"/>
            </ac:spMkLst>
          </pc:spChg>
          <pc:spChg chg="del">
            <ac:chgData name="Douglas Malcolm" userId="6fbabce8-ec94-4dd3-b118-672eb69ae1ad" providerId="ADAL" clId="{BFD3E76D-C832-9F41-9D89-7CF70CD60A13}" dt="2021-06-04T18:28:02.704" v="21" actId="478"/>
            <ac:spMkLst>
              <pc:docMk/>
              <pc:sldMasterMk cId="0" sldId="2147483792"/>
              <pc:sldLayoutMk cId="3980077837" sldId="2147483815"/>
              <ac:spMk id="8" creationId="{04BBD71B-7692-0C44-9AB8-0FEB61DD11AC}"/>
            </ac:spMkLst>
          </pc:spChg>
          <pc:spChg chg="del">
            <ac:chgData name="Douglas Malcolm" userId="6fbabce8-ec94-4dd3-b118-672eb69ae1ad" providerId="ADAL" clId="{BFD3E76D-C832-9F41-9D89-7CF70CD60A13}" dt="2021-06-04T18:28:10.458" v="23" actId="478"/>
            <ac:spMkLst>
              <pc:docMk/>
              <pc:sldMasterMk cId="0" sldId="2147483792"/>
              <pc:sldLayoutMk cId="3980077837" sldId="2147483815"/>
              <ac:spMk id="9" creationId="{281966BF-DE72-7140-8BBB-F96446FBABAF}"/>
            </ac:spMkLst>
          </pc:spChg>
        </pc:sldLayoutChg>
        <pc:sldLayoutChg chg="del">
          <pc:chgData name="Douglas Malcolm" userId="6fbabce8-ec94-4dd3-b118-672eb69ae1ad" providerId="ADAL" clId="{BFD3E76D-C832-9F41-9D89-7CF70CD60A13}" dt="2021-06-04T18:27:33.971" v="7" actId="2696"/>
          <pc:sldLayoutMkLst>
            <pc:docMk/>
            <pc:sldMasterMk cId="0" sldId="2147483792"/>
            <pc:sldLayoutMk cId="3005028446" sldId="2147483816"/>
          </pc:sldLayoutMkLst>
        </pc:sldLayoutChg>
        <pc:sldLayoutChg chg="delSp mod">
          <pc:chgData name="Douglas Malcolm" userId="6fbabce8-ec94-4dd3-b118-672eb69ae1ad" providerId="ADAL" clId="{BFD3E76D-C832-9F41-9D89-7CF70CD60A13}" dt="2021-06-04T18:27:54.589" v="17" actId="478"/>
          <pc:sldLayoutMkLst>
            <pc:docMk/>
            <pc:sldMasterMk cId="0" sldId="2147483792"/>
            <pc:sldLayoutMk cId="2138546792" sldId="2147483817"/>
          </pc:sldLayoutMkLst>
          <pc:spChg chg="del">
            <ac:chgData name="Douglas Malcolm" userId="6fbabce8-ec94-4dd3-b118-672eb69ae1ad" providerId="ADAL" clId="{BFD3E76D-C832-9F41-9D89-7CF70CD60A13}" dt="2021-06-04T18:27:51.885" v="15" actId="478"/>
            <ac:spMkLst>
              <pc:docMk/>
              <pc:sldMasterMk cId="0" sldId="2147483792"/>
              <pc:sldLayoutMk cId="2138546792" sldId="2147483817"/>
              <ac:spMk id="4" creationId="{11BD267D-61C9-7D43-8075-BCBB0D34BF3A}"/>
            </ac:spMkLst>
          </pc:spChg>
          <pc:spChg chg="del">
            <ac:chgData name="Douglas Malcolm" userId="6fbabce8-ec94-4dd3-b118-672eb69ae1ad" providerId="ADAL" clId="{BFD3E76D-C832-9F41-9D89-7CF70CD60A13}" dt="2021-06-04T18:27:53.451" v="16" actId="478"/>
            <ac:spMkLst>
              <pc:docMk/>
              <pc:sldMasterMk cId="0" sldId="2147483792"/>
              <pc:sldLayoutMk cId="2138546792" sldId="2147483817"/>
              <ac:spMk id="5" creationId="{601C3A83-CCB3-CF40-94C6-77B44DE8325A}"/>
            </ac:spMkLst>
          </pc:spChg>
          <pc:spChg chg="del">
            <ac:chgData name="Douglas Malcolm" userId="6fbabce8-ec94-4dd3-b118-672eb69ae1ad" providerId="ADAL" clId="{BFD3E76D-C832-9F41-9D89-7CF70CD60A13}" dt="2021-06-04T18:27:54.589" v="17" actId="478"/>
            <ac:spMkLst>
              <pc:docMk/>
              <pc:sldMasterMk cId="0" sldId="2147483792"/>
              <pc:sldLayoutMk cId="2138546792" sldId="2147483817"/>
              <ac:spMk id="6" creationId="{EAC96846-B276-F34C-A246-9AAC2C527F25}"/>
            </ac:spMkLst>
          </pc:spChg>
        </pc:sldLayoutChg>
        <pc:sldLayoutChg chg="del">
          <pc:chgData name="Douglas Malcolm" userId="6fbabce8-ec94-4dd3-b118-672eb69ae1ad" providerId="ADAL" clId="{BFD3E76D-C832-9F41-9D89-7CF70CD60A13}" dt="2021-06-04T18:27:43.067" v="11" actId="2696"/>
          <pc:sldLayoutMkLst>
            <pc:docMk/>
            <pc:sldMasterMk cId="0" sldId="2147483792"/>
            <pc:sldLayoutMk cId="2843322389" sldId="2147483818"/>
          </pc:sldLayoutMkLst>
        </pc:sldLayoutChg>
        <pc:sldLayoutChg chg="del">
          <pc:chgData name="Douglas Malcolm" userId="6fbabce8-ec94-4dd3-b118-672eb69ae1ad" providerId="ADAL" clId="{BFD3E76D-C832-9F41-9D89-7CF70CD60A13}" dt="2021-06-04T18:27:45.527" v="12" actId="2696"/>
          <pc:sldLayoutMkLst>
            <pc:docMk/>
            <pc:sldMasterMk cId="0" sldId="2147483792"/>
            <pc:sldLayoutMk cId="3123359228" sldId="2147483819"/>
          </pc:sldLayoutMkLst>
        </pc:sldLayoutChg>
        <pc:sldLayoutChg chg="del">
          <pc:chgData name="Douglas Malcolm" userId="6fbabce8-ec94-4dd3-b118-672eb69ae1ad" providerId="ADAL" clId="{BFD3E76D-C832-9F41-9D89-7CF70CD60A13}" dt="2021-06-04T18:27:49.469" v="14" actId="2696"/>
          <pc:sldLayoutMkLst>
            <pc:docMk/>
            <pc:sldMasterMk cId="0" sldId="2147483792"/>
            <pc:sldLayoutMk cId="1700109023" sldId="214748382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6199E5-986C-6B48-BC8A-CF180E6642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175FD1-974F-7445-A936-A5034342EC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37E63E9-B253-B94A-AE48-028EF49232FD}" type="datetimeFigureOut">
              <a:rPr lang="en-US" altLang="en-US"/>
              <a:pPr/>
              <a:t>10/1/2021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8B798-64B0-7F47-A55E-F9BC3145EB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74466-60F4-FA4E-976C-9BE1D9D0FB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04B74D7-9A97-8F44-817C-D7C96673C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83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CCC02D-07F9-CD45-8D94-FCD502661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BFF332-B4E1-5E4B-9E57-0134CF6F53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CC3EF90-FCF5-CC41-9A5A-15A8F83B20D0}" type="datetimeFigureOut">
              <a:rPr lang="en-US" altLang="en-US"/>
              <a:pPr/>
              <a:t>10/1/2021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DEDE843-E0E6-FF41-BE32-C980B12CB1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BFD7777-8761-3248-B860-370D60236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AF59C-E359-024D-B379-31D7A859ED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43405E-12E8-5D48-8832-AA448DD7DE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5043E83-1B97-CD47-9A6A-7D3D30D0D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31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E" alt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DE5826B8-94AE-D148-B787-A73AD479260E}" type="slidenum">
              <a:rPr lang="es-PE" altLang="en-US"/>
              <a:pPr eaLnBrk="1" hangingPunct="1"/>
              <a:t>2</a:t>
            </a:fld>
            <a:endParaRPr lang="es-PE" altLang="en-US"/>
          </a:p>
        </p:txBody>
      </p:sp>
    </p:spTree>
    <p:extLst>
      <p:ext uri="{BB962C8B-B14F-4D97-AF65-F5344CB8AC3E}">
        <p14:creationId xmlns:p14="http://schemas.microsoft.com/office/powerpoint/2010/main" val="14095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E" altLang="en-US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3AB5441A-1F66-FC46-B4BC-873976C28F86}" type="slidenum">
              <a:rPr lang="es-PE" altLang="en-US"/>
              <a:pPr eaLnBrk="1" hangingPunct="1"/>
              <a:t>5</a:t>
            </a:fld>
            <a:endParaRPr lang="es-PE" altLang="en-US"/>
          </a:p>
        </p:txBody>
      </p:sp>
    </p:spTree>
    <p:extLst>
      <p:ext uri="{BB962C8B-B14F-4D97-AF65-F5344CB8AC3E}">
        <p14:creationId xmlns:p14="http://schemas.microsoft.com/office/powerpoint/2010/main" val="2054391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E" altLang="en-US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535ADD16-4EF0-734B-A04B-C41A0ED0B911}" type="slidenum">
              <a:rPr lang="es-PE" altLang="en-US"/>
              <a:pPr eaLnBrk="1" hangingPunct="1"/>
              <a:t>6</a:t>
            </a:fld>
            <a:endParaRPr lang="es-PE" altLang="en-US"/>
          </a:p>
        </p:txBody>
      </p:sp>
    </p:spTree>
    <p:extLst>
      <p:ext uri="{BB962C8B-B14F-4D97-AF65-F5344CB8AC3E}">
        <p14:creationId xmlns:p14="http://schemas.microsoft.com/office/powerpoint/2010/main" val="134849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2950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9361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2950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9898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108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9503A6-B206-0F4A-A8A3-4E45D75EB671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D547DD-EEDA-DD42-8E31-D5CD6EC2E536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45F91C6-6338-464D-8B3C-1EA30294530F}"/>
              </a:ext>
            </a:extLst>
          </p:cNvPr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07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99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397D08-5DD2-6A45-8CC4-E3FE3BF5539D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21815F-BAE1-B84A-9EE9-75313819B67B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854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CBBF948-034C-6D4A-BE72-F76CC98A9263}"/>
              </a:ext>
            </a:extLst>
          </p:cNvPr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BE23D6-3012-F04D-8374-080EBD17494A}"/>
              </a:ext>
            </a:extLst>
          </p:cNvPr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EF8352-C7AE-084C-AF6F-2CB78AC4D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25" name="Text Placeholder 2">
            <a:extLst>
              <a:ext uri="{FF2B5EF4-FFF2-40B4-BE49-F238E27FC236}">
                <a16:creationId xmlns:a16="http://schemas.microsoft.com/office/drawing/2014/main" id="{042F4808-47E4-0746-BCF1-44E6CA2B53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E1833B-8B5A-0043-A415-C80E4E7EDD01}"/>
              </a:ext>
            </a:extLst>
          </p:cNvPr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0" r:id="rId2"/>
    <p:sldLayoutId id="2147483817" r:id="rId3"/>
  </p:sldLayoutIdLst>
  <p:hf hd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dirty="0"/>
              <a:t>Methods</a:t>
            </a:r>
            <a:endParaRPr lang="en-US" altLang="en-US" sz="4745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b="1" dirty="0"/>
              <a:t>Methods and Data Passing</a:t>
            </a:r>
            <a:endParaRPr lang="en-US" dirty="0"/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id="{7A5466E4-A3C3-6642-9951-05196CE46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6930" y="2517648"/>
            <a:ext cx="1394535" cy="1392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 title="Pseudo code logo">
            <a:extLst>
              <a:ext uri="{FF2B5EF4-FFF2-40B4-BE49-F238E27FC236}">
                <a16:creationId xmlns:a16="http://schemas.microsoft.com/office/drawing/2014/main" id="{F5BB4ADC-BCF1-D142-9A06-611C6319C53F}"/>
              </a:ext>
            </a:extLst>
          </p:cNvPr>
          <p:cNvSpPr/>
          <p:nvPr/>
        </p:nvSpPr>
        <p:spPr>
          <a:xfrm>
            <a:off x="7772400" y="236306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1421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865188" y="9418"/>
            <a:ext cx="7543800" cy="828782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Psuedocode</a:t>
            </a:r>
            <a:r>
              <a:rPr lang="en-US" altLang="en-US" dirty="0"/>
              <a:t> - </a:t>
            </a:r>
            <a:r>
              <a:rPr lang="en-US" altLang="en-US" i="1" dirty="0"/>
              <a:t>Method Max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685800" y="923898"/>
            <a:ext cx="8382000" cy="5400702"/>
          </a:xfrm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METHOD MAIN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BEGIN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CREATE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= 5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CREATE j = 2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CREATE k = max(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j)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PRINT("The maximum of ",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, " and ” , j ," is ", k)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END MAIN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METHOD MAX(parameters: num1, num2)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BEGIN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CREATE result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if (num1 &gt; num2)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   result = num1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else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   result = num2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RETURN result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END MAX</a:t>
            </a:r>
          </a:p>
        </p:txBody>
      </p:sp>
      <p:sp>
        <p:nvSpPr>
          <p:cNvPr id="10" name="Rectangle 9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772400" y="236306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6758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619" tIns="45810" rIns="91619" bIns="45810" rtlCol="0" anchor="b">
            <a:normAutofit/>
          </a:bodyPr>
          <a:lstStyle/>
          <a:p>
            <a:pPr defTabSz="909846" fontAlgn="auto">
              <a:spcAft>
                <a:spcPts val="0"/>
              </a:spcAft>
              <a:defRPr/>
            </a:pPr>
            <a:r>
              <a:rPr lang="en-US" altLang="en-US" dirty="0"/>
              <a:t>Java – </a:t>
            </a:r>
            <a:r>
              <a:rPr lang="en-US" altLang="en-US" i="1" dirty="0"/>
              <a:t>Method Max</a:t>
            </a:r>
            <a:endParaRPr lang="en-US" altLang="en-US" dirty="0"/>
          </a:p>
        </p:txBody>
      </p:sp>
      <p:sp>
        <p:nvSpPr>
          <p:cNvPr id="47110" name="Content Placeholder 3"/>
          <p:cNvSpPr>
            <a:spLocks noGrp="1"/>
          </p:cNvSpPr>
          <p:nvPr>
            <p:ph idx="1"/>
          </p:nvPr>
        </p:nvSpPr>
        <p:spPr>
          <a:xfrm>
            <a:off x="382713" y="1828800"/>
            <a:ext cx="8763118" cy="4813300"/>
          </a:xfrm>
        </p:spPr>
        <p:txBody>
          <a:bodyPr rtlCol="0">
            <a:noAutofit/>
          </a:bodyPr>
          <a:lstStyle/>
          <a:p>
            <a:pPr marL="0" indent="0" defTabSz="1399764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19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) </a:t>
            </a:r>
            <a:b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 defTabSz="1399764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9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9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= 5, j = 2;</a:t>
            </a:r>
            <a:b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9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k = max(</a:t>
            </a:r>
            <a:r>
              <a:rPr lang="en-US" altLang="en-US" sz="19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, j);</a:t>
            </a:r>
          </a:p>
          <a:p>
            <a:pPr marL="0" indent="0" defTabSz="1399764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9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9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"The maximum of "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+</a:t>
            </a:r>
            <a:r>
              <a:rPr lang="en-US" altLang="en-US" sz="19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+</a:t>
            </a:r>
            <a:r>
              <a:rPr lang="en-US" altLang="en-US" sz="19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 and "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+j+</a:t>
            </a:r>
            <a:r>
              <a:rPr lang="en-US" altLang="en-US" sz="19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 is "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+k);</a:t>
            </a:r>
            <a:b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}  </a:t>
            </a:r>
            <a:b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19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max(</a:t>
            </a:r>
            <a:r>
              <a:rPr lang="en-US" altLang="en-US" sz="19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num1, </a:t>
            </a:r>
            <a:r>
              <a:rPr lang="en-US" altLang="en-US" sz="19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num2) </a:t>
            </a:r>
            <a:b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{</a:t>
            </a:r>
            <a:b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9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result;</a:t>
            </a:r>
            <a:b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(num1 &gt; num2)</a:t>
            </a:r>
            <a:b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      result = num1;</a:t>
            </a:r>
            <a:b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else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      result = num2;</a:t>
            </a:r>
            <a:b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result;</a:t>
            </a:r>
            <a:b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560" y="287338"/>
            <a:ext cx="1074856" cy="107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778343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3062" y="228600"/>
            <a:ext cx="8542337" cy="61722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432FF"/>
                </a:solidFill>
              </a:rPr>
              <a:t>class</a:t>
            </a:r>
            <a:r>
              <a:rPr lang="en-US" dirty="0"/>
              <a:t> Main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</a:t>
            </a:r>
            <a:r>
              <a:rPr lang="en-US" dirty="0">
                <a:solidFill>
                  <a:srgbClr val="0432FF"/>
                </a:solidFill>
              </a:rPr>
              <a:t>public static </a:t>
            </a:r>
            <a:r>
              <a:rPr lang="en-US" dirty="0" err="1">
                <a:solidFill>
                  <a:srgbClr val="0432FF"/>
                </a:solidFill>
              </a:rPr>
              <a:t>int</a:t>
            </a:r>
            <a:r>
              <a:rPr lang="en-US" dirty="0">
                <a:solidFill>
                  <a:srgbClr val="0432FF"/>
                </a:solidFill>
              </a:rPr>
              <a:t> </a:t>
            </a:r>
            <a:r>
              <a:rPr lang="en-US" dirty="0"/>
              <a:t>math(</a:t>
            </a:r>
            <a:r>
              <a:rPr lang="en-US" dirty="0" err="1">
                <a:solidFill>
                  <a:srgbClr val="0432FF"/>
                </a:solidFill>
              </a:rPr>
              <a:t>int</a:t>
            </a:r>
            <a:r>
              <a:rPr lang="en-US" dirty="0"/>
              <a:t> x, </a:t>
            </a:r>
            <a:r>
              <a:rPr lang="en-US" dirty="0" err="1">
                <a:solidFill>
                  <a:srgbClr val="0432FF"/>
                </a:solidFill>
              </a:rPr>
              <a:t>int</a:t>
            </a:r>
            <a:r>
              <a:rPr lang="en-US" dirty="0"/>
              <a:t> y)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</a:t>
            </a:r>
            <a:r>
              <a:rPr lang="en-US" dirty="0">
                <a:solidFill>
                  <a:srgbClr val="0432FF"/>
                </a:solidFill>
              </a:rPr>
              <a:t>return</a:t>
            </a:r>
            <a:r>
              <a:rPr lang="en-US" dirty="0"/>
              <a:t> </a:t>
            </a:r>
            <a:r>
              <a:rPr lang="en-US" dirty="0" err="1"/>
              <a:t>x+y</a:t>
            </a:r>
            <a:r>
              <a:rPr lang="en-US" dirty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</a:t>
            </a:r>
            <a:r>
              <a:rPr lang="en-US" dirty="0">
                <a:solidFill>
                  <a:srgbClr val="0432FF"/>
                </a:solidFill>
              </a:rPr>
              <a:t>public static </a:t>
            </a:r>
            <a:r>
              <a:rPr lang="en-US" dirty="0" err="1">
                <a:solidFill>
                  <a:srgbClr val="0432FF"/>
                </a:solidFill>
              </a:rPr>
              <a:t>int</a:t>
            </a:r>
            <a:r>
              <a:rPr lang="en-US" dirty="0"/>
              <a:t> math (</a:t>
            </a:r>
            <a:r>
              <a:rPr lang="en-US" dirty="0" err="1">
                <a:solidFill>
                  <a:srgbClr val="0432FF"/>
                </a:solidFill>
              </a:rPr>
              <a:t>int</a:t>
            </a:r>
            <a:r>
              <a:rPr lang="en-US" dirty="0"/>
              <a:t> x)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</a:t>
            </a:r>
            <a:r>
              <a:rPr lang="en-US" dirty="0">
                <a:solidFill>
                  <a:srgbClr val="0432FF"/>
                </a:solidFill>
              </a:rPr>
              <a:t>return</a:t>
            </a:r>
            <a:r>
              <a:rPr lang="en-US" dirty="0"/>
              <a:t> x*x;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</a:t>
            </a:r>
            <a:r>
              <a:rPr lang="en-US" dirty="0">
                <a:solidFill>
                  <a:srgbClr val="0432FF"/>
                </a:solidFill>
              </a:rPr>
              <a:t>public static double</a:t>
            </a:r>
            <a:r>
              <a:rPr lang="en-US" dirty="0"/>
              <a:t> math(</a:t>
            </a:r>
            <a:r>
              <a:rPr lang="en-US" dirty="0">
                <a:solidFill>
                  <a:srgbClr val="0432FF"/>
                </a:solidFill>
              </a:rPr>
              <a:t>double </a:t>
            </a:r>
            <a:r>
              <a:rPr lang="en-US" dirty="0"/>
              <a:t>x, </a:t>
            </a:r>
            <a:r>
              <a:rPr lang="en-US" dirty="0">
                <a:solidFill>
                  <a:srgbClr val="0432FF"/>
                </a:solidFill>
              </a:rPr>
              <a:t>double</a:t>
            </a:r>
            <a:r>
              <a:rPr lang="en-US" dirty="0"/>
              <a:t> y)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</a:t>
            </a:r>
            <a:r>
              <a:rPr lang="en-US" dirty="0">
                <a:solidFill>
                  <a:srgbClr val="0432FF"/>
                </a:solidFill>
              </a:rPr>
              <a:t>return</a:t>
            </a:r>
            <a:r>
              <a:rPr lang="en-US" dirty="0"/>
              <a:t> x*y;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</a:t>
            </a:r>
            <a:r>
              <a:rPr lang="en-US" dirty="0">
                <a:solidFill>
                  <a:srgbClr val="0432FF"/>
                </a:solidFill>
              </a:rPr>
              <a:t>public static </a:t>
            </a:r>
            <a:r>
              <a:rPr lang="en-US" dirty="0"/>
              <a:t>String math (){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</a:t>
            </a:r>
            <a:r>
              <a:rPr lang="en-US" dirty="0">
                <a:solidFill>
                  <a:srgbClr val="0432FF"/>
                </a:solidFill>
              </a:rPr>
              <a:t>return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"Why does this work?"</a:t>
            </a:r>
            <a:r>
              <a:rPr lang="en-US" dirty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</a:t>
            </a:r>
            <a:r>
              <a:rPr lang="en-US" dirty="0">
                <a:solidFill>
                  <a:srgbClr val="0432FF"/>
                </a:solidFill>
              </a:rPr>
              <a:t>public static void </a:t>
            </a:r>
            <a:r>
              <a:rPr lang="en-US" dirty="0"/>
              <a:t>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</a:t>
            </a:r>
            <a:r>
              <a:rPr lang="en-US" dirty="0" err="1"/>
              <a:t>System.out.println</a:t>
            </a:r>
            <a:r>
              <a:rPr lang="en-US" dirty="0"/>
              <a:t>(math(7.5, 9.5));  </a:t>
            </a:r>
            <a:r>
              <a:rPr lang="en-US" dirty="0">
                <a:solidFill>
                  <a:srgbClr val="4E8F00"/>
                </a:solidFill>
              </a:rPr>
              <a:t>// Prints 71.25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</a:t>
            </a:r>
            <a:r>
              <a:rPr lang="en-US" dirty="0" err="1"/>
              <a:t>System.out.println</a:t>
            </a:r>
            <a:r>
              <a:rPr lang="en-US" dirty="0"/>
              <a:t> (math(4));            </a:t>
            </a:r>
            <a:r>
              <a:rPr lang="en-US" dirty="0">
                <a:solidFill>
                  <a:srgbClr val="4E8F00"/>
                </a:solidFill>
              </a:rPr>
              <a:t>// Prints 16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</a:t>
            </a:r>
            <a:r>
              <a:rPr lang="en-US" dirty="0" err="1"/>
              <a:t>System.out.println</a:t>
            </a:r>
            <a:r>
              <a:rPr lang="en-US" dirty="0"/>
              <a:t> (math());              </a:t>
            </a:r>
            <a:r>
              <a:rPr lang="en-US" dirty="0">
                <a:solidFill>
                  <a:srgbClr val="4E8F00"/>
                </a:solidFill>
              </a:rPr>
              <a:t>// Prints ”Why does this work?”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560" y="287338"/>
            <a:ext cx="1074856" cy="107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2110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27398"/>
            <a:ext cx="7543800" cy="9318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s-PE" dirty="0"/>
              <a:t>Why have functions?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19200"/>
            <a:ext cx="7543800" cy="5257800"/>
          </a:xfrm>
          <a:prstGeom prst="rect">
            <a:avLst/>
          </a:prstGeom>
        </p:spPr>
        <p:txBody>
          <a:bodyPr/>
          <a:lstStyle>
            <a:lvl1pPr marL="90488" indent="-90488" algn="l" rtl="0" fontAlgn="base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382588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566738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749300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931863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s-PE" sz="1531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CREATE</a:t>
            </a: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 average, userNum1, userNum2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PRINT (</a:t>
            </a:r>
            <a:r>
              <a:rPr lang="en-US" altLang="es-PE" sz="1531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the 2 numbers”</a:t>
            </a: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READ userNum1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READ userNum2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 a lot of other code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READ userNum1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READ userNum2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 more code here, then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READ userNum1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READ userNum2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endParaRPr lang="en-US" altLang="es-PE" sz="1531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587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Header/Body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6263"/>
            <a:ext cx="7756525" cy="4554537"/>
          </a:xfrm>
        </p:spPr>
        <p:txBody>
          <a:bodyPr/>
          <a:lstStyle/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 Header is top line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Sum(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num1, 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num2)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endParaRPr lang="en-US" altLang="en-US" sz="24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{ </a:t>
            </a:r>
            <a:r>
              <a:rPr lang="en-US" altLang="en-US" sz="2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 Begin the body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endParaRPr lang="en-US" altLang="en-US" sz="24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 = 0;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num1;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&lt;= num2;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++)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{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sum +=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}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sum;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endParaRPr lang="en-US" altLang="en-US" sz="24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} </a:t>
            </a:r>
            <a:r>
              <a:rPr lang="en-US" altLang="en-US" sz="2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 End the body</a:t>
            </a:r>
            <a:endParaRPr lang="en-US" altLang="en-US" sz="24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065" y="4713917"/>
            <a:ext cx="1394535" cy="1392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744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Signature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6263"/>
            <a:ext cx="7756525" cy="4554537"/>
          </a:xfrm>
        </p:spPr>
        <p:txBody>
          <a:bodyPr/>
          <a:lstStyle/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 Signature is Sum (</a:t>
            </a:r>
            <a:r>
              <a:rPr lang="en-US" altLang="en-US" sz="2400" dirty="0" err="1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 num1, </a:t>
            </a:r>
            <a:r>
              <a:rPr lang="en-US" altLang="en-US" sz="2400" dirty="0" err="1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 num2)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Sum(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num1, 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num2)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 = 0;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num1;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&lt;= num2;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++)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{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sum +=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}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sum;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065" y="4713917"/>
            <a:ext cx="1394535" cy="1392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6710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s-PE"/>
              <a:t>Example</a:t>
            </a:r>
            <a:br>
              <a:rPr lang="en-US" altLang="es-PE"/>
            </a:br>
            <a:r>
              <a:rPr lang="en-US" altLang="es-PE" sz="2143"/>
              <a:t>(main wakes back up; average sleeps)</a:t>
            </a:r>
            <a:endParaRPr lang="en-US" altLang="es-PE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906" y="1753085"/>
            <a:ext cx="7732869" cy="411431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s-PE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class </a:t>
            </a:r>
            <a:r>
              <a:rPr lang="en-US" altLang="es-PE" sz="1800" dirty="0" err="1">
                <a:latin typeface="Consolas" charset="0"/>
                <a:ea typeface="Consolas" charset="0"/>
                <a:cs typeface="Consolas" charset="0"/>
              </a:rPr>
              <a:t>MyClass</a:t>
            </a: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main (String </a:t>
            </a:r>
            <a:r>
              <a:rPr lang="en-US" altLang="es-PE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[ ])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s-PE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s-PE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num1, num2, num3;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s-PE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double </a:t>
            </a: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result1, result2;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	num1 = 5; num2 = 7; num3 = 4; 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	result1 = average (num1, num2); </a:t>
            </a:r>
            <a:r>
              <a:rPr lang="en-US" altLang="es-PE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6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s-PE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result2</a:t>
            </a: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 = average (num3, num1); </a:t>
            </a:r>
            <a:r>
              <a:rPr lang="en-US" altLang="es-PE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4.5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4921948" y="5132566"/>
            <a:ext cx="3789564" cy="108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2143">
                <a:solidFill>
                  <a:srgbClr val="4D4D4D"/>
                </a:solidFill>
              </a:rPr>
              <a:t>double average (int x, int y) {</a:t>
            </a:r>
          </a:p>
          <a:p>
            <a:pPr eaLnBrk="1" hangingPunct="1"/>
            <a:r>
              <a:rPr lang="en-US" altLang="es-PE" sz="2143">
                <a:solidFill>
                  <a:srgbClr val="4D4D4D"/>
                </a:solidFill>
              </a:rPr>
              <a:t>    return ( (x+y) / 2);</a:t>
            </a:r>
          </a:p>
          <a:p>
            <a:pPr eaLnBrk="1" hangingPunct="1"/>
            <a:r>
              <a:rPr lang="en-US" altLang="es-PE" sz="2143">
                <a:solidFill>
                  <a:srgbClr val="4D4D4D"/>
                </a:solidFill>
              </a:rPr>
              <a:t>}</a:t>
            </a: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 flipV="1">
            <a:off x="3055561" y="2916230"/>
            <a:ext cx="4432669" cy="34994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7138282" y="4782617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7838177" y="4782617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7113980" y="4364625"/>
            <a:ext cx="30168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x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7789573" y="4362196"/>
            <a:ext cx="30168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y</a:t>
            </a: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1189173" y="5482512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1772419" y="5482512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2355665" y="5482512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1422472" y="6182407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2122367" y="6182407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1001039" y="5103403"/>
            <a:ext cx="675185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num1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1632889" y="5108263"/>
            <a:ext cx="675185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num2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2216135" y="5108263"/>
            <a:ext cx="675185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num3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1185734" y="5808158"/>
            <a:ext cx="772391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result1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1934233" y="5808158"/>
            <a:ext cx="772391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result2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955875" y="4782617"/>
            <a:ext cx="1983036" cy="1866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955875" y="4782617"/>
            <a:ext cx="1983036" cy="34994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87" name="WordArt 23"/>
          <p:cNvSpPr>
            <a:spLocks noChangeArrowheads="1" noChangeShapeType="1" noTextEdit="1"/>
          </p:cNvSpPr>
          <p:nvPr/>
        </p:nvSpPr>
        <p:spPr bwMode="auto">
          <a:xfrm>
            <a:off x="1189174" y="4782617"/>
            <a:ext cx="1516439" cy="3499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55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charset="0"/>
                <a:ea typeface="Arial Black" charset="0"/>
                <a:cs typeface="Arial Black" charset="0"/>
              </a:rPr>
              <a:t>Memory</a:t>
            </a:r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1164872" y="5414468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5</a:t>
            </a:r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1731107" y="5412038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7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2314353" y="5412038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4</a:t>
            </a:r>
          </a:p>
        </p:txBody>
      </p:sp>
      <p:sp>
        <p:nvSpPr>
          <p:cNvPr id="36891" name="Text Box 27"/>
          <p:cNvSpPr txBox="1">
            <a:spLocks noChangeArrowheads="1"/>
          </p:cNvSpPr>
          <p:nvPr/>
        </p:nvSpPr>
        <p:spPr bwMode="auto">
          <a:xfrm>
            <a:off x="1381159" y="6111933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6</a:t>
            </a:r>
          </a:p>
        </p:txBody>
      </p: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2047009" y="6127173"/>
            <a:ext cx="509563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 dirty="0">
                <a:solidFill>
                  <a:srgbClr val="FF0000"/>
                </a:solidFill>
              </a:rPr>
              <a:t>4.5</a:t>
            </a: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6798056" y="3548081"/>
            <a:ext cx="989373" cy="516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2755">
                <a:solidFill>
                  <a:srgbClr val="4D4D4D"/>
                </a:solidFill>
              </a:rPr>
              <a:t>sleep</a:t>
            </a:r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249381" y="4152901"/>
            <a:ext cx="365760" cy="0"/>
          </a:xfrm>
          <a:prstGeom prst="line">
            <a:avLst/>
          </a:prstGeom>
          <a:ln w="22225"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pic>
        <p:nvPicPr>
          <p:cNvPr id="31" name="Picture 10" descr="Java Logo">
            <a:extLst>
              <a:ext uri="{FF2B5EF4-FFF2-40B4-BE49-F238E27FC236}">
                <a16:creationId xmlns:a16="http://schemas.microsoft.com/office/drawing/2014/main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508" y="131464"/>
            <a:ext cx="1074856" cy="107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70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s-PE"/>
              <a:t>Another Quick Example</a:t>
            </a:r>
            <a:br>
              <a:rPr lang="en-US" altLang="es-PE"/>
            </a:br>
            <a:r>
              <a:rPr lang="en-US" altLang="es-PE" sz="2143"/>
              <a:t>(function falls asleep; main awake)</a:t>
            </a:r>
            <a:endParaRPr lang="en-US" altLang="es-PE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906" y="1753085"/>
            <a:ext cx="7732869" cy="411431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s-PE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class </a:t>
            </a:r>
            <a:r>
              <a:rPr lang="en-US" altLang="es-PE" sz="1800" dirty="0" err="1">
                <a:latin typeface="Consolas" charset="0"/>
                <a:ea typeface="Consolas" charset="0"/>
                <a:cs typeface="Consolas" charset="0"/>
              </a:rPr>
              <a:t>MyClass</a:t>
            </a: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main (String </a:t>
            </a:r>
            <a:r>
              <a:rPr lang="en-US" altLang="es-PE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[ ])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s-PE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s-PE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num1, num2, num3;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	num1 = 5; num2 = 7; num3 = 4; 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s-PE" dirty="0" err="1">
                <a:latin typeface="Consolas" charset="0"/>
                <a:ea typeface="Consolas" charset="0"/>
                <a:cs typeface="Consolas" charset="0"/>
              </a:rPr>
              <a:t>printNum</a:t>
            </a: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 (num1);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921948" y="5132566"/>
            <a:ext cx="3739229" cy="108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2143" dirty="0">
                <a:solidFill>
                  <a:srgbClr val="4D4D4D"/>
                </a:solidFill>
              </a:rPr>
              <a:t>void </a:t>
            </a:r>
            <a:r>
              <a:rPr lang="en-US" altLang="es-PE" sz="2143" dirty="0" err="1">
                <a:solidFill>
                  <a:srgbClr val="4D4D4D"/>
                </a:solidFill>
              </a:rPr>
              <a:t>printNum</a:t>
            </a:r>
            <a:r>
              <a:rPr lang="en-US" altLang="es-PE" sz="2143" dirty="0">
                <a:solidFill>
                  <a:srgbClr val="4D4D4D"/>
                </a:solidFill>
              </a:rPr>
              <a:t> (</a:t>
            </a:r>
            <a:r>
              <a:rPr lang="en-US" altLang="es-PE" sz="2143" dirty="0" err="1">
                <a:solidFill>
                  <a:srgbClr val="4D4D4D"/>
                </a:solidFill>
              </a:rPr>
              <a:t>int</a:t>
            </a:r>
            <a:r>
              <a:rPr lang="en-US" altLang="es-PE" sz="2143" dirty="0">
                <a:solidFill>
                  <a:srgbClr val="4D4D4D"/>
                </a:solidFill>
              </a:rPr>
              <a:t> </a:t>
            </a:r>
            <a:r>
              <a:rPr lang="en-US" altLang="es-PE" sz="2143" dirty="0" err="1">
                <a:solidFill>
                  <a:srgbClr val="4D4D4D"/>
                </a:solidFill>
              </a:rPr>
              <a:t>myNum</a:t>
            </a:r>
            <a:r>
              <a:rPr lang="en-US" altLang="es-PE" sz="2143" dirty="0">
                <a:solidFill>
                  <a:srgbClr val="4D4D4D"/>
                </a:solidFill>
              </a:rPr>
              <a:t>) {</a:t>
            </a:r>
          </a:p>
          <a:p>
            <a:pPr eaLnBrk="1" hangingPunct="1"/>
            <a:r>
              <a:rPr lang="en-US" altLang="es-PE" sz="2143" dirty="0">
                <a:solidFill>
                  <a:srgbClr val="4D4D4D"/>
                </a:solidFill>
              </a:rPr>
              <a:t>    PRINT (</a:t>
            </a:r>
            <a:r>
              <a:rPr lang="en-US" altLang="es-PE" sz="2143" dirty="0" err="1">
                <a:solidFill>
                  <a:srgbClr val="4D4D4D"/>
                </a:solidFill>
              </a:rPr>
              <a:t>myNum</a:t>
            </a:r>
            <a:r>
              <a:rPr lang="en-US" altLang="es-PE" sz="2143" dirty="0">
                <a:solidFill>
                  <a:srgbClr val="4D4D4D"/>
                </a:solidFill>
              </a:rPr>
              <a:t>);</a:t>
            </a:r>
          </a:p>
          <a:p>
            <a:pPr eaLnBrk="1" hangingPunct="1"/>
            <a:r>
              <a:rPr lang="en-US" altLang="es-PE" sz="2143" dirty="0">
                <a:solidFill>
                  <a:srgbClr val="4D4D4D"/>
                </a:solidFill>
              </a:rPr>
              <a:t>}</a:t>
            </a:r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 flipV="1">
            <a:off x="3055561" y="3032880"/>
            <a:ext cx="4316020" cy="33828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7488229" y="4782617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7109120" y="4362196"/>
            <a:ext cx="982705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myNum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1189173" y="5482512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1772419" y="5482512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2355665" y="5482512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1001039" y="5103403"/>
            <a:ext cx="675185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num1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1632889" y="5108263"/>
            <a:ext cx="675185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num2</a:t>
            </a: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2216135" y="5108263"/>
            <a:ext cx="675185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num3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955875" y="4782617"/>
            <a:ext cx="1983036" cy="12831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095" name="Rectangle 15"/>
          <p:cNvSpPr>
            <a:spLocks noChangeArrowheads="1"/>
          </p:cNvSpPr>
          <p:nvPr/>
        </p:nvSpPr>
        <p:spPr bwMode="auto">
          <a:xfrm>
            <a:off x="955875" y="4782617"/>
            <a:ext cx="1983036" cy="34994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096" name="WordArt 16"/>
          <p:cNvSpPr>
            <a:spLocks noChangeArrowheads="1" noChangeShapeType="1" noTextEdit="1"/>
          </p:cNvSpPr>
          <p:nvPr/>
        </p:nvSpPr>
        <p:spPr bwMode="auto">
          <a:xfrm>
            <a:off x="1189174" y="4782617"/>
            <a:ext cx="1516439" cy="3499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55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charset="0"/>
                <a:ea typeface="Arial Black" charset="0"/>
                <a:cs typeface="Arial Black" charset="0"/>
              </a:rPr>
              <a:t>Memory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1164872" y="5412038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5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1731107" y="5412038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7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2314353" y="5412038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4</a:t>
            </a:r>
          </a:p>
        </p:txBody>
      </p:sp>
      <p:sp>
        <p:nvSpPr>
          <p:cNvPr id="46101" name="Rectangle 22"/>
          <p:cNvSpPr>
            <a:spLocks noChangeArrowheads="1"/>
          </p:cNvSpPr>
          <p:nvPr/>
        </p:nvSpPr>
        <p:spPr bwMode="auto">
          <a:xfrm>
            <a:off x="7371581" y="1866388"/>
            <a:ext cx="1516439" cy="13997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102" name="Rectangle 23"/>
          <p:cNvSpPr>
            <a:spLocks noChangeArrowheads="1"/>
          </p:cNvSpPr>
          <p:nvPr/>
        </p:nvSpPr>
        <p:spPr bwMode="auto">
          <a:xfrm>
            <a:off x="7371581" y="1866388"/>
            <a:ext cx="1516439" cy="34994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103" name="WordArt 24"/>
          <p:cNvSpPr>
            <a:spLocks noChangeArrowheads="1" noChangeShapeType="1" noTextEdit="1"/>
          </p:cNvSpPr>
          <p:nvPr/>
        </p:nvSpPr>
        <p:spPr bwMode="auto">
          <a:xfrm>
            <a:off x="7488230" y="1866388"/>
            <a:ext cx="1236968" cy="311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55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charset="0"/>
                <a:ea typeface="Arial Black" charset="0"/>
                <a:cs typeface="Arial Black" charset="0"/>
              </a:rPr>
              <a:t>Output</a:t>
            </a:r>
          </a:p>
        </p:txBody>
      </p:sp>
      <p:sp>
        <p:nvSpPr>
          <p:cNvPr id="46104" name="Text Box 25"/>
          <p:cNvSpPr txBox="1">
            <a:spLocks noChangeArrowheads="1"/>
          </p:cNvSpPr>
          <p:nvPr/>
        </p:nvSpPr>
        <p:spPr bwMode="auto">
          <a:xfrm>
            <a:off x="7347278" y="2216336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5</a:t>
            </a: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>
            <a:off x="207817" y="3820391"/>
            <a:ext cx="365760" cy="0"/>
          </a:xfrm>
          <a:prstGeom prst="line">
            <a:avLst/>
          </a:prstGeom>
          <a:ln w="22225"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0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822325" y="287338"/>
            <a:ext cx="7543800" cy="1160461"/>
          </a:xfrm>
        </p:spPr>
        <p:txBody>
          <a:bodyPr rtlCol="0">
            <a:normAutofit/>
          </a:bodyPr>
          <a:lstStyle/>
          <a:p>
            <a:pPr defTabSz="909846" fontAlgn="auto">
              <a:spcAft>
                <a:spcPts val="0"/>
              </a:spcAft>
              <a:defRPr/>
            </a:pPr>
            <a:r>
              <a:rPr lang="en-US" altLang="en-US" sz="4378" dirty="0" err="1"/>
              <a:t>Psuedocode</a:t>
            </a:r>
            <a:r>
              <a:rPr lang="en-US" altLang="en-US" sz="4378" dirty="0"/>
              <a:t> - A Bad Solution</a:t>
            </a:r>
            <a:br>
              <a:rPr lang="en-US" altLang="en-US" sz="4378" dirty="0"/>
            </a:br>
            <a:r>
              <a:rPr lang="en-US" altLang="en-US" sz="2800" dirty="0"/>
              <a:t>(where is the repeated code?)</a:t>
            </a:r>
            <a:endParaRPr lang="en-US" altLang="en-US" sz="4378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01687" y="1676400"/>
            <a:ext cx="7543800" cy="4783138"/>
          </a:xfrm>
        </p:spPr>
        <p:txBody>
          <a:bodyPr/>
          <a:lstStyle/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sum = 0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FOR (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= 1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&lt;= 10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= i+1)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sum = sum +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ENDFOR 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PRINT("Sum from 1 to 10 is “, sum)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dirty="0">
              <a:solidFill>
                <a:schemeClr val="tx1">
                  <a:lumMod val="95000"/>
                  <a:lumOff val="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sum = 0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FOR (int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= 20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&lt;= 30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= i+1)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sum = sum +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ENDFOR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PRINT("Sum from 20 to 30 is “, sum)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dirty="0">
              <a:solidFill>
                <a:schemeClr val="tx1">
                  <a:lumMod val="95000"/>
                  <a:lumOff val="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sum = 0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for (int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= 35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&lt;= 45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= i+1)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sum = sum +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ENDFOR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PRINT("Sum from 35 to 45 is “, sum)</a:t>
            </a:r>
          </a:p>
          <a:p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22682" y="2145611"/>
            <a:ext cx="184731" cy="45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2388">
              <a:solidFill>
                <a:prstClr val="black"/>
              </a:solidFill>
            </a:endParaRP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2682" y="4252586"/>
            <a:ext cx="184731" cy="45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2388">
              <a:solidFill>
                <a:prstClr val="black"/>
              </a:solidFill>
            </a:endParaRP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22682" y="1958485"/>
            <a:ext cx="184731" cy="45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2388">
              <a:solidFill>
                <a:prstClr val="black"/>
              </a:solidFill>
            </a:endParaRPr>
          </a:p>
        </p:txBody>
      </p:sp>
      <p:sp>
        <p:nvSpPr>
          <p:cNvPr id="11" name="Rectangle 10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620000" y="669149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2242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373063" y="228600"/>
            <a:ext cx="7543800" cy="5867400"/>
          </a:xfrm>
        </p:spPr>
        <p:txBody>
          <a:bodyPr/>
          <a:lstStyle/>
          <a:p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METHOD MAIN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BEGIN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CREATE result = SUM(arguments: 1,10)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PRINT("Sum from 1 to 10 is:”, result)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result = SUM(arguments: 20,30) 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PRINT("Sum from 20 to 30 is:”, result)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result = SUM(arguments: 35,45) 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PRINT("Sum from 35 to 45 is:”, result)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END MAIN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METHOD SUM(parameters: num1, num2)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BEGIN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CREATE sum = 0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FOR (</a:t>
            </a:r>
            <a:r>
              <a:rPr lang="en-US" altLang="en-US" sz="2200" dirty="0" err="1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= num1, </a:t>
            </a:r>
            <a:r>
              <a:rPr lang="en-US" altLang="en-US" sz="2200" dirty="0" err="1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&lt;= num2, </a:t>
            </a:r>
            <a:r>
              <a:rPr lang="en-US" altLang="en-US" sz="2200" dirty="0" err="1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= i+1 )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  sum = sum + </a:t>
            </a:r>
            <a:r>
              <a:rPr lang="en-US" altLang="en-US" sz="2200" dirty="0" err="1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ENDFOR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RETURN sum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END SUM</a:t>
            </a:r>
            <a:r>
              <a:rPr lang="en-US" altLang="en-US" sz="2200" dirty="0">
                <a:solidFill>
                  <a:srgbClr val="E7E6E6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2200" dirty="0">
                <a:solidFill>
                  <a:srgbClr val="E7E6E6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E7E6E6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endParaRPr lang="en-US" sz="22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Rectangle 7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772400" y="236306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1149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619" tIns="45810" rIns="91619" bIns="45810" rtlCol="0" anchor="b">
            <a:normAutofit/>
          </a:bodyPr>
          <a:lstStyle/>
          <a:p>
            <a:pPr defTabSz="909846" fontAlgn="auto">
              <a:spcAft>
                <a:spcPts val="0"/>
              </a:spcAft>
              <a:defRPr/>
            </a:pPr>
            <a:r>
              <a:rPr lang="en-US" altLang="en-US" dirty="0"/>
              <a:t>Java Example – </a:t>
            </a:r>
            <a:r>
              <a:rPr lang="en-US" altLang="en-US" i="1" dirty="0"/>
              <a:t>Method Sum</a:t>
            </a:r>
            <a:endParaRPr lang="en-US" alt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1999" cy="4800599"/>
          </a:xfrm>
        </p:spPr>
        <p:txBody>
          <a:bodyPr vert="horz" wrap="square" lIns="91619" tIns="45810" rIns="91619" bIns="4581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</a:rPr>
              <a:t/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Sum(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num1,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num2)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sum = 0;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= num1;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&lt;= num2;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++)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{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   sum +=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}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sum;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}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main(String[]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result = Sum(1, 10);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"Sum from 1 to 10 is "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+ result);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result = Sum(20, 30);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"Sum from 20 to 30 is "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+ result);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result = Sum(35, 45);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"Sum from 35 to 45 is "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+ result);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}</a:t>
            </a:r>
            <a:endParaRPr lang="en-US" alt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12929"/>
            <a:ext cx="1074856" cy="107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77916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12312</TotalTime>
  <Words>405</Words>
  <Application>Microsoft Office PowerPoint</Application>
  <PresentationFormat>On-screen Show (4:3)</PresentationFormat>
  <Paragraphs>159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Consolas</vt:lpstr>
      <vt:lpstr>Courier New</vt:lpstr>
      <vt:lpstr>Monotype Sorts</vt:lpstr>
      <vt:lpstr>Tahoma</vt:lpstr>
      <vt:lpstr>Times New Roman</vt:lpstr>
      <vt:lpstr>Retrospect</vt:lpstr>
      <vt:lpstr>Methods</vt:lpstr>
      <vt:lpstr>Why have functions?</vt:lpstr>
      <vt:lpstr>Header/Body Example</vt:lpstr>
      <vt:lpstr>Method Signature</vt:lpstr>
      <vt:lpstr>Example (main wakes back up; average sleeps)</vt:lpstr>
      <vt:lpstr>Another Quick Example (function falls asleep; main awake)</vt:lpstr>
      <vt:lpstr>Psuedocode - A Bad Solution (where is the repeated code?)</vt:lpstr>
      <vt:lpstr>PowerPoint Presentation</vt:lpstr>
      <vt:lpstr>Java Example – Method Sum</vt:lpstr>
      <vt:lpstr>Psuedocode - Method Max</vt:lpstr>
      <vt:lpstr>Java – Method Max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Dexter Howard</cp:lastModifiedBy>
  <cp:revision>325</cp:revision>
  <dcterms:created xsi:type="dcterms:W3CDTF">2017-03-19T10:32:05Z</dcterms:created>
  <dcterms:modified xsi:type="dcterms:W3CDTF">2021-10-01T20:25:52Z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