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420" r:id="rId2"/>
    <p:sldId id="464" r:id="rId3"/>
    <p:sldId id="482" r:id="rId4"/>
    <p:sldId id="484" r:id="rId5"/>
    <p:sldId id="501" r:id="rId6"/>
    <p:sldId id="510" r:id="rId7"/>
    <p:sldId id="476" r:id="rId8"/>
    <p:sldId id="520" r:id="rId9"/>
    <p:sldId id="521" r:id="rId10"/>
    <p:sldId id="511" r:id="rId11"/>
    <p:sldId id="512" r:id="rId12"/>
    <p:sldId id="534" r:id="rId1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3E76D-C832-9F41-9D89-7CF70CD60A13}" v="8" dt="2021-06-04T18:29:14.51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1" autoAdjust="0"/>
    <p:restoredTop sz="94659" autoAdjust="0"/>
  </p:normalViewPr>
  <p:slideViewPr>
    <p:cSldViewPr>
      <p:cViewPr varScale="1">
        <p:scale>
          <a:sx n="109" d="100"/>
          <a:sy n="109" d="100"/>
        </p:scale>
        <p:origin x="137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BFD3E76D-C832-9F41-9D89-7CF70CD60A13}"/>
    <pc:docChg chg="undo custSel modSld modMainMaster">
      <pc:chgData name="Douglas Malcolm" userId="6fbabce8-ec94-4dd3-b118-672eb69ae1ad" providerId="ADAL" clId="{BFD3E76D-C832-9F41-9D89-7CF70CD60A13}" dt="2021-06-21T19:25:37.570" v="65" actId="20577"/>
      <pc:docMkLst>
        <pc:docMk/>
      </pc:docMkLst>
      <pc:sldChg chg="addSp delSp modSp mod">
        <pc:chgData name="Douglas Malcolm" userId="6fbabce8-ec94-4dd3-b118-672eb69ae1ad" providerId="ADAL" clId="{BFD3E76D-C832-9F41-9D89-7CF70CD60A13}" dt="2021-06-21T19:25:37.570" v="65" actId="20577"/>
        <pc:sldMkLst>
          <pc:docMk/>
          <pc:sldMk cId="1861421484" sldId="420"/>
        </pc:sldMkLst>
        <pc:spChg chg="del">
          <ac:chgData name="Douglas Malcolm" userId="6fbabce8-ec94-4dd3-b118-672eb69ae1ad" providerId="ADAL" clId="{BFD3E76D-C832-9F41-9D89-7CF70CD60A13}" dt="2021-06-04T18:28:27.384" v="29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28.332" v="30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29.420" v="31" actId="478"/>
          <ac:spMkLst>
            <pc:docMk/>
            <pc:sldMk cId="1861421484" sldId="420"/>
            <ac:spMk id="4" creationId="{00000000-0000-0000-0000-000000000000}"/>
          </ac:spMkLst>
        </pc:spChg>
        <pc:spChg chg="add mod">
          <ac:chgData name="Douglas Malcolm" userId="6fbabce8-ec94-4dd3-b118-672eb69ae1ad" providerId="ADAL" clId="{BFD3E76D-C832-9F41-9D89-7CF70CD60A13}" dt="2021-06-04T17:35:26.168" v="6"/>
          <ac:spMkLst>
            <pc:docMk/>
            <pc:sldMk cId="1861421484" sldId="420"/>
            <ac:spMk id="8" creationId="{F5BB4ADC-BCF1-D142-9A06-611C6319C53F}"/>
          </ac:spMkLst>
        </pc:spChg>
        <pc:spChg chg="mod">
          <ac:chgData name="Douglas Malcolm" userId="6fbabce8-ec94-4dd3-b118-672eb69ae1ad" providerId="ADAL" clId="{BFD3E76D-C832-9F41-9D89-7CF70CD60A13}" dt="2021-06-21T19:25:37.570" v="65" actId="20577"/>
          <ac:spMkLst>
            <pc:docMk/>
            <pc:sldMk cId="1861421484" sldId="420"/>
            <ac:spMk id="7170" creationId="{00000000-0000-0000-0000-000000000000}"/>
          </ac:spMkLst>
        </pc:spChg>
        <pc:picChg chg="add mod">
          <ac:chgData name="Douglas Malcolm" userId="6fbabce8-ec94-4dd3-b118-672eb69ae1ad" providerId="ADAL" clId="{BFD3E76D-C832-9F41-9D89-7CF70CD60A13}" dt="2021-06-04T17:35:03.670" v="5" actId="1076"/>
          <ac:picMkLst>
            <pc:docMk/>
            <pc:sldMk cId="1861421484" sldId="420"/>
            <ac:picMk id="7" creationId="{7A5466E4-A3C3-6642-9951-05196CE46413}"/>
          </ac:picMkLst>
        </pc:picChg>
      </pc:sldChg>
      <pc:sldChg chg="delSp modSp mod">
        <pc:chgData name="Douglas Malcolm" userId="6fbabce8-ec94-4dd3-b118-672eb69ae1ad" providerId="ADAL" clId="{BFD3E76D-C832-9F41-9D89-7CF70CD60A13}" dt="2021-06-04T18:29:03.256" v="40" actId="478"/>
        <pc:sldMkLst>
          <pc:docMk/>
          <pc:sldMk cId="492242897" sldId="476"/>
        </pc:sldMkLst>
        <pc:spChg chg="del">
          <ac:chgData name="Douglas Malcolm" userId="6fbabce8-ec94-4dd3-b118-672eb69ae1ad" providerId="ADAL" clId="{BFD3E76D-C832-9F41-9D89-7CF70CD60A13}" dt="2021-06-04T18:29:03.256" v="40" actId="478"/>
          <ac:spMkLst>
            <pc:docMk/>
            <pc:sldMk cId="492242897" sldId="476"/>
            <ac:spMk id="2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01.766" v="39" actId="478"/>
          <ac:spMkLst>
            <pc:docMk/>
            <pc:sldMk cId="492242897" sldId="476"/>
            <ac:spMk id="3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58.630" v="38" actId="478"/>
          <ac:spMkLst>
            <pc:docMk/>
            <pc:sldMk cId="492242897" sldId="476"/>
            <ac:spMk id="4" creationId="{00000000-0000-0000-0000-000000000000}"/>
          </ac:spMkLst>
        </pc:spChg>
        <pc:spChg chg="mod">
          <ac:chgData name="Douglas Malcolm" userId="6fbabce8-ec94-4dd3-b118-672eb69ae1ad" providerId="ADAL" clId="{BFD3E76D-C832-9F41-9D89-7CF70CD60A13}" dt="2021-06-04T17:34:24.149" v="0"/>
          <ac:spMkLst>
            <pc:docMk/>
            <pc:sldMk cId="492242897" sldId="476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BFD3E76D-C832-9F41-9D89-7CF70CD60A13}" dt="2021-06-04T18:28:36.038" v="34" actId="478"/>
        <pc:sldMkLst>
          <pc:docMk/>
          <pc:sldMk cId="539744316" sldId="482"/>
        </pc:sldMkLst>
        <pc:spChg chg="del">
          <ac:chgData name="Douglas Malcolm" userId="6fbabce8-ec94-4dd3-b118-672eb69ae1ad" providerId="ADAL" clId="{BFD3E76D-C832-9F41-9D89-7CF70CD60A13}" dt="2021-06-04T18:28:34.258" v="32" actId="478"/>
          <ac:spMkLst>
            <pc:docMk/>
            <pc:sldMk cId="539744316" sldId="482"/>
            <ac:spMk id="4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35.367" v="33" actId="478"/>
          <ac:spMkLst>
            <pc:docMk/>
            <pc:sldMk cId="539744316" sldId="482"/>
            <ac:spMk id="5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36.038" v="34" actId="478"/>
          <ac:spMkLst>
            <pc:docMk/>
            <pc:sldMk cId="539744316" sldId="482"/>
            <ac:spMk id="6" creationId="{00000000-0000-0000-0000-000000000000}"/>
          </ac:spMkLst>
        </pc:spChg>
        <pc:picChg chg="del">
          <ac:chgData name="Douglas Malcolm" userId="6fbabce8-ec94-4dd3-b118-672eb69ae1ad" providerId="ADAL" clId="{BFD3E76D-C832-9F41-9D89-7CF70CD60A13}" dt="2021-06-04T17:34:54.603" v="3" actId="478"/>
          <ac:picMkLst>
            <pc:docMk/>
            <pc:sldMk cId="539744316" sldId="482"/>
            <ac:picMk id="8" creationId="{3A0B6E3C-A598-C844-9BA3-B042B781697F}"/>
          </ac:picMkLst>
        </pc:picChg>
      </pc:sldChg>
      <pc:sldChg chg="delSp mod">
        <pc:chgData name="Douglas Malcolm" userId="6fbabce8-ec94-4dd3-b118-672eb69ae1ad" providerId="ADAL" clId="{BFD3E76D-C832-9F41-9D89-7CF70CD60A13}" dt="2021-06-04T18:28:39.456" v="37" actId="478"/>
        <pc:sldMkLst>
          <pc:docMk/>
          <pc:sldMk cId="1796710108" sldId="484"/>
        </pc:sldMkLst>
        <pc:spChg chg="del">
          <ac:chgData name="Douglas Malcolm" userId="6fbabce8-ec94-4dd3-b118-672eb69ae1ad" providerId="ADAL" clId="{BFD3E76D-C832-9F41-9D89-7CF70CD60A13}" dt="2021-06-04T18:28:37.882" v="35" actId="478"/>
          <ac:spMkLst>
            <pc:docMk/>
            <pc:sldMk cId="1796710108" sldId="484"/>
            <ac:spMk id="4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38.547" v="36" actId="478"/>
          <ac:spMkLst>
            <pc:docMk/>
            <pc:sldMk cId="1796710108" sldId="484"/>
            <ac:spMk id="5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8:39.456" v="37" actId="478"/>
          <ac:spMkLst>
            <pc:docMk/>
            <pc:sldMk cId="1796710108" sldId="484"/>
            <ac:spMk id="6" creationId="{00000000-0000-0000-0000-000000000000}"/>
          </ac:spMkLst>
        </pc:spChg>
        <pc:picChg chg="del">
          <ac:chgData name="Douglas Malcolm" userId="6fbabce8-ec94-4dd3-b118-672eb69ae1ad" providerId="ADAL" clId="{BFD3E76D-C832-9F41-9D89-7CF70CD60A13}" dt="2021-06-04T17:34:52.696" v="2" actId="478"/>
          <ac:picMkLst>
            <pc:docMk/>
            <pc:sldMk cId="1796710108" sldId="484"/>
            <ac:picMk id="8" creationId="{3A0B6E3C-A598-C844-9BA3-B042B781697F}"/>
          </ac:picMkLst>
        </pc:picChg>
      </pc:sldChg>
      <pc:sldChg chg="delSp">
        <pc:chgData name="Douglas Malcolm" userId="6fbabce8-ec94-4dd3-b118-672eb69ae1ad" providerId="ADAL" clId="{BFD3E76D-C832-9F41-9D89-7CF70CD60A13}" dt="2021-06-04T17:34:50.762" v="1" actId="478"/>
        <pc:sldMkLst>
          <pc:docMk/>
          <pc:sldMk cId="209670231" sldId="501"/>
        </pc:sldMkLst>
        <pc:picChg chg="del">
          <ac:chgData name="Douglas Malcolm" userId="6fbabce8-ec94-4dd3-b118-672eb69ae1ad" providerId="ADAL" clId="{BFD3E76D-C832-9F41-9D89-7CF70CD60A13}" dt="2021-06-04T17:34:50.762" v="1" actId="478"/>
          <ac:picMkLst>
            <pc:docMk/>
            <pc:sldMk cId="209670231" sldId="501"/>
            <ac:picMk id="32" creationId="{3A0B6E3C-A598-C844-9BA3-B042B781697F}"/>
          </ac:picMkLst>
        </pc:picChg>
      </pc:sldChg>
      <pc:sldChg chg="delSp modSp mod">
        <pc:chgData name="Douglas Malcolm" userId="6fbabce8-ec94-4dd3-b118-672eb69ae1ad" providerId="ADAL" clId="{BFD3E76D-C832-9F41-9D89-7CF70CD60A13}" dt="2021-06-04T18:29:15.633" v="50" actId="478"/>
        <pc:sldMkLst>
          <pc:docMk/>
          <pc:sldMk cId="1526758358" sldId="511"/>
        </pc:sldMkLst>
        <pc:spChg chg="del">
          <ac:chgData name="Douglas Malcolm" userId="6fbabce8-ec94-4dd3-b118-672eb69ae1ad" providerId="ADAL" clId="{BFD3E76D-C832-9F41-9D89-7CF70CD60A13}" dt="2021-06-04T18:29:13.120" v="47" actId="478"/>
          <ac:spMkLst>
            <pc:docMk/>
            <pc:sldMk cId="1526758358" sldId="511"/>
            <ac:spMk id="2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3.782" v="48" actId="478"/>
          <ac:spMkLst>
            <pc:docMk/>
            <pc:sldMk cId="1526758358" sldId="511"/>
            <ac:spMk id="3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5.633" v="50" actId="478"/>
          <ac:spMkLst>
            <pc:docMk/>
            <pc:sldMk cId="1526758358" sldId="511"/>
            <ac:spMk id="4" creationId="{00000000-0000-0000-0000-000000000000}"/>
          </ac:spMkLst>
        </pc:spChg>
        <pc:spChg chg="mod">
          <ac:chgData name="Douglas Malcolm" userId="6fbabce8-ec94-4dd3-b118-672eb69ae1ad" providerId="ADAL" clId="{BFD3E76D-C832-9F41-9D89-7CF70CD60A13}" dt="2021-06-04T17:34:24.149" v="0"/>
          <ac:spMkLst>
            <pc:docMk/>
            <pc:sldMk cId="1526758358" sldId="511"/>
            <ac:spMk id="6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4.517" v="49" actId="478"/>
          <ac:spMkLst>
            <pc:docMk/>
            <pc:sldMk cId="1526758358" sldId="511"/>
            <ac:spMk id="52226" creationId="{00000000-0000-0000-0000-000000000000}"/>
          </ac:spMkLst>
        </pc:spChg>
      </pc:sldChg>
      <pc:sldChg chg="delSp mod">
        <pc:chgData name="Douglas Malcolm" userId="6fbabce8-ec94-4dd3-b118-672eb69ae1ad" providerId="ADAL" clId="{BFD3E76D-C832-9F41-9D89-7CF70CD60A13}" dt="2021-06-04T18:29:20.371" v="53" actId="478"/>
        <pc:sldMkLst>
          <pc:docMk/>
          <pc:sldMk cId="945778343" sldId="512"/>
        </pc:sldMkLst>
        <pc:spChg chg="del">
          <ac:chgData name="Douglas Malcolm" userId="6fbabce8-ec94-4dd3-b118-672eb69ae1ad" providerId="ADAL" clId="{BFD3E76D-C832-9F41-9D89-7CF70CD60A13}" dt="2021-06-04T18:29:20.371" v="53" actId="478"/>
          <ac:spMkLst>
            <pc:docMk/>
            <pc:sldMk cId="945778343" sldId="512"/>
            <ac:spMk id="2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8.574" v="51" actId="478"/>
          <ac:spMkLst>
            <pc:docMk/>
            <pc:sldMk cId="945778343" sldId="512"/>
            <ac:spMk id="3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9.436" v="52" actId="478"/>
          <ac:spMkLst>
            <pc:docMk/>
            <pc:sldMk cId="945778343" sldId="512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BFD3E76D-C832-9F41-9D89-7CF70CD60A13}" dt="2021-06-04T18:29:06.756" v="43" actId="478"/>
        <pc:sldMkLst>
          <pc:docMk/>
          <pc:sldMk cId="601149103" sldId="520"/>
        </pc:sldMkLst>
        <pc:spChg chg="del">
          <ac:chgData name="Douglas Malcolm" userId="6fbabce8-ec94-4dd3-b118-672eb69ae1ad" providerId="ADAL" clId="{BFD3E76D-C832-9F41-9D89-7CF70CD60A13}" dt="2021-06-04T18:29:05.461" v="41" actId="478"/>
          <ac:spMkLst>
            <pc:docMk/>
            <pc:sldMk cId="601149103" sldId="520"/>
            <ac:spMk id="2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06.050" v="42" actId="478"/>
          <ac:spMkLst>
            <pc:docMk/>
            <pc:sldMk cId="601149103" sldId="520"/>
            <ac:spMk id="3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06.756" v="43" actId="478"/>
          <ac:spMkLst>
            <pc:docMk/>
            <pc:sldMk cId="601149103" sldId="520"/>
            <ac:spMk id="4" creationId="{00000000-0000-0000-0000-000000000000}"/>
          </ac:spMkLst>
        </pc:spChg>
        <pc:spChg chg="mod">
          <ac:chgData name="Douglas Malcolm" userId="6fbabce8-ec94-4dd3-b118-672eb69ae1ad" providerId="ADAL" clId="{BFD3E76D-C832-9F41-9D89-7CF70CD60A13}" dt="2021-06-04T17:34:24.149" v="0"/>
          <ac:spMkLst>
            <pc:docMk/>
            <pc:sldMk cId="601149103" sldId="520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BFD3E76D-C832-9F41-9D89-7CF70CD60A13}" dt="2021-06-04T18:29:11.460" v="46" actId="478"/>
        <pc:sldMkLst>
          <pc:docMk/>
          <pc:sldMk cId="757779166" sldId="521"/>
        </pc:sldMkLst>
        <pc:spChg chg="del">
          <ac:chgData name="Douglas Malcolm" userId="6fbabce8-ec94-4dd3-b118-672eb69ae1ad" providerId="ADAL" clId="{BFD3E76D-C832-9F41-9D89-7CF70CD60A13}" dt="2021-06-04T18:29:09.900" v="44" actId="478"/>
          <ac:spMkLst>
            <pc:docMk/>
            <pc:sldMk cId="757779166" sldId="521"/>
            <ac:spMk id="2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0.558" v="45" actId="478"/>
          <ac:spMkLst>
            <pc:docMk/>
            <pc:sldMk cId="757779166" sldId="521"/>
            <ac:spMk id="3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11.460" v="46" actId="478"/>
          <ac:spMkLst>
            <pc:docMk/>
            <pc:sldMk cId="757779166" sldId="521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BFD3E76D-C832-9F41-9D89-7CF70CD60A13}" dt="2021-06-04T18:29:23.887" v="56" actId="478"/>
        <pc:sldMkLst>
          <pc:docMk/>
          <pc:sldMk cId="1332110931" sldId="534"/>
        </pc:sldMkLst>
        <pc:spChg chg="del">
          <ac:chgData name="Douglas Malcolm" userId="6fbabce8-ec94-4dd3-b118-672eb69ae1ad" providerId="ADAL" clId="{BFD3E76D-C832-9F41-9D89-7CF70CD60A13}" dt="2021-06-04T18:29:22.433" v="54" actId="478"/>
          <ac:spMkLst>
            <pc:docMk/>
            <pc:sldMk cId="1332110931" sldId="534"/>
            <ac:spMk id="4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22.992" v="55" actId="478"/>
          <ac:spMkLst>
            <pc:docMk/>
            <pc:sldMk cId="1332110931" sldId="534"/>
            <ac:spMk id="5" creationId="{00000000-0000-0000-0000-000000000000}"/>
          </ac:spMkLst>
        </pc:spChg>
        <pc:spChg chg="del">
          <ac:chgData name="Douglas Malcolm" userId="6fbabce8-ec94-4dd3-b118-672eb69ae1ad" providerId="ADAL" clId="{BFD3E76D-C832-9F41-9D89-7CF70CD60A13}" dt="2021-06-04T18:29:23.887" v="56" actId="478"/>
          <ac:spMkLst>
            <pc:docMk/>
            <pc:sldMk cId="1332110931" sldId="534"/>
            <ac:spMk id="6" creationId="{00000000-0000-0000-0000-000000000000}"/>
          </ac:spMkLst>
        </pc:spChg>
      </pc:sldChg>
      <pc:sldMasterChg chg="addSp delSp mod delSldLayout modSldLayout">
        <pc:chgData name="Douglas Malcolm" userId="6fbabce8-ec94-4dd3-b118-672eb69ae1ad" providerId="ADAL" clId="{BFD3E76D-C832-9F41-9D89-7CF70CD60A13}" dt="2021-06-04T18:28:21.744" v="28" actId="478"/>
        <pc:sldMasterMkLst>
          <pc:docMk/>
          <pc:sldMasterMk cId="0" sldId="2147483792"/>
        </pc:sldMasterMkLst>
        <pc:spChg chg="add del">
          <ac:chgData name="Douglas Malcolm" userId="6fbabce8-ec94-4dd3-b118-672eb69ae1ad" providerId="ADAL" clId="{BFD3E76D-C832-9F41-9D89-7CF70CD60A13}" dt="2021-06-04T18:28:21.744" v="28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BFD3E76D-C832-9F41-9D89-7CF70CD60A13}" dt="2021-06-04T18:28:15.450" v="25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BFD3E76D-C832-9F41-9D89-7CF70CD60A13}" dt="2021-06-04T18:28:13.680" v="24" actId="478"/>
          <ac:spMkLst>
            <pc:docMk/>
            <pc:sldMasterMk cId="0" sldId="2147483792"/>
            <ac:spMk id="6" creationId="{C95BAA02-D427-B648-AE24-686128F5089A}"/>
          </ac:spMkLst>
        </pc:spChg>
        <pc:spChg chg="add del">
          <ac:chgData name="Douglas Malcolm" userId="6fbabce8-ec94-4dd3-b118-672eb69ae1ad" providerId="ADAL" clId="{BFD3E76D-C832-9F41-9D89-7CF70CD60A13}" dt="2021-06-04T18:28:18.833" v="27" actId="478"/>
          <ac:spMkLst>
            <pc:docMk/>
            <pc:sldMasterMk cId="0" sldId="2147483792"/>
            <ac:spMk id="7" creationId="{1CBBF948-034C-6D4A-BE72-F76CC98A9263}"/>
          </ac:spMkLst>
        </pc:spChg>
        <pc:sldLayoutChg chg="delSp mod">
          <pc:chgData name="Douglas Malcolm" userId="6fbabce8-ec94-4dd3-b118-672eb69ae1ad" providerId="ADAL" clId="{BFD3E76D-C832-9F41-9D89-7CF70CD60A13}" dt="2021-06-04T18:27:58.755" v="20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BFD3E76D-C832-9F41-9D89-7CF70CD60A13}" dt="2021-06-04T18:27:57.270" v="18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BFD3E76D-C832-9F41-9D89-7CF70CD60A13}" dt="2021-06-04T18:27:58.044" v="19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BFD3E76D-C832-9F41-9D89-7CF70CD60A13}" dt="2021-06-04T18:27:58.755" v="20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BFD3E76D-C832-9F41-9D89-7CF70CD60A13}" dt="2021-06-04T18:27:35.711" v="8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BFD3E76D-C832-9F41-9D89-7CF70CD60A13}" dt="2021-06-04T18:27:37.320" v="9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BFD3E76D-C832-9F41-9D89-7CF70CD60A13}" dt="2021-06-04T18:27:39.092" v="10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BFD3E76D-C832-9F41-9D89-7CF70CD60A13}" dt="2021-06-04T18:27:47.687" v="13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delSp mod">
          <pc:chgData name="Douglas Malcolm" userId="6fbabce8-ec94-4dd3-b118-672eb69ae1ad" providerId="ADAL" clId="{BFD3E76D-C832-9F41-9D89-7CF70CD60A13}" dt="2021-06-04T18:28:10.458" v="23" actId="478"/>
          <pc:sldLayoutMkLst>
            <pc:docMk/>
            <pc:sldMasterMk cId="0" sldId="2147483792"/>
            <pc:sldLayoutMk cId="3980077837" sldId="2147483815"/>
          </pc:sldLayoutMkLst>
          <pc:spChg chg="del">
            <ac:chgData name="Douglas Malcolm" userId="6fbabce8-ec94-4dd3-b118-672eb69ae1ad" providerId="ADAL" clId="{BFD3E76D-C832-9F41-9D89-7CF70CD60A13}" dt="2021-06-04T18:28:04.055" v="22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BFD3E76D-C832-9F41-9D89-7CF70CD60A13}" dt="2021-06-04T18:28:02.704" v="21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BFD3E76D-C832-9F41-9D89-7CF70CD60A13}" dt="2021-06-04T18:28:10.458" v="23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BFD3E76D-C832-9F41-9D89-7CF70CD60A13}" dt="2021-06-04T18:27:33.971" v="7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Sp mod">
          <pc:chgData name="Douglas Malcolm" userId="6fbabce8-ec94-4dd3-b118-672eb69ae1ad" providerId="ADAL" clId="{BFD3E76D-C832-9F41-9D89-7CF70CD60A13}" dt="2021-06-04T18:27:54.589" v="17" actId="478"/>
          <pc:sldLayoutMkLst>
            <pc:docMk/>
            <pc:sldMasterMk cId="0" sldId="2147483792"/>
            <pc:sldLayoutMk cId="2138546792" sldId="2147483817"/>
          </pc:sldLayoutMkLst>
          <pc:spChg chg="del">
            <ac:chgData name="Douglas Malcolm" userId="6fbabce8-ec94-4dd3-b118-672eb69ae1ad" providerId="ADAL" clId="{BFD3E76D-C832-9F41-9D89-7CF70CD60A13}" dt="2021-06-04T18:27:51.885" v="15" actId="478"/>
            <ac:spMkLst>
              <pc:docMk/>
              <pc:sldMasterMk cId="0" sldId="2147483792"/>
              <pc:sldLayoutMk cId="2138546792" sldId="2147483817"/>
              <ac:spMk id="4" creationId="{11BD267D-61C9-7D43-8075-BCBB0D34BF3A}"/>
            </ac:spMkLst>
          </pc:spChg>
          <pc:spChg chg="del">
            <ac:chgData name="Douglas Malcolm" userId="6fbabce8-ec94-4dd3-b118-672eb69ae1ad" providerId="ADAL" clId="{BFD3E76D-C832-9F41-9D89-7CF70CD60A13}" dt="2021-06-04T18:27:53.451" v="16" actId="478"/>
            <ac:spMkLst>
              <pc:docMk/>
              <pc:sldMasterMk cId="0" sldId="2147483792"/>
              <pc:sldLayoutMk cId="2138546792" sldId="2147483817"/>
              <ac:spMk id="5" creationId="{601C3A83-CCB3-CF40-94C6-77B44DE8325A}"/>
            </ac:spMkLst>
          </pc:spChg>
          <pc:spChg chg="del">
            <ac:chgData name="Douglas Malcolm" userId="6fbabce8-ec94-4dd3-b118-672eb69ae1ad" providerId="ADAL" clId="{BFD3E76D-C832-9F41-9D89-7CF70CD60A13}" dt="2021-06-04T18:27:54.589" v="17" actId="478"/>
            <ac:spMkLst>
              <pc:docMk/>
              <pc:sldMasterMk cId="0" sldId="2147483792"/>
              <pc:sldLayoutMk cId="2138546792" sldId="2147483817"/>
              <ac:spMk id="6" creationId="{EAC96846-B276-F34C-A246-9AAC2C527F25}"/>
            </ac:spMkLst>
          </pc:spChg>
        </pc:sldLayoutChg>
        <pc:sldLayoutChg chg="del">
          <pc:chgData name="Douglas Malcolm" userId="6fbabce8-ec94-4dd3-b118-672eb69ae1ad" providerId="ADAL" clId="{BFD3E76D-C832-9F41-9D89-7CF70CD60A13}" dt="2021-06-04T18:27:43.067" v="11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BFD3E76D-C832-9F41-9D89-7CF70CD60A13}" dt="2021-06-04T18:27:45.527" v="12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BFD3E76D-C832-9F41-9D89-7CF70CD60A13}" dt="2021-06-04T18:27:49.469" v="14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2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409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AB5441A-1F66-FC46-B4BC-873976C28F86}" type="slidenum">
              <a:rPr lang="es-PE" altLang="en-US"/>
              <a:pPr eaLnBrk="1" hangingPunct="1"/>
              <a:t>5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205439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5ADD16-4EF0-734B-A04B-C41A0ED0B911}" type="slidenum">
              <a:rPr lang="es-PE" altLang="en-US"/>
              <a:pPr eaLnBrk="1" hangingPunct="1"/>
              <a:t>6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3484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36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898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0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03A6-B206-0F4A-A8A3-4E45D75EB67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97D08-5DD2-6A45-8CC4-E3FE3BF5539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1815F-BAE1-B84A-9EE9-75313819B67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BF948-034C-6D4A-BE72-F76CC98A9263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7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Methods</a:t>
            </a: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Methods and Data Passing</a:t>
            </a:r>
            <a:endParaRPr lang="en-US" dirty="0"/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7A5466E4-A3C3-6642-9951-05196CE46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930" y="2517648"/>
            <a:ext cx="1394535" cy="13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F5BB4ADC-BCF1-D142-9A06-611C6319C53F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65188" y="9418"/>
            <a:ext cx="7543800" cy="828782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Psuedocode</a:t>
            </a:r>
            <a:r>
              <a:rPr lang="en-US" altLang="en-US" dirty="0"/>
              <a:t> - </a:t>
            </a:r>
            <a:r>
              <a:rPr lang="en-US" altLang="en-US" i="1" dirty="0"/>
              <a:t>Method Max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923898"/>
            <a:ext cx="8382000" cy="5400702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METHOD MAIN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5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j = 2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k = max(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j)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PRINT("The maximum of ",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, " and ” , j ," is ", k)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MAIN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METHOD MAX(parameters: num1, num2)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result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if (num1 &gt; num2)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result = num1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else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result = num2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RETURN result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MAX</a:t>
            </a:r>
          </a:p>
        </p:txBody>
      </p:sp>
      <p:sp>
        <p:nvSpPr>
          <p:cNvPr id="10" name="Rectangle 9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75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619" tIns="45810" rIns="91619" bIns="45810" rtlCol="0" anchor="b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dirty="0"/>
              <a:t>Java – </a:t>
            </a:r>
            <a:r>
              <a:rPr lang="en-US" altLang="en-US" i="1" dirty="0"/>
              <a:t>Method Max</a:t>
            </a:r>
            <a:endParaRPr lang="en-US" altLang="en-US" dirty="0"/>
          </a:p>
        </p:txBody>
      </p:sp>
      <p:sp>
        <p:nvSpPr>
          <p:cNvPr id="47110" name="Content Placeholder 3"/>
          <p:cNvSpPr>
            <a:spLocks noGrp="1"/>
          </p:cNvSpPr>
          <p:nvPr>
            <p:ph idx="1"/>
          </p:nvPr>
        </p:nvSpPr>
        <p:spPr>
          <a:xfrm>
            <a:off x="382713" y="1828800"/>
            <a:ext cx="8763118" cy="4813300"/>
          </a:xfrm>
        </p:spPr>
        <p:txBody>
          <a:bodyPr rtlCol="0">
            <a:noAutofit/>
          </a:bodyPr>
          <a:lstStyle/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) 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= 5, j = 2;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k = max(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, j);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9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maximum of "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altLang="en-US" sz="19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altLang="en-US" sz="19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and "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+j+</a:t>
            </a:r>
            <a:r>
              <a:rPr lang="en-US" altLang="en-US" sz="19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is "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+k);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}  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max(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num2) 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result;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(num1 &gt; num2)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   result = num1;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   result = num2;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 result;</a:t>
            </a:r>
            <a:b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60" y="287338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7834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3062" y="228600"/>
            <a:ext cx="8542337" cy="6172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</a:rPr>
              <a:t>class</a:t>
            </a:r>
            <a:r>
              <a:rPr lang="en-US" dirty="0"/>
              <a:t> Main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/>
              <a:t>math(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x, 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y)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x+y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math (</a:t>
            </a:r>
            <a:r>
              <a:rPr lang="en-US" dirty="0" err="1">
                <a:solidFill>
                  <a:srgbClr val="0432FF"/>
                </a:solidFill>
              </a:rPr>
              <a:t>int</a:t>
            </a:r>
            <a:r>
              <a:rPr lang="en-US" dirty="0"/>
              <a:t> x)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x*x;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double</a:t>
            </a:r>
            <a:r>
              <a:rPr lang="en-US" dirty="0"/>
              <a:t> math(</a:t>
            </a:r>
            <a:r>
              <a:rPr lang="en-US" dirty="0">
                <a:solidFill>
                  <a:srgbClr val="0432FF"/>
                </a:solidFill>
              </a:rPr>
              <a:t>double </a:t>
            </a:r>
            <a:r>
              <a:rPr lang="en-US" dirty="0"/>
              <a:t>x, </a:t>
            </a:r>
            <a:r>
              <a:rPr lang="en-US" dirty="0">
                <a:solidFill>
                  <a:srgbClr val="0432FF"/>
                </a:solidFill>
              </a:rPr>
              <a:t>double</a:t>
            </a:r>
            <a:r>
              <a:rPr lang="en-US" dirty="0"/>
              <a:t> y)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x*y;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</a:t>
            </a:r>
            <a:r>
              <a:rPr lang="en-US" dirty="0"/>
              <a:t>String math (){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>
                <a:solidFill>
                  <a:srgbClr val="0432FF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"Why does this work?"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</a:t>
            </a:r>
            <a:r>
              <a:rPr lang="en-US" dirty="0">
                <a:solidFill>
                  <a:srgbClr val="0432FF"/>
                </a:solidFill>
              </a:rPr>
              <a:t>public static void </a:t>
            </a:r>
            <a:r>
              <a:rPr lang="en-US" dirty="0"/>
              <a:t>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(math(7.5, 9.5));  </a:t>
            </a:r>
            <a:r>
              <a:rPr lang="en-US" dirty="0">
                <a:solidFill>
                  <a:srgbClr val="4E8F00"/>
                </a:solidFill>
              </a:rPr>
              <a:t>// Prints 71.25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 (math(4));            </a:t>
            </a:r>
            <a:r>
              <a:rPr lang="en-US" dirty="0">
                <a:solidFill>
                  <a:srgbClr val="4E8F00"/>
                </a:solidFill>
              </a:rPr>
              <a:t>// Prints 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 (math());              </a:t>
            </a:r>
            <a:r>
              <a:rPr lang="en-US" dirty="0">
                <a:solidFill>
                  <a:srgbClr val="4E8F00"/>
                </a:solidFill>
              </a:rPr>
              <a:t>// Prints ”Why does this work?”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60" y="287338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11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398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Why have functions?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CREATE</a:t>
            </a: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 average, userNum1,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PRINT (</a:t>
            </a:r>
            <a:r>
              <a:rPr lang="en-US" altLang="es-PE" sz="1531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the 2 numbers”</a:t>
            </a: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a lot of other code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more code here, then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53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8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Header/Body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Header is top line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 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Begin the body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End the body</a:t>
            </a: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065" y="4713917"/>
            <a:ext cx="1394535" cy="13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4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Signature is Sum (</a:t>
            </a:r>
            <a:r>
              <a:rPr lang="en-US" altLang="en-US" sz="2400" dirty="0" err="1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 err="1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 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065" y="4713917"/>
            <a:ext cx="1394535" cy="13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71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/>
              <a:t>Example</a:t>
            </a:r>
            <a:br>
              <a:rPr lang="en-US" altLang="es-PE"/>
            </a:br>
            <a:r>
              <a:rPr lang="en-US" altLang="es-PE" sz="2143"/>
              <a:t>(main wakes back up; average sleeps)</a:t>
            </a:r>
            <a:endParaRPr lang="en-US" altLang="es-P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906" y="1753085"/>
            <a:ext cx="7732869" cy="411431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MyClass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main (String </a:t>
            </a:r>
            <a:r>
              <a:rPr lang="en-US" altLang="es-PE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[ ])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num1, num2, num3;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result1, result2;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num1 = 5; num2 = 7; num3 = 4; 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result1 = average (num1, num2); </a:t>
            </a:r>
            <a:r>
              <a:rPr lang="en-US" altLang="es-PE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6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result2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 = average (num3, num1); </a:t>
            </a:r>
            <a:r>
              <a:rPr lang="en-US" altLang="es-PE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4.5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21948" y="5132566"/>
            <a:ext cx="3789564" cy="10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143">
                <a:solidFill>
                  <a:srgbClr val="4D4D4D"/>
                </a:solidFill>
              </a:rPr>
              <a:t>double average (int x, int y) {</a:t>
            </a:r>
          </a:p>
          <a:p>
            <a:pPr eaLnBrk="1" hangingPunct="1"/>
            <a:r>
              <a:rPr lang="en-US" altLang="es-PE" sz="2143">
                <a:solidFill>
                  <a:srgbClr val="4D4D4D"/>
                </a:solidFill>
              </a:rPr>
              <a:t>    return ( (x+y) / 2);</a:t>
            </a:r>
          </a:p>
          <a:p>
            <a:pPr eaLnBrk="1" hangingPunct="1"/>
            <a:r>
              <a:rPr lang="en-US" altLang="es-PE" sz="2143">
                <a:solidFill>
                  <a:srgbClr val="4D4D4D"/>
                </a:solidFill>
              </a:rPr>
              <a:t>}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3055561" y="2916230"/>
            <a:ext cx="4432669" cy="3499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138282" y="478261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838177" y="478261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113980" y="4364625"/>
            <a:ext cx="30168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x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789573" y="4362196"/>
            <a:ext cx="30168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y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189173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772419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355665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422472" y="618240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2122367" y="618240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001039" y="510340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num1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632889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num2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216135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num3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185734" y="5808158"/>
            <a:ext cx="772391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result1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934233" y="5808158"/>
            <a:ext cx="772391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result2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955875" y="4782617"/>
            <a:ext cx="1983036" cy="186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955875" y="4782617"/>
            <a:ext cx="1983036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7" name="WordArt 23"/>
          <p:cNvSpPr>
            <a:spLocks noChangeArrowheads="1" noChangeShapeType="1" noTextEdit="1"/>
          </p:cNvSpPr>
          <p:nvPr/>
        </p:nvSpPr>
        <p:spPr bwMode="auto">
          <a:xfrm>
            <a:off x="1189174" y="4782617"/>
            <a:ext cx="1516439" cy="349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Memory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164872" y="541446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731107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7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314353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4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1381159" y="6111933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6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2047009" y="6127173"/>
            <a:ext cx="509563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6798056" y="3548081"/>
            <a:ext cx="989373" cy="51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755">
                <a:solidFill>
                  <a:srgbClr val="4D4D4D"/>
                </a:solidFill>
              </a:rPr>
              <a:t>sleep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249381" y="4152901"/>
            <a:ext cx="365760" cy="0"/>
          </a:xfrm>
          <a:prstGeom prst="line">
            <a:avLst/>
          </a:prstGeom>
          <a:ln w="2222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31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508" y="131464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7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/>
              <a:t>Another Quick Example</a:t>
            </a:r>
            <a:br>
              <a:rPr lang="en-US" altLang="es-PE"/>
            </a:br>
            <a:r>
              <a:rPr lang="en-US" altLang="es-PE" sz="2143"/>
              <a:t>(function falls asleep; main awake)</a:t>
            </a:r>
            <a:endParaRPr lang="en-US" altLang="es-P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906" y="1753085"/>
            <a:ext cx="7732869" cy="411431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MyClass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main (String </a:t>
            </a:r>
            <a:r>
              <a:rPr lang="en-US" altLang="es-PE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[ ])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s-PE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num1, num2, num3;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num1 = 5; num2 = 7; num3 = 4; 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s-PE" dirty="0" err="1">
                <a:latin typeface="Consolas" charset="0"/>
                <a:ea typeface="Consolas" charset="0"/>
                <a:cs typeface="Consolas" charset="0"/>
              </a:rPr>
              <a:t>printNum</a:t>
            </a: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 (num1);</a:t>
            </a:r>
          </a:p>
          <a:p>
            <a:pPr lvl="1" eaLnBrk="1" hangingPunct="1">
              <a:buFontTx/>
              <a:buNone/>
            </a:pPr>
            <a:r>
              <a:rPr lang="en-US" altLang="es-PE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921948" y="5132566"/>
            <a:ext cx="3739229" cy="10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void </a:t>
            </a:r>
            <a:r>
              <a:rPr lang="en-US" altLang="es-PE" sz="2143" dirty="0" err="1">
                <a:solidFill>
                  <a:srgbClr val="4D4D4D"/>
                </a:solidFill>
              </a:rPr>
              <a:t>printNum</a:t>
            </a:r>
            <a:r>
              <a:rPr lang="en-US" altLang="es-PE" sz="2143" dirty="0">
                <a:solidFill>
                  <a:srgbClr val="4D4D4D"/>
                </a:solidFill>
              </a:rPr>
              <a:t> (</a:t>
            </a:r>
            <a:r>
              <a:rPr lang="en-US" altLang="es-PE" sz="2143" dirty="0" err="1">
                <a:solidFill>
                  <a:srgbClr val="4D4D4D"/>
                </a:solidFill>
              </a:rPr>
              <a:t>int</a:t>
            </a:r>
            <a:r>
              <a:rPr lang="en-US" altLang="es-PE" sz="2143" dirty="0">
                <a:solidFill>
                  <a:srgbClr val="4D4D4D"/>
                </a:solidFill>
              </a:rPr>
              <a:t> </a:t>
            </a:r>
            <a:r>
              <a:rPr lang="en-US" altLang="es-PE" sz="2143" dirty="0" err="1">
                <a:solidFill>
                  <a:srgbClr val="4D4D4D"/>
                </a:solidFill>
              </a:rPr>
              <a:t>myNum</a:t>
            </a:r>
            <a:r>
              <a:rPr lang="en-US" altLang="es-PE" sz="2143" dirty="0">
                <a:solidFill>
                  <a:srgbClr val="4D4D4D"/>
                </a:solidFill>
              </a:rPr>
              <a:t>) {</a:t>
            </a:r>
          </a:p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    PRINT (</a:t>
            </a:r>
            <a:r>
              <a:rPr lang="en-US" altLang="es-PE" sz="2143" dirty="0" err="1">
                <a:solidFill>
                  <a:srgbClr val="4D4D4D"/>
                </a:solidFill>
              </a:rPr>
              <a:t>myNum</a:t>
            </a:r>
            <a:r>
              <a:rPr lang="en-US" altLang="es-PE" sz="2143" dirty="0">
                <a:solidFill>
                  <a:srgbClr val="4D4D4D"/>
                </a:solidFill>
              </a:rPr>
              <a:t>);</a:t>
            </a:r>
          </a:p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}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3055561" y="3032880"/>
            <a:ext cx="4316020" cy="3382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7488229" y="4782617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109120" y="4362196"/>
            <a:ext cx="982705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myNum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189173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772419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355665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001039" y="510340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num1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32889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num2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216135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num3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955875" y="4782617"/>
            <a:ext cx="1983036" cy="12831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955875" y="4782617"/>
            <a:ext cx="1983036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6" name="WordArt 16"/>
          <p:cNvSpPr>
            <a:spLocks noChangeArrowheads="1" noChangeShapeType="1" noTextEdit="1"/>
          </p:cNvSpPr>
          <p:nvPr/>
        </p:nvSpPr>
        <p:spPr bwMode="auto">
          <a:xfrm>
            <a:off x="1189174" y="4782617"/>
            <a:ext cx="1516439" cy="349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Memory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164872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731107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7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314353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4</a:t>
            </a:r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7371581" y="1866388"/>
            <a:ext cx="1516439" cy="13997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7371581" y="1866388"/>
            <a:ext cx="1516439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103" name="WordArt 24"/>
          <p:cNvSpPr>
            <a:spLocks noChangeArrowheads="1" noChangeShapeType="1" noTextEdit="1"/>
          </p:cNvSpPr>
          <p:nvPr/>
        </p:nvSpPr>
        <p:spPr bwMode="auto">
          <a:xfrm>
            <a:off x="7488230" y="1866388"/>
            <a:ext cx="1236968" cy="311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Output</a:t>
            </a: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7347278" y="2216336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207817" y="3820391"/>
            <a:ext cx="365760" cy="0"/>
          </a:xfrm>
          <a:prstGeom prst="line">
            <a:avLst/>
          </a:prstGeom>
          <a:ln w="2222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7543800" cy="1160461"/>
          </a:xfrm>
        </p:spPr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 err="1"/>
              <a:t>Psuedocode</a:t>
            </a:r>
            <a:r>
              <a:rPr lang="en-US" altLang="en-US" sz="4378" dirty="0"/>
              <a:t> - A Bad Solution</a:t>
            </a:r>
            <a:br>
              <a:rPr lang="en-US" altLang="en-US" sz="4378" dirty="0"/>
            </a:br>
            <a:r>
              <a:rPr lang="en-US" altLang="en-US" sz="2800" dirty="0"/>
              <a:t>(where is the repeated code?)</a:t>
            </a:r>
            <a:endParaRPr lang="en-US" altLang="en-US" sz="4378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1687" y="1676400"/>
            <a:ext cx="7543800" cy="4783138"/>
          </a:xfrm>
        </p:spPr>
        <p:txBody>
          <a:bodyPr/>
          <a:lstStyle/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1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10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 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1 to 10 is “, sum)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(int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20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30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20 to 30 is “, sum)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(int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35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45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35 to 45 is “, sum)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682" y="2145611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682" y="4252586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2682" y="1958485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11" name="Rectangle 10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620000" y="66914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24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73063" y="228600"/>
            <a:ext cx="7543800" cy="5867400"/>
          </a:xfrm>
        </p:spPr>
        <p:txBody>
          <a:bodyPr/>
          <a:lstStyle/>
          <a:p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METHOD MAIN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BEGIN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CREATE result = SUM(arguments: 1,10)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1 to 10 is:”, result)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result = SUM(arguments: 20,30)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20 to 30 is:”, result)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result = SUM(arguments: 35,45)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35 to 45 is:”, result)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END MAIN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METHOD SUM(parameters: num1, num2)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BEGIN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CREATE sum = 0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FOR (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= num1,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&lt;= num2,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= i+1 )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  sum = sum +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ENDFOR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RETURN sum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END SUM</a:t>
            </a:r>
            <a: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14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619" tIns="45810" rIns="91619" bIns="45810" rtlCol="0" anchor="b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dirty="0"/>
              <a:t>Java Example – </a:t>
            </a:r>
            <a:r>
              <a:rPr lang="en-US" altLang="en-US" i="1" dirty="0"/>
              <a:t>Method Sum</a:t>
            </a:r>
            <a:endParaRPr lang="en-US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1999" cy="4800599"/>
          </a:xfrm>
        </p:spPr>
        <p:txBody>
          <a:bodyPr vert="horz" wrap="square" lIns="91619" tIns="45810" rIns="91619" bIns="4581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600" dirty="0">
                <a:latin typeface="Courier New" panose="02070309020205020404" pitchFamily="49" charset="0"/>
              </a:rPr>
              <a:t/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Sum(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num2)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main(String[]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result = Sum(1, 10);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1 to 10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result);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result = Sum(20, 30);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20 to 30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result);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result = Sum(35, 45);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35 to 45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result);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}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12929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791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12312</TotalTime>
  <Words>405</Words>
  <Application>Microsoft Office PowerPoint</Application>
  <PresentationFormat>On-screen Show (4:3)</PresentationFormat>
  <Paragraphs>159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Consolas</vt:lpstr>
      <vt:lpstr>Courier New</vt:lpstr>
      <vt:lpstr>Monotype Sorts</vt:lpstr>
      <vt:lpstr>Tahoma</vt:lpstr>
      <vt:lpstr>Times New Roman</vt:lpstr>
      <vt:lpstr>Retrospect</vt:lpstr>
      <vt:lpstr>Methods</vt:lpstr>
      <vt:lpstr>Why have functions?</vt:lpstr>
      <vt:lpstr>Header/Body Example</vt:lpstr>
      <vt:lpstr>Method Signature</vt:lpstr>
      <vt:lpstr>Example (main wakes back up; average sleeps)</vt:lpstr>
      <vt:lpstr>Another Quick Example (function falls asleep; main awake)</vt:lpstr>
      <vt:lpstr>Psuedocode - A Bad Solution (where is the repeated code?)</vt:lpstr>
      <vt:lpstr>PowerPoint Presentation</vt:lpstr>
      <vt:lpstr>Java Example – Method Sum</vt:lpstr>
      <vt:lpstr>Psuedocode - Method Max</vt:lpstr>
      <vt:lpstr>Java – Method Max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325</cp:revision>
  <dcterms:created xsi:type="dcterms:W3CDTF">2017-03-19T10:32:05Z</dcterms:created>
  <dcterms:modified xsi:type="dcterms:W3CDTF">2021-10-01T20:25:52Z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