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3"/>
  </p:notesMasterIdLst>
  <p:handoutMasterIdLst>
    <p:handoutMasterId r:id="rId14"/>
  </p:handoutMasterIdLst>
  <p:sldIdLst>
    <p:sldId id="420" r:id="rId2"/>
    <p:sldId id="430" r:id="rId3"/>
    <p:sldId id="431" r:id="rId4"/>
    <p:sldId id="434" r:id="rId5"/>
    <p:sldId id="435" r:id="rId6"/>
    <p:sldId id="455" r:id="rId7"/>
    <p:sldId id="456" r:id="rId8"/>
    <p:sldId id="469" r:id="rId9"/>
    <p:sldId id="470" r:id="rId10"/>
    <p:sldId id="471" r:id="rId11"/>
    <p:sldId id="472" r:id="rId12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8F00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75C6A4-2EF7-7444-9A2A-2C0D146CE15A}" v="20" dt="2021-06-21T19:25:57.86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24" autoAdjust="0"/>
    <p:restoredTop sz="94659" autoAdjust="0"/>
  </p:normalViewPr>
  <p:slideViewPr>
    <p:cSldViewPr>
      <p:cViewPr varScale="1">
        <p:scale>
          <a:sx n="109" d="100"/>
          <a:sy n="109" d="100"/>
        </p:scale>
        <p:origin x="2052" y="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75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040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lcolm" userId="6fbabce8-ec94-4dd3-b118-672eb69ae1ad" providerId="ADAL" clId="{4875C6A4-2EF7-7444-9A2A-2C0D146CE15A}"/>
    <pc:docChg chg="undo custSel modSld modMainMaster">
      <pc:chgData name="Douglas Malcolm" userId="6fbabce8-ec94-4dd3-b118-672eb69ae1ad" providerId="ADAL" clId="{4875C6A4-2EF7-7444-9A2A-2C0D146CE15A}" dt="2021-06-21T19:26:03.047" v="97" actId="20577"/>
      <pc:docMkLst>
        <pc:docMk/>
      </pc:docMkLst>
      <pc:sldChg chg="delSp modSp mod">
        <pc:chgData name="Douglas Malcolm" userId="6fbabce8-ec94-4dd3-b118-672eb69ae1ad" providerId="ADAL" clId="{4875C6A4-2EF7-7444-9A2A-2C0D146CE15A}" dt="2021-06-21T19:26:03.047" v="97" actId="20577"/>
        <pc:sldMkLst>
          <pc:docMk/>
          <pc:sldMk cId="1861421484" sldId="420"/>
        </pc:sldMkLst>
        <pc:spChg chg="del mod">
          <ac:chgData name="Douglas Malcolm" userId="6fbabce8-ec94-4dd3-b118-672eb69ae1ad" providerId="ADAL" clId="{4875C6A4-2EF7-7444-9A2A-2C0D146CE15A}" dt="2021-06-04T18:26:17.207" v="31" actId="478"/>
          <ac:spMkLst>
            <pc:docMk/>
            <pc:sldMk cId="1861421484" sldId="420"/>
            <ac:spMk id="2" creationId="{00000000-0000-0000-0000-000000000000}"/>
          </ac:spMkLst>
        </pc:spChg>
        <pc:spChg chg="del mod">
          <ac:chgData name="Douglas Malcolm" userId="6fbabce8-ec94-4dd3-b118-672eb69ae1ad" providerId="ADAL" clId="{4875C6A4-2EF7-7444-9A2A-2C0D146CE15A}" dt="2021-06-04T18:26:15.278" v="29" actId="478"/>
          <ac:spMkLst>
            <pc:docMk/>
            <pc:sldMk cId="1861421484" sldId="420"/>
            <ac:spMk id="3" creationId="{00000000-0000-0000-0000-000000000000}"/>
          </ac:spMkLst>
        </pc:spChg>
        <pc:spChg chg="del">
          <ac:chgData name="Douglas Malcolm" userId="6fbabce8-ec94-4dd3-b118-672eb69ae1ad" providerId="ADAL" clId="{4875C6A4-2EF7-7444-9A2A-2C0D146CE15A}" dt="2021-06-04T18:26:16.315" v="30" actId="478"/>
          <ac:spMkLst>
            <pc:docMk/>
            <pc:sldMk cId="1861421484" sldId="420"/>
            <ac:spMk id="4" creationId="{00000000-0000-0000-0000-000000000000}"/>
          </ac:spMkLst>
        </pc:spChg>
        <pc:spChg chg="mod">
          <ac:chgData name="Douglas Malcolm" userId="6fbabce8-ec94-4dd3-b118-672eb69ae1ad" providerId="ADAL" clId="{4875C6A4-2EF7-7444-9A2A-2C0D146CE15A}" dt="2021-06-21T19:26:03.047" v="97" actId="20577"/>
          <ac:spMkLst>
            <pc:docMk/>
            <pc:sldMk cId="1861421484" sldId="420"/>
            <ac:spMk id="7170" creationId="{00000000-0000-0000-0000-000000000000}"/>
          </ac:spMkLst>
        </pc:spChg>
      </pc:sldChg>
      <pc:sldChg chg="delSp modSp mod">
        <pc:chgData name="Douglas Malcolm" userId="6fbabce8-ec94-4dd3-b118-672eb69ae1ad" providerId="ADAL" clId="{4875C6A4-2EF7-7444-9A2A-2C0D146CE15A}" dt="2021-06-04T18:26:23.976" v="35" actId="478"/>
        <pc:sldMkLst>
          <pc:docMk/>
          <pc:sldMk cId="359219960" sldId="430"/>
        </pc:sldMkLst>
        <pc:spChg chg="del">
          <ac:chgData name="Douglas Malcolm" userId="6fbabce8-ec94-4dd3-b118-672eb69ae1ad" providerId="ADAL" clId="{4875C6A4-2EF7-7444-9A2A-2C0D146CE15A}" dt="2021-06-04T18:26:19.998" v="32" actId="478"/>
          <ac:spMkLst>
            <pc:docMk/>
            <pc:sldMk cId="359219960" sldId="430"/>
            <ac:spMk id="3" creationId="{00000000-0000-0000-0000-000000000000}"/>
          </ac:spMkLst>
        </pc:spChg>
        <pc:spChg chg="mod">
          <ac:chgData name="Douglas Malcolm" userId="6fbabce8-ec94-4dd3-b118-672eb69ae1ad" providerId="ADAL" clId="{4875C6A4-2EF7-7444-9A2A-2C0D146CE15A}" dt="2021-06-04T17:28:23.045" v="0"/>
          <ac:spMkLst>
            <pc:docMk/>
            <pc:sldMk cId="359219960" sldId="430"/>
            <ac:spMk id="13315" creationId="{00000000-0000-0000-0000-000000000000}"/>
          </ac:spMkLst>
        </pc:spChg>
        <pc:spChg chg="del mod">
          <ac:chgData name="Douglas Malcolm" userId="6fbabce8-ec94-4dd3-b118-672eb69ae1ad" providerId="ADAL" clId="{4875C6A4-2EF7-7444-9A2A-2C0D146CE15A}" dt="2021-06-04T18:26:22.351" v="34" actId="478"/>
          <ac:spMkLst>
            <pc:docMk/>
            <pc:sldMk cId="359219960" sldId="430"/>
            <ac:spMk id="13317" creationId="{00000000-0000-0000-0000-000000000000}"/>
          </ac:spMkLst>
        </pc:spChg>
        <pc:spChg chg="del">
          <ac:chgData name="Douglas Malcolm" userId="6fbabce8-ec94-4dd3-b118-672eb69ae1ad" providerId="ADAL" clId="{4875C6A4-2EF7-7444-9A2A-2C0D146CE15A}" dt="2021-06-04T18:26:23.976" v="35" actId="478"/>
          <ac:spMkLst>
            <pc:docMk/>
            <pc:sldMk cId="359219960" sldId="430"/>
            <ac:spMk id="13318" creationId="{00000000-0000-0000-0000-000000000000}"/>
          </ac:spMkLst>
        </pc:spChg>
      </pc:sldChg>
      <pc:sldChg chg="delSp modSp mod">
        <pc:chgData name="Douglas Malcolm" userId="6fbabce8-ec94-4dd3-b118-672eb69ae1ad" providerId="ADAL" clId="{4875C6A4-2EF7-7444-9A2A-2C0D146CE15A}" dt="2021-06-04T18:26:29.880" v="39" actId="478"/>
        <pc:sldMkLst>
          <pc:docMk/>
          <pc:sldMk cId="833336003" sldId="431"/>
        </pc:sldMkLst>
        <pc:spChg chg="del">
          <ac:chgData name="Douglas Malcolm" userId="6fbabce8-ec94-4dd3-b118-672eb69ae1ad" providerId="ADAL" clId="{4875C6A4-2EF7-7444-9A2A-2C0D146CE15A}" dt="2021-06-04T18:26:26.549" v="36" actId="478"/>
          <ac:spMkLst>
            <pc:docMk/>
            <pc:sldMk cId="833336003" sldId="431"/>
            <ac:spMk id="3" creationId="{00000000-0000-0000-0000-000000000000}"/>
          </ac:spMkLst>
        </pc:spChg>
        <pc:spChg chg="del">
          <ac:chgData name="Douglas Malcolm" userId="6fbabce8-ec94-4dd3-b118-672eb69ae1ad" providerId="ADAL" clId="{4875C6A4-2EF7-7444-9A2A-2C0D146CE15A}" dt="2021-06-04T18:26:27.139" v="37" actId="478"/>
          <ac:spMkLst>
            <pc:docMk/>
            <pc:sldMk cId="833336003" sldId="431"/>
            <ac:spMk id="14341" creationId="{00000000-0000-0000-0000-000000000000}"/>
          </ac:spMkLst>
        </pc:spChg>
        <pc:spChg chg="del mod">
          <ac:chgData name="Douglas Malcolm" userId="6fbabce8-ec94-4dd3-b118-672eb69ae1ad" providerId="ADAL" clId="{4875C6A4-2EF7-7444-9A2A-2C0D146CE15A}" dt="2021-06-04T18:26:29.880" v="39" actId="478"/>
          <ac:spMkLst>
            <pc:docMk/>
            <pc:sldMk cId="833336003" sldId="431"/>
            <ac:spMk id="14342" creationId="{00000000-0000-0000-0000-000000000000}"/>
          </ac:spMkLst>
        </pc:spChg>
      </pc:sldChg>
      <pc:sldChg chg="delSp modSp mod">
        <pc:chgData name="Douglas Malcolm" userId="6fbabce8-ec94-4dd3-b118-672eb69ae1ad" providerId="ADAL" clId="{4875C6A4-2EF7-7444-9A2A-2C0D146CE15A}" dt="2021-06-04T18:26:34.693" v="42" actId="478"/>
        <pc:sldMkLst>
          <pc:docMk/>
          <pc:sldMk cId="93493226" sldId="434"/>
        </pc:sldMkLst>
        <pc:spChg chg="del">
          <ac:chgData name="Douglas Malcolm" userId="6fbabce8-ec94-4dd3-b118-672eb69ae1ad" providerId="ADAL" clId="{4875C6A4-2EF7-7444-9A2A-2C0D146CE15A}" dt="2021-06-04T18:26:32.699" v="40" actId="478"/>
          <ac:spMkLst>
            <pc:docMk/>
            <pc:sldMk cId="93493226" sldId="434"/>
            <ac:spMk id="3" creationId="{00000000-0000-0000-0000-000000000000}"/>
          </ac:spMkLst>
        </pc:spChg>
        <pc:spChg chg="mod">
          <ac:chgData name="Douglas Malcolm" userId="6fbabce8-ec94-4dd3-b118-672eb69ae1ad" providerId="ADAL" clId="{4875C6A4-2EF7-7444-9A2A-2C0D146CE15A}" dt="2021-06-04T17:28:23.045" v="0"/>
          <ac:spMkLst>
            <pc:docMk/>
            <pc:sldMk cId="93493226" sldId="434"/>
            <ac:spMk id="17411" creationId="{00000000-0000-0000-0000-000000000000}"/>
          </ac:spMkLst>
        </pc:spChg>
        <pc:spChg chg="del">
          <ac:chgData name="Douglas Malcolm" userId="6fbabce8-ec94-4dd3-b118-672eb69ae1ad" providerId="ADAL" clId="{4875C6A4-2EF7-7444-9A2A-2C0D146CE15A}" dt="2021-06-04T18:26:33.777" v="41" actId="478"/>
          <ac:spMkLst>
            <pc:docMk/>
            <pc:sldMk cId="93493226" sldId="434"/>
            <ac:spMk id="17413" creationId="{00000000-0000-0000-0000-000000000000}"/>
          </ac:spMkLst>
        </pc:spChg>
        <pc:spChg chg="del">
          <ac:chgData name="Douglas Malcolm" userId="6fbabce8-ec94-4dd3-b118-672eb69ae1ad" providerId="ADAL" clId="{4875C6A4-2EF7-7444-9A2A-2C0D146CE15A}" dt="2021-06-04T18:26:34.693" v="42" actId="478"/>
          <ac:spMkLst>
            <pc:docMk/>
            <pc:sldMk cId="93493226" sldId="434"/>
            <ac:spMk id="17414" creationId="{00000000-0000-0000-0000-000000000000}"/>
          </ac:spMkLst>
        </pc:spChg>
      </pc:sldChg>
      <pc:sldChg chg="delSp mod">
        <pc:chgData name="Douglas Malcolm" userId="6fbabce8-ec94-4dd3-b118-672eb69ae1ad" providerId="ADAL" clId="{4875C6A4-2EF7-7444-9A2A-2C0D146CE15A}" dt="2021-06-04T18:26:39.622" v="45" actId="478"/>
        <pc:sldMkLst>
          <pc:docMk/>
          <pc:sldMk cId="1530103425" sldId="435"/>
        </pc:sldMkLst>
        <pc:spChg chg="del">
          <ac:chgData name="Douglas Malcolm" userId="6fbabce8-ec94-4dd3-b118-672eb69ae1ad" providerId="ADAL" clId="{4875C6A4-2EF7-7444-9A2A-2C0D146CE15A}" dt="2021-06-04T18:26:37.210" v="43" actId="478"/>
          <ac:spMkLst>
            <pc:docMk/>
            <pc:sldMk cId="1530103425" sldId="435"/>
            <ac:spMk id="3" creationId="{00000000-0000-0000-0000-000000000000}"/>
          </ac:spMkLst>
        </pc:spChg>
        <pc:spChg chg="del">
          <ac:chgData name="Douglas Malcolm" userId="6fbabce8-ec94-4dd3-b118-672eb69ae1ad" providerId="ADAL" clId="{4875C6A4-2EF7-7444-9A2A-2C0D146CE15A}" dt="2021-06-04T18:26:38.443" v="44" actId="478"/>
          <ac:spMkLst>
            <pc:docMk/>
            <pc:sldMk cId="1530103425" sldId="435"/>
            <ac:spMk id="18437" creationId="{00000000-0000-0000-0000-000000000000}"/>
          </ac:spMkLst>
        </pc:spChg>
        <pc:spChg chg="del">
          <ac:chgData name="Douglas Malcolm" userId="6fbabce8-ec94-4dd3-b118-672eb69ae1ad" providerId="ADAL" clId="{4875C6A4-2EF7-7444-9A2A-2C0D146CE15A}" dt="2021-06-04T18:26:39.622" v="45" actId="478"/>
          <ac:spMkLst>
            <pc:docMk/>
            <pc:sldMk cId="1530103425" sldId="435"/>
            <ac:spMk id="18438" creationId="{00000000-0000-0000-0000-000000000000}"/>
          </ac:spMkLst>
        </pc:spChg>
      </pc:sldChg>
      <pc:sldChg chg="delSp modSp mod">
        <pc:chgData name="Douglas Malcolm" userId="6fbabce8-ec94-4dd3-b118-672eb69ae1ad" providerId="ADAL" clId="{4875C6A4-2EF7-7444-9A2A-2C0D146CE15A}" dt="2021-06-04T18:26:43.173" v="48" actId="478"/>
        <pc:sldMkLst>
          <pc:docMk/>
          <pc:sldMk cId="3537276600" sldId="455"/>
        </pc:sldMkLst>
        <pc:spChg chg="del">
          <ac:chgData name="Douglas Malcolm" userId="6fbabce8-ec94-4dd3-b118-672eb69ae1ad" providerId="ADAL" clId="{4875C6A4-2EF7-7444-9A2A-2C0D146CE15A}" dt="2021-06-04T18:26:41.634" v="46" actId="478"/>
          <ac:spMkLst>
            <pc:docMk/>
            <pc:sldMk cId="3537276600" sldId="455"/>
            <ac:spMk id="4" creationId="{00000000-0000-0000-0000-000000000000}"/>
          </ac:spMkLst>
        </pc:spChg>
        <pc:spChg chg="mod">
          <ac:chgData name="Douglas Malcolm" userId="6fbabce8-ec94-4dd3-b118-672eb69ae1ad" providerId="ADAL" clId="{4875C6A4-2EF7-7444-9A2A-2C0D146CE15A}" dt="2021-06-04T17:28:23.045" v="0"/>
          <ac:spMkLst>
            <pc:docMk/>
            <pc:sldMk cId="3537276600" sldId="455"/>
            <ac:spMk id="14339" creationId="{00000000-0000-0000-0000-000000000000}"/>
          </ac:spMkLst>
        </pc:spChg>
        <pc:spChg chg="del">
          <ac:chgData name="Douglas Malcolm" userId="6fbabce8-ec94-4dd3-b118-672eb69ae1ad" providerId="ADAL" clId="{4875C6A4-2EF7-7444-9A2A-2C0D146CE15A}" dt="2021-06-04T18:26:42.327" v="47" actId="478"/>
          <ac:spMkLst>
            <pc:docMk/>
            <pc:sldMk cId="3537276600" sldId="455"/>
            <ac:spMk id="14342" creationId="{00000000-0000-0000-0000-000000000000}"/>
          </ac:spMkLst>
        </pc:spChg>
        <pc:spChg chg="del">
          <ac:chgData name="Douglas Malcolm" userId="6fbabce8-ec94-4dd3-b118-672eb69ae1ad" providerId="ADAL" clId="{4875C6A4-2EF7-7444-9A2A-2C0D146CE15A}" dt="2021-06-04T18:26:43.173" v="48" actId="478"/>
          <ac:spMkLst>
            <pc:docMk/>
            <pc:sldMk cId="3537276600" sldId="455"/>
            <ac:spMk id="14343" creationId="{00000000-0000-0000-0000-000000000000}"/>
          </ac:spMkLst>
        </pc:spChg>
      </pc:sldChg>
      <pc:sldChg chg="delSp mod">
        <pc:chgData name="Douglas Malcolm" userId="6fbabce8-ec94-4dd3-b118-672eb69ae1ad" providerId="ADAL" clId="{4875C6A4-2EF7-7444-9A2A-2C0D146CE15A}" dt="2021-06-04T18:26:47.007" v="51" actId="478"/>
        <pc:sldMkLst>
          <pc:docMk/>
          <pc:sldMk cId="3975454538" sldId="456"/>
        </pc:sldMkLst>
        <pc:spChg chg="del">
          <ac:chgData name="Douglas Malcolm" userId="6fbabce8-ec94-4dd3-b118-672eb69ae1ad" providerId="ADAL" clId="{4875C6A4-2EF7-7444-9A2A-2C0D146CE15A}" dt="2021-06-04T18:26:45.371" v="49" actId="478"/>
          <ac:spMkLst>
            <pc:docMk/>
            <pc:sldMk cId="3975454538" sldId="456"/>
            <ac:spMk id="4" creationId="{00000000-0000-0000-0000-000000000000}"/>
          </ac:spMkLst>
        </pc:spChg>
        <pc:spChg chg="del">
          <ac:chgData name="Douglas Malcolm" userId="6fbabce8-ec94-4dd3-b118-672eb69ae1ad" providerId="ADAL" clId="{4875C6A4-2EF7-7444-9A2A-2C0D146CE15A}" dt="2021-06-04T18:26:46.064" v="50" actId="478"/>
          <ac:spMkLst>
            <pc:docMk/>
            <pc:sldMk cId="3975454538" sldId="456"/>
            <ac:spMk id="15365" creationId="{00000000-0000-0000-0000-000000000000}"/>
          </ac:spMkLst>
        </pc:spChg>
        <pc:spChg chg="del">
          <ac:chgData name="Douglas Malcolm" userId="6fbabce8-ec94-4dd3-b118-672eb69ae1ad" providerId="ADAL" clId="{4875C6A4-2EF7-7444-9A2A-2C0D146CE15A}" dt="2021-06-04T18:26:47.007" v="51" actId="478"/>
          <ac:spMkLst>
            <pc:docMk/>
            <pc:sldMk cId="3975454538" sldId="456"/>
            <ac:spMk id="15366" creationId="{00000000-0000-0000-0000-000000000000}"/>
          </ac:spMkLst>
        </pc:spChg>
      </pc:sldChg>
      <pc:sldChg chg="delSp modSp mod">
        <pc:chgData name="Douglas Malcolm" userId="6fbabce8-ec94-4dd3-b118-672eb69ae1ad" providerId="ADAL" clId="{4875C6A4-2EF7-7444-9A2A-2C0D146CE15A}" dt="2021-06-04T18:26:51.602" v="54" actId="478"/>
        <pc:sldMkLst>
          <pc:docMk/>
          <pc:sldMk cId="1069292297" sldId="469"/>
        </pc:sldMkLst>
        <pc:spChg chg="del">
          <ac:chgData name="Douglas Malcolm" userId="6fbabce8-ec94-4dd3-b118-672eb69ae1ad" providerId="ADAL" clId="{4875C6A4-2EF7-7444-9A2A-2C0D146CE15A}" dt="2021-06-04T18:26:49.710" v="52" actId="478"/>
          <ac:spMkLst>
            <pc:docMk/>
            <pc:sldMk cId="1069292297" sldId="469"/>
            <ac:spMk id="3" creationId="{00000000-0000-0000-0000-000000000000}"/>
          </ac:spMkLst>
        </pc:spChg>
        <pc:spChg chg="mod">
          <ac:chgData name="Douglas Malcolm" userId="6fbabce8-ec94-4dd3-b118-672eb69ae1ad" providerId="ADAL" clId="{4875C6A4-2EF7-7444-9A2A-2C0D146CE15A}" dt="2021-06-04T17:28:23.045" v="0"/>
          <ac:spMkLst>
            <pc:docMk/>
            <pc:sldMk cId="1069292297" sldId="469"/>
            <ac:spMk id="28675" creationId="{00000000-0000-0000-0000-000000000000}"/>
          </ac:spMkLst>
        </pc:spChg>
        <pc:spChg chg="del">
          <ac:chgData name="Douglas Malcolm" userId="6fbabce8-ec94-4dd3-b118-672eb69ae1ad" providerId="ADAL" clId="{4875C6A4-2EF7-7444-9A2A-2C0D146CE15A}" dt="2021-06-04T18:26:50.661" v="53" actId="478"/>
          <ac:spMkLst>
            <pc:docMk/>
            <pc:sldMk cId="1069292297" sldId="469"/>
            <ac:spMk id="28677" creationId="{00000000-0000-0000-0000-000000000000}"/>
          </ac:spMkLst>
        </pc:spChg>
        <pc:spChg chg="del">
          <ac:chgData name="Douglas Malcolm" userId="6fbabce8-ec94-4dd3-b118-672eb69ae1ad" providerId="ADAL" clId="{4875C6A4-2EF7-7444-9A2A-2C0D146CE15A}" dt="2021-06-04T18:26:51.602" v="54" actId="478"/>
          <ac:spMkLst>
            <pc:docMk/>
            <pc:sldMk cId="1069292297" sldId="469"/>
            <ac:spMk id="28678" creationId="{00000000-0000-0000-0000-000000000000}"/>
          </ac:spMkLst>
        </pc:spChg>
      </pc:sldChg>
      <pc:sldChg chg="delSp modSp mod">
        <pc:chgData name="Douglas Malcolm" userId="6fbabce8-ec94-4dd3-b118-672eb69ae1ad" providerId="ADAL" clId="{4875C6A4-2EF7-7444-9A2A-2C0D146CE15A}" dt="2021-06-04T18:26:57.707" v="59" actId="478"/>
        <pc:sldMkLst>
          <pc:docMk/>
          <pc:sldMk cId="590001062" sldId="470"/>
        </pc:sldMkLst>
        <pc:spChg chg="del mod">
          <ac:chgData name="Douglas Malcolm" userId="6fbabce8-ec94-4dd3-b118-672eb69ae1ad" providerId="ADAL" clId="{4875C6A4-2EF7-7444-9A2A-2C0D146CE15A}" dt="2021-06-04T18:26:56.602" v="58" actId="478"/>
          <ac:spMkLst>
            <pc:docMk/>
            <pc:sldMk cId="590001062" sldId="470"/>
            <ac:spMk id="3" creationId="{00000000-0000-0000-0000-000000000000}"/>
          </ac:spMkLst>
        </pc:spChg>
        <pc:spChg chg="del mod">
          <ac:chgData name="Douglas Malcolm" userId="6fbabce8-ec94-4dd3-b118-672eb69ae1ad" providerId="ADAL" clId="{4875C6A4-2EF7-7444-9A2A-2C0D146CE15A}" dt="2021-06-04T18:26:55.721" v="57" actId="478"/>
          <ac:spMkLst>
            <pc:docMk/>
            <pc:sldMk cId="590001062" sldId="470"/>
            <ac:spMk id="29701" creationId="{00000000-0000-0000-0000-000000000000}"/>
          </ac:spMkLst>
        </pc:spChg>
        <pc:spChg chg="del">
          <ac:chgData name="Douglas Malcolm" userId="6fbabce8-ec94-4dd3-b118-672eb69ae1ad" providerId="ADAL" clId="{4875C6A4-2EF7-7444-9A2A-2C0D146CE15A}" dt="2021-06-04T18:26:57.707" v="59" actId="478"/>
          <ac:spMkLst>
            <pc:docMk/>
            <pc:sldMk cId="590001062" sldId="470"/>
            <ac:spMk id="29702" creationId="{00000000-0000-0000-0000-000000000000}"/>
          </ac:spMkLst>
        </pc:spChg>
      </pc:sldChg>
      <pc:sldChg chg="delSp mod">
        <pc:chgData name="Douglas Malcolm" userId="6fbabce8-ec94-4dd3-b118-672eb69ae1ad" providerId="ADAL" clId="{4875C6A4-2EF7-7444-9A2A-2C0D146CE15A}" dt="2021-06-04T18:27:02.434" v="62" actId="478"/>
        <pc:sldMkLst>
          <pc:docMk/>
          <pc:sldMk cId="502709569" sldId="471"/>
        </pc:sldMkLst>
        <pc:spChg chg="del">
          <ac:chgData name="Douglas Malcolm" userId="6fbabce8-ec94-4dd3-b118-672eb69ae1ad" providerId="ADAL" clId="{4875C6A4-2EF7-7444-9A2A-2C0D146CE15A}" dt="2021-06-04T18:27:00.492" v="60" actId="478"/>
          <ac:spMkLst>
            <pc:docMk/>
            <pc:sldMk cId="502709569" sldId="471"/>
            <ac:spMk id="4" creationId="{1E653FAC-F10B-4769-9599-ECD917997B47}"/>
          </ac:spMkLst>
        </pc:spChg>
        <pc:spChg chg="del">
          <ac:chgData name="Douglas Malcolm" userId="6fbabce8-ec94-4dd3-b118-672eb69ae1ad" providerId="ADAL" clId="{4875C6A4-2EF7-7444-9A2A-2C0D146CE15A}" dt="2021-06-04T18:27:01.589" v="61" actId="478"/>
          <ac:spMkLst>
            <pc:docMk/>
            <pc:sldMk cId="502709569" sldId="471"/>
            <ac:spMk id="5" creationId="{5F2F241E-D704-4D2F-90B7-5B3450AF8E05}"/>
          </ac:spMkLst>
        </pc:spChg>
        <pc:spChg chg="del">
          <ac:chgData name="Douglas Malcolm" userId="6fbabce8-ec94-4dd3-b118-672eb69ae1ad" providerId="ADAL" clId="{4875C6A4-2EF7-7444-9A2A-2C0D146CE15A}" dt="2021-06-04T18:27:02.434" v="62" actId="478"/>
          <ac:spMkLst>
            <pc:docMk/>
            <pc:sldMk cId="502709569" sldId="471"/>
            <ac:spMk id="6" creationId="{5DB85B1F-DB88-41A2-81FC-35F08B45A9EE}"/>
          </ac:spMkLst>
        </pc:spChg>
      </pc:sldChg>
      <pc:sldChg chg="delSp mod">
        <pc:chgData name="Douglas Malcolm" userId="6fbabce8-ec94-4dd3-b118-672eb69ae1ad" providerId="ADAL" clId="{4875C6A4-2EF7-7444-9A2A-2C0D146CE15A}" dt="2021-06-04T18:27:08.047" v="65" actId="478"/>
        <pc:sldMkLst>
          <pc:docMk/>
          <pc:sldMk cId="3072206972" sldId="472"/>
        </pc:sldMkLst>
        <pc:spChg chg="del">
          <ac:chgData name="Douglas Malcolm" userId="6fbabce8-ec94-4dd3-b118-672eb69ae1ad" providerId="ADAL" clId="{4875C6A4-2EF7-7444-9A2A-2C0D146CE15A}" dt="2021-06-04T18:27:05.280" v="63" actId="478"/>
          <ac:spMkLst>
            <pc:docMk/>
            <pc:sldMk cId="3072206972" sldId="472"/>
            <ac:spMk id="4" creationId="{F736EBC2-DDAB-4B7B-8C60-869B56811D6B}"/>
          </ac:spMkLst>
        </pc:spChg>
        <pc:spChg chg="del">
          <ac:chgData name="Douglas Malcolm" userId="6fbabce8-ec94-4dd3-b118-672eb69ae1ad" providerId="ADAL" clId="{4875C6A4-2EF7-7444-9A2A-2C0D146CE15A}" dt="2021-06-04T18:27:06.504" v="64" actId="478"/>
          <ac:spMkLst>
            <pc:docMk/>
            <pc:sldMk cId="3072206972" sldId="472"/>
            <ac:spMk id="5" creationId="{AA28E431-830D-4066-BFC7-585F5DEC5FAC}"/>
          </ac:spMkLst>
        </pc:spChg>
        <pc:spChg chg="del">
          <ac:chgData name="Douglas Malcolm" userId="6fbabce8-ec94-4dd3-b118-672eb69ae1ad" providerId="ADAL" clId="{4875C6A4-2EF7-7444-9A2A-2C0D146CE15A}" dt="2021-06-04T18:27:08.047" v="65" actId="478"/>
          <ac:spMkLst>
            <pc:docMk/>
            <pc:sldMk cId="3072206972" sldId="472"/>
            <ac:spMk id="6" creationId="{EFAD7791-D5FC-4E0C-BB8A-58B6AC0664BC}"/>
          </ac:spMkLst>
        </pc:spChg>
      </pc:sldChg>
      <pc:sldMasterChg chg="delSp modSp mod delSldLayout modSldLayout">
        <pc:chgData name="Douglas Malcolm" userId="6fbabce8-ec94-4dd3-b118-672eb69ae1ad" providerId="ADAL" clId="{4875C6A4-2EF7-7444-9A2A-2C0D146CE15A}" dt="2021-06-04T18:25:32.494" v="28" actId="478"/>
        <pc:sldMasterMkLst>
          <pc:docMk/>
          <pc:sldMasterMk cId="0" sldId="2147483792"/>
        </pc:sldMasterMkLst>
        <pc:spChg chg="del">
          <ac:chgData name="Douglas Malcolm" userId="6fbabce8-ec94-4dd3-b118-672eb69ae1ad" providerId="ADAL" clId="{4875C6A4-2EF7-7444-9A2A-2C0D146CE15A}" dt="2021-06-04T18:25:05.057" v="22" actId="478"/>
          <ac:spMkLst>
            <pc:docMk/>
            <pc:sldMasterMk cId="0" sldId="2147483792"/>
            <ac:spMk id="4" creationId="{0B83A8FF-66A0-CF46-A0F7-CF382682747D}"/>
          </ac:spMkLst>
        </pc:spChg>
        <pc:spChg chg="del">
          <ac:chgData name="Douglas Malcolm" userId="6fbabce8-ec94-4dd3-b118-672eb69ae1ad" providerId="ADAL" clId="{4875C6A4-2EF7-7444-9A2A-2C0D146CE15A}" dt="2021-06-04T18:25:26.014" v="23" actId="478"/>
          <ac:spMkLst>
            <pc:docMk/>
            <pc:sldMasterMk cId="0" sldId="2147483792"/>
            <ac:spMk id="5" creationId="{A385E685-2DAE-1C48-84E0-C6B736417440}"/>
          </ac:spMkLst>
        </pc:spChg>
        <pc:spChg chg="del mod">
          <ac:chgData name="Douglas Malcolm" userId="6fbabce8-ec94-4dd3-b118-672eb69ae1ad" providerId="ADAL" clId="{4875C6A4-2EF7-7444-9A2A-2C0D146CE15A}" dt="2021-06-04T18:25:32.494" v="28" actId="478"/>
          <ac:spMkLst>
            <pc:docMk/>
            <pc:sldMasterMk cId="0" sldId="2147483792"/>
            <ac:spMk id="6" creationId="{C95BAA02-D427-B648-AE24-686128F5089A}"/>
          </ac:spMkLst>
        </pc:spChg>
        <pc:spChg chg="mod">
          <ac:chgData name="Douglas Malcolm" userId="6fbabce8-ec94-4dd3-b118-672eb69ae1ad" providerId="ADAL" clId="{4875C6A4-2EF7-7444-9A2A-2C0D146CE15A}" dt="2021-06-04T18:25:28.788" v="24" actId="20577"/>
          <ac:spMkLst>
            <pc:docMk/>
            <pc:sldMasterMk cId="0" sldId="2147483792"/>
            <ac:spMk id="7" creationId="{1CBBF948-034C-6D4A-BE72-F76CC98A9263}"/>
          </ac:spMkLst>
        </pc:spChg>
        <pc:sldLayoutChg chg="delSp mod">
          <pc:chgData name="Douglas Malcolm" userId="6fbabce8-ec94-4dd3-b118-672eb69ae1ad" providerId="ADAL" clId="{4875C6A4-2EF7-7444-9A2A-2C0D146CE15A}" dt="2021-06-04T18:24:06.628" v="16" actId="478"/>
          <pc:sldLayoutMkLst>
            <pc:docMk/>
            <pc:sldMasterMk cId="0" sldId="2147483792"/>
            <pc:sldLayoutMk cId="1697998300" sldId="2147483810"/>
          </pc:sldLayoutMkLst>
          <pc:spChg chg="del">
            <ac:chgData name="Douglas Malcolm" userId="6fbabce8-ec94-4dd3-b118-672eb69ae1ad" providerId="ADAL" clId="{4875C6A4-2EF7-7444-9A2A-2C0D146CE15A}" dt="2021-06-04T18:24:05.291" v="15" actId="478"/>
            <ac:spMkLst>
              <pc:docMk/>
              <pc:sldMasterMk cId="0" sldId="2147483792"/>
              <pc:sldLayoutMk cId="1697998300" sldId="2147483810"/>
              <ac:spMk id="4" creationId="{48C0821E-9393-1F4D-AC67-C46F7F13591E}"/>
            </ac:spMkLst>
          </pc:spChg>
          <pc:spChg chg="del">
            <ac:chgData name="Douglas Malcolm" userId="6fbabce8-ec94-4dd3-b118-672eb69ae1ad" providerId="ADAL" clId="{4875C6A4-2EF7-7444-9A2A-2C0D146CE15A}" dt="2021-06-04T18:24:04.413" v="14" actId="478"/>
            <ac:spMkLst>
              <pc:docMk/>
              <pc:sldMasterMk cId="0" sldId="2147483792"/>
              <pc:sldLayoutMk cId="1697998300" sldId="2147483810"/>
              <ac:spMk id="5" creationId="{C47CB217-1943-8240-A02C-F17087CBECB7}"/>
            </ac:spMkLst>
          </pc:spChg>
          <pc:spChg chg="del">
            <ac:chgData name="Douglas Malcolm" userId="6fbabce8-ec94-4dd3-b118-672eb69ae1ad" providerId="ADAL" clId="{4875C6A4-2EF7-7444-9A2A-2C0D146CE15A}" dt="2021-06-04T18:24:06.628" v="16" actId="478"/>
            <ac:spMkLst>
              <pc:docMk/>
              <pc:sldMasterMk cId="0" sldId="2147483792"/>
              <pc:sldLayoutMk cId="1697998300" sldId="2147483810"/>
              <ac:spMk id="6" creationId="{C5F744DA-B81F-B243-B3BD-0C7511D9D2E5}"/>
            </ac:spMkLst>
          </pc:spChg>
        </pc:sldLayoutChg>
        <pc:sldLayoutChg chg="del">
          <pc:chgData name="Douglas Malcolm" userId="6fbabce8-ec94-4dd3-b118-672eb69ae1ad" providerId="ADAL" clId="{4875C6A4-2EF7-7444-9A2A-2C0D146CE15A}" dt="2021-06-04T18:23:59.659" v="12" actId="2696"/>
          <pc:sldLayoutMkLst>
            <pc:docMk/>
            <pc:sldMasterMk cId="0" sldId="2147483792"/>
            <pc:sldLayoutMk cId="127638820" sldId="2147483811"/>
          </pc:sldLayoutMkLst>
        </pc:sldLayoutChg>
        <pc:sldLayoutChg chg="del">
          <pc:chgData name="Douglas Malcolm" userId="6fbabce8-ec94-4dd3-b118-672eb69ae1ad" providerId="ADAL" clId="{4875C6A4-2EF7-7444-9A2A-2C0D146CE15A}" dt="2021-06-04T18:23:18.762" v="8" actId="2696"/>
          <pc:sldLayoutMkLst>
            <pc:docMk/>
            <pc:sldMasterMk cId="0" sldId="2147483792"/>
            <pc:sldLayoutMk cId="1307877766" sldId="2147483812"/>
          </pc:sldLayoutMkLst>
        </pc:sldLayoutChg>
        <pc:sldLayoutChg chg="del">
          <pc:chgData name="Douglas Malcolm" userId="6fbabce8-ec94-4dd3-b118-672eb69ae1ad" providerId="ADAL" clId="{4875C6A4-2EF7-7444-9A2A-2C0D146CE15A}" dt="2021-06-04T18:23:16.271" v="7" actId="2696"/>
          <pc:sldLayoutMkLst>
            <pc:docMk/>
            <pc:sldMasterMk cId="0" sldId="2147483792"/>
            <pc:sldLayoutMk cId="624778730" sldId="2147483813"/>
          </pc:sldLayoutMkLst>
        </pc:sldLayoutChg>
        <pc:sldLayoutChg chg="del">
          <pc:chgData name="Douglas Malcolm" userId="6fbabce8-ec94-4dd3-b118-672eb69ae1ad" providerId="ADAL" clId="{4875C6A4-2EF7-7444-9A2A-2C0D146CE15A}" dt="2021-06-04T18:23:05.225" v="4" actId="2696"/>
          <pc:sldLayoutMkLst>
            <pc:docMk/>
            <pc:sldMasterMk cId="0" sldId="2147483792"/>
            <pc:sldLayoutMk cId="1607557671" sldId="2147483814"/>
          </pc:sldLayoutMkLst>
        </pc:sldLayoutChg>
        <pc:sldLayoutChg chg="addSp delSp mod">
          <pc:chgData name="Douglas Malcolm" userId="6fbabce8-ec94-4dd3-b118-672eb69ae1ad" providerId="ADAL" clId="{4875C6A4-2EF7-7444-9A2A-2C0D146CE15A}" dt="2021-06-04T18:24:14.903" v="21" actId="478"/>
          <pc:sldLayoutMkLst>
            <pc:docMk/>
            <pc:sldMasterMk cId="0" sldId="2147483792"/>
            <pc:sldLayoutMk cId="3980077837" sldId="2147483815"/>
          </pc:sldLayoutMkLst>
          <pc:spChg chg="add del">
            <ac:chgData name="Douglas Malcolm" userId="6fbabce8-ec94-4dd3-b118-672eb69ae1ad" providerId="ADAL" clId="{4875C6A4-2EF7-7444-9A2A-2C0D146CE15A}" dt="2021-06-04T18:24:11.357" v="19" actId="478"/>
            <ac:spMkLst>
              <pc:docMk/>
              <pc:sldMasterMk cId="0" sldId="2147483792"/>
              <pc:sldLayoutMk cId="3980077837" sldId="2147483815"/>
              <ac:spMk id="4" creationId="{E79503A6-B206-0F4A-A8A3-4E45D75EB671}"/>
            </ac:spMkLst>
          </pc:spChg>
          <pc:spChg chg="del">
            <ac:chgData name="Douglas Malcolm" userId="6fbabce8-ec94-4dd3-b118-672eb69ae1ad" providerId="ADAL" clId="{4875C6A4-2EF7-7444-9A2A-2C0D146CE15A}" dt="2021-06-04T18:24:09.306" v="17" actId="478"/>
            <ac:spMkLst>
              <pc:docMk/>
              <pc:sldMasterMk cId="0" sldId="2147483792"/>
              <pc:sldLayoutMk cId="3980077837" sldId="2147483815"/>
              <ac:spMk id="7" creationId="{22656CA7-929E-5F4C-ACDC-A5AB7A92C5DA}"/>
            </ac:spMkLst>
          </pc:spChg>
          <pc:spChg chg="del">
            <ac:chgData name="Douglas Malcolm" userId="6fbabce8-ec94-4dd3-b118-672eb69ae1ad" providerId="ADAL" clId="{4875C6A4-2EF7-7444-9A2A-2C0D146CE15A}" dt="2021-06-04T18:24:14.903" v="21" actId="478"/>
            <ac:spMkLst>
              <pc:docMk/>
              <pc:sldMasterMk cId="0" sldId="2147483792"/>
              <pc:sldLayoutMk cId="3980077837" sldId="2147483815"/>
              <ac:spMk id="8" creationId="{04BBD71B-7692-0C44-9AB8-0FEB61DD11AC}"/>
            </ac:spMkLst>
          </pc:spChg>
          <pc:spChg chg="del">
            <ac:chgData name="Douglas Malcolm" userId="6fbabce8-ec94-4dd3-b118-672eb69ae1ad" providerId="ADAL" clId="{4875C6A4-2EF7-7444-9A2A-2C0D146CE15A}" dt="2021-06-04T18:24:12.807" v="20" actId="478"/>
            <ac:spMkLst>
              <pc:docMk/>
              <pc:sldMasterMk cId="0" sldId="2147483792"/>
              <pc:sldLayoutMk cId="3980077837" sldId="2147483815"/>
              <ac:spMk id="9" creationId="{281966BF-DE72-7140-8BBB-F96446FBABAF}"/>
            </ac:spMkLst>
          </pc:spChg>
        </pc:sldLayoutChg>
        <pc:sldLayoutChg chg="del">
          <pc:chgData name="Douglas Malcolm" userId="6fbabce8-ec94-4dd3-b118-672eb69ae1ad" providerId="ADAL" clId="{4875C6A4-2EF7-7444-9A2A-2C0D146CE15A}" dt="2021-06-04T18:24:02.081" v="13" actId="2696"/>
          <pc:sldLayoutMkLst>
            <pc:docMk/>
            <pc:sldMasterMk cId="0" sldId="2147483792"/>
            <pc:sldLayoutMk cId="3005028446" sldId="2147483816"/>
          </pc:sldLayoutMkLst>
        </pc:sldLayoutChg>
        <pc:sldLayoutChg chg="delSp mod">
          <pc:chgData name="Douglas Malcolm" userId="6fbabce8-ec94-4dd3-b118-672eb69ae1ad" providerId="ADAL" clId="{4875C6A4-2EF7-7444-9A2A-2C0D146CE15A}" dt="2021-06-04T18:23:56.087" v="11" actId="478"/>
          <pc:sldLayoutMkLst>
            <pc:docMk/>
            <pc:sldMasterMk cId="0" sldId="2147483792"/>
            <pc:sldLayoutMk cId="2138546792" sldId="2147483817"/>
          </pc:sldLayoutMkLst>
          <pc:spChg chg="del">
            <ac:chgData name="Douglas Malcolm" userId="6fbabce8-ec94-4dd3-b118-672eb69ae1ad" providerId="ADAL" clId="{4875C6A4-2EF7-7444-9A2A-2C0D146CE15A}" dt="2021-06-04T18:23:54.322" v="10" actId="478"/>
            <ac:spMkLst>
              <pc:docMk/>
              <pc:sldMasterMk cId="0" sldId="2147483792"/>
              <pc:sldLayoutMk cId="2138546792" sldId="2147483817"/>
              <ac:spMk id="4" creationId="{11BD267D-61C9-7D43-8075-BCBB0D34BF3A}"/>
            </ac:spMkLst>
          </pc:spChg>
          <pc:spChg chg="del">
            <ac:chgData name="Douglas Malcolm" userId="6fbabce8-ec94-4dd3-b118-672eb69ae1ad" providerId="ADAL" clId="{4875C6A4-2EF7-7444-9A2A-2C0D146CE15A}" dt="2021-06-04T18:23:52.366" v="9" actId="478"/>
            <ac:spMkLst>
              <pc:docMk/>
              <pc:sldMasterMk cId="0" sldId="2147483792"/>
              <pc:sldLayoutMk cId="2138546792" sldId="2147483817"/>
              <ac:spMk id="5" creationId="{601C3A83-CCB3-CF40-94C6-77B44DE8325A}"/>
            </ac:spMkLst>
          </pc:spChg>
          <pc:spChg chg="del">
            <ac:chgData name="Douglas Malcolm" userId="6fbabce8-ec94-4dd3-b118-672eb69ae1ad" providerId="ADAL" clId="{4875C6A4-2EF7-7444-9A2A-2C0D146CE15A}" dt="2021-06-04T18:23:56.087" v="11" actId="478"/>
            <ac:spMkLst>
              <pc:docMk/>
              <pc:sldMasterMk cId="0" sldId="2147483792"/>
              <pc:sldLayoutMk cId="2138546792" sldId="2147483817"/>
              <ac:spMk id="6" creationId="{EAC96846-B276-F34C-A246-9AAC2C527F25}"/>
            </ac:spMkLst>
          </pc:spChg>
        </pc:sldLayoutChg>
        <pc:sldLayoutChg chg="del">
          <pc:chgData name="Douglas Malcolm" userId="6fbabce8-ec94-4dd3-b118-672eb69ae1ad" providerId="ADAL" clId="{4875C6A4-2EF7-7444-9A2A-2C0D146CE15A}" dt="2021-06-04T18:23:09.444" v="6" actId="2696"/>
          <pc:sldLayoutMkLst>
            <pc:docMk/>
            <pc:sldMasterMk cId="0" sldId="2147483792"/>
            <pc:sldLayoutMk cId="2843322389" sldId="2147483818"/>
          </pc:sldLayoutMkLst>
        </pc:sldLayoutChg>
        <pc:sldLayoutChg chg="del">
          <pc:chgData name="Douglas Malcolm" userId="6fbabce8-ec94-4dd3-b118-672eb69ae1ad" providerId="ADAL" clId="{4875C6A4-2EF7-7444-9A2A-2C0D146CE15A}" dt="2021-06-04T18:23:07.332" v="5" actId="2696"/>
          <pc:sldLayoutMkLst>
            <pc:docMk/>
            <pc:sldMasterMk cId="0" sldId="2147483792"/>
            <pc:sldLayoutMk cId="3123359228" sldId="2147483819"/>
          </pc:sldLayoutMkLst>
        </pc:sldLayoutChg>
        <pc:sldLayoutChg chg="del">
          <pc:chgData name="Douglas Malcolm" userId="6fbabce8-ec94-4dd3-b118-672eb69ae1ad" providerId="ADAL" clId="{4875C6A4-2EF7-7444-9A2A-2C0D146CE15A}" dt="2021-06-04T18:23:03.166" v="3" actId="2696"/>
          <pc:sldLayoutMkLst>
            <pc:docMk/>
            <pc:sldMasterMk cId="0" sldId="2147483792"/>
            <pc:sldLayoutMk cId="1700109023" sldId="214748382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6199E5-986C-6B48-BC8A-CF180E6642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175FD1-974F-7445-A936-A5034342EC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637E63E9-B253-B94A-AE48-028EF49232FD}" type="datetimeFigureOut">
              <a:rPr lang="en-US" altLang="en-US"/>
              <a:pPr/>
              <a:t>10/1/2021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78B798-64B0-7F47-A55E-F9BC3145EB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E74466-60F4-FA4E-976C-9BE1D9D0FB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304B74D7-9A97-8F44-817C-D7C96673C1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830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ECCC02D-07F9-CD45-8D94-FCD502661F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BFF332-B4E1-5E4B-9E57-0134CF6F53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CCC3EF90-FCF5-CC41-9A5A-15A8F83B20D0}" type="datetimeFigureOut">
              <a:rPr lang="en-US" altLang="en-US"/>
              <a:pPr/>
              <a:t>10/1/2021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DEDE843-E0E6-FF41-BE32-C980B12CB1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BFD7777-8761-3248-B860-370D60236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AF59C-E359-024D-B379-31D7A859ED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43405E-12E8-5D48-8832-AA448DD7DE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05043E83-1B97-CD47-9A6A-7D3D30D0DB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31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9503A6-B206-0F4A-A8A3-4E45D75EB671}"/>
              </a:ext>
            </a:extLst>
          </p:cNvPr>
          <p:cNvSpPr/>
          <p:nvPr userDrawn="1"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D547DD-EEDA-DD42-8E31-D5CD6EC2E536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45F91C6-6338-464D-8B3C-1EA30294530F}"/>
              </a:ext>
            </a:extLst>
          </p:cNvPr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077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998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397D08-5DD2-6A45-8CC4-E3FE3BF5539D}"/>
              </a:ext>
            </a:extLst>
          </p:cNvPr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221815F-BAE1-B84A-9EE9-75313819B67B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3854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CBBF948-034C-6D4A-BE72-F76CC98A9263}"/>
              </a:ext>
            </a:extLst>
          </p:cNvPr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BBE23D6-3012-F04D-8374-080EBD17494A}"/>
              </a:ext>
            </a:extLst>
          </p:cNvPr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EF8352-C7AE-084C-AF6F-2CB78AC4D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25" name="Text Placeholder 2">
            <a:extLst>
              <a:ext uri="{FF2B5EF4-FFF2-40B4-BE49-F238E27FC236}">
                <a16:creationId xmlns:a16="http://schemas.microsoft.com/office/drawing/2014/main" id="{042F4808-47E4-0746-BCF1-44E6CA2B53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AE1833B-8B5A-0043-A415-C80E4E7EDD01}"/>
              </a:ext>
            </a:extLst>
          </p:cNvPr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0" r:id="rId2"/>
    <p:sldLayoutId id="2147483817" r:id="rId3"/>
  </p:sldLayoutIdLst>
  <p:hf hdr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EB1836F0-F9E0-4D93-9BDD-7EEC6EA05F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67315" y="639097"/>
            <a:ext cx="4689988" cy="368601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/>
              <a:t>Classes &amp; Objects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967314" y="4455621"/>
            <a:ext cx="4702011" cy="1238616"/>
          </a:xfrm>
        </p:spPr>
        <p:txBody>
          <a:bodyPr>
            <a:normAutofit/>
          </a:bodyPr>
          <a:lstStyle/>
          <a:p>
            <a:r>
              <a:rPr lang="en-US" altLang="en-US" b="1">
                <a:solidFill>
                  <a:schemeClr val="tx1">
                    <a:lumMod val="85000"/>
                    <a:lumOff val="15000"/>
                  </a:schemeClr>
                </a:solidFill>
              </a:rPr>
              <a:t>Object-Oriented Programming and</a:t>
            </a:r>
            <a:br>
              <a:rPr lang="en-US" altLang="en-US" b="1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altLang="en-US" b="1">
                <a:solidFill>
                  <a:schemeClr val="tx1">
                    <a:lumMod val="85000"/>
                    <a:lumOff val="15000"/>
                  </a:schemeClr>
                </a:solidFill>
              </a:rPr>
              <a:t>class Design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1" name="Picture 10" descr="A logo showing C++" title="C++ Logo">
            <a:extLst>
              <a:ext uri="{FF2B5EF4-FFF2-40B4-BE49-F238E27FC236}">
                <a16:creationId xmlns:a16="http://schemas.microsoft.com/office/drawing/2014/main" id="{9F55DC32-D76C-4C50-9293-6E5F5373C84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499" y="1475372"/>
            <a:ext cx="3000986" cy="3377628"/>
          </a:xfrm>
          <a:prstGeom prst="rect">
            <a:avLst/>
          </a:prstGeom>
        </p:spPr>
      </p:pic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7A49EFD3-A806-4D59-99F1-AA9AFAE4EF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85303" y="4343400"/>
            <a:ext cx="422708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6D2F28D1-82F9-40FE-935C-85ECF7660D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3989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B670E93-2F53-48FC-AB6C-E99E22D17F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61421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A350AF-93F0-4470-A985-C708682C0097}"/>
              </a:ext>
            </a:extLst>
          </p:cNvPr>
          <p:cNvSpPr/>
          <p:nvPr/>
        </p:nvSpPr>
        <p:spPr>
          <a:xfrm>
            <a:off x="457200" y="-13252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BMW_Z4::BMW_Z4 (void)</a:t>
            </a:r>
          </a:p>
          <a:p>
            <a:r>
              <a:rPr lang="en-US" sz="1600" dirty="0"/>
              <a:t>{</a:t>
            </a:r>
          </a:p>
          <a:p>
            <a:r>
              <a:rPr lang="en-US" sz="1600" dirty="0" err="1"/>
              <a:t>modelYear</a:t>
            </a:r>
            <a:r>
              <a:rPr lang="en-US" sz="1600" dirty="0"/>
              <a:t> = 2004; </a:t>
            </a:r>
          </a:p>
          <a:p>
            <a:r>
              <a:rPr lang="en-US" sz="1600" dirty="0" err="1"/>
              <a:t>topUp</a:t>
            </a:r>
            <a:r>
              <a:rPr lang="en-US" sz="1600" dirty="0"/>
              <a:t> = false;</a:t>
            </a:r>
          </a:p>
          <a:p>
            <a:r>
              <a:rPr lang="en-US" sz="1600" dirty="0" err="1"/>
              <a:t>licensePlate</a:t>
            </a:r>
            <a:r>
              <a:rPr lang="en-US" sz="1600" dirty="0"/>
              <a:t> = "DEALER";</a:t>
            </a:r>
          </a:p>
          <a:p>
            <a:r>
              <a:rPr lang="en-US" sz="1600" dirty="0"/>
              <a:t>} </a:t>
            </a:r>
          </a:p>
          <a:p>
            <a:r>
              <a:rPr lang="en-US" sz="1600" dirty="0"/>
              <a:t>BMW_Z4::BMW_Z4 (int year)</a:t>
            </a:r>
          </a:p>
          <a:p>
            <a:r>
              <a:rPr lang="en-US" sz="1600" dirty="0"/>
              <a:t>{</a:t>
            </a:r>
          </a:p>
          <a:p>
            <a:r>
              <a:rPr lang="en-US" sz="1600" dirty="0" err="1"/>
              <a:t>modelYear</a:t>
            </a:r>
            <a:r>
              <a:rPr lang="en-US" sz="1600" dirty="0"/>
              <a:t> = year; </a:t>
            </a:r>
          </a:p>
          <a:p>
            <a:r>
              <a:rPr lang="en-US" sz="1600" dirty="0" err="1"/>
              <a:t>topUp</a:t>
            </a:r>
            <a:r>
              <a:rPr lang="en-US" sz="1600" dirty="0"/>
              <a:t> = false;</a:t>
            </a:r>
          </a:p>
          <a:p>
            <a:r>
              <a:rPr lang="en-US" sz="1600" dirty="0" err="1"/>
              <a:t>licensePlate</a:t>
            </a:r>
            <a:r>
              <a:rPr lang="en-US" sz="1600" dirty="0"/>
              <a:t> = "DEALER";</a:t>
            </a:r>
          </a:p>
          <a:p>
            <a:r>
              <a:rPr lang="en-US" sz="1600" dirty="0"/>
              <a:t>}</a:t>
            </a:r>
          </a:p>
          <a:p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void BMW_Z4 :: </a:t>
            </a:r>
            <a:r>
              <a:rPr lang="en-US" sz="1600" dirty="0" err="1"/>
              <a:t>SetModelYear</a:t>
            </a:r>
            <a:r>
              <a:rPr lang="en-US" sz="1600" dirty="0"/>
              <a:t>(int Year) </a:t>
            </a:r>
          </a:p>
          <a:p>
            <a:r>
              <a:rPr lang="en-US" sz="1600" dirty="0"/>
              <a:t>{ </a:t>
            </a:r>
          </a:p>
          <a:p>
            <a:r>
              <a:rPr lang="en-US" sz="1600" dirty="0" err="1"/>
              <a:t>modelYear</a:t>
            </a:r>
            <a:r>
              <a:rPr lang="en-US" sz="1600" dirty="0"/>
              <a:t> = Year;</a:t>
            </a:r>
          </a:p>
          <a:p>
            <a:r>
              <a:rPr lang="en-US" sz="1600" dirty="0"/>
              <a:t>} </a:t>
            </a:r>
          </a:p>
          <a:p>
            <a:r>
              <a:rPr lang="en-US" sz="1600" dirty="0"/>
              <a:t>int BMW_Z4:: </a:t>
            </a:r>
            <a:r>
              <a:rPr lang="en-US" sz="1600" dirty="0" err="1"/>
              <a:t>getModelYear</a:t>
            </a:r>
            <a:r>
              <a:rPr lang="en-US" sz="1600" dirty="0"/>
              <a:t>() { return </a:t>
            </a:r>
            <a:r>
              <a:rPr lang="en-US" sz="1600" dirty="0" err="1"/>
              <a:t>modelYear</a:t>
            </a:r>
            <a:r>
              <a:rPr lang="en-US" sz="1600" dirty="0"/>
              <a:t>; }</a:t>
            </a:r>
          </a:p>
          <a:p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void BMW_Z4 :: </a:t>
            </a:r>
            <a:r>
              <a:rPr lang="en-US" sz="1600" dirty="0" err="1"/>
              <a:t>SetLicensePlate</a:t>
            </a:r>
            <a:r>
              <a:rPr lang="en-US" sz="1600" dirty="0"/>
              <a:t>(string value) {</a:t>
            </a:r>
            <a:r>
              <a:rPr lang="en-US" sz="1600" dirty="0" err="1"/>
              <a:t>licensePlate</a:t>
            </a:r>
            <a:r>
              <a:rPr lang="en-US" sz="1600" dirty="0"/>
              <a:t> = value;}</a:t>
            </a:r>
          </a:p>
          <a:p>
            <a:r>
              <a:rPr lang="en-US" sz="1600" dirty="0"/>
              <a:t>string BMW_Z4 ::</a:t>
            </a:r>
            <a:r>
              <a:rPr lang="en-US" sz="1600" dirty="0" err="1"/>
              <a:t>getLicensePlate</a:t>
            </a:r>
            <a:r>
              <a:rPr lang="en-US" sz="1600" dirty="0"/>
              <a:t>(){ return </a:t>
            </a:r>
            <a:r>
              <a:rPr lang="en-US" sz="1600" dirty="0" err="1"/>
              <a:t>licensePlate</a:t>
            </a:r>
            <a:r>
              <a:rPr lang="en-US" sz="1600" dirty="0"/>
              <a:t>; }</a:t>
            </a:r>
          </a:p>
          <a:p>
            <a:r>
              <a:rPr lang="en-US" sz="1600" dirty="0"/>
              <a:t>void BMW_Z4::</a:t>
            </a:r>
            <a:r>
              <a:rPr lang="en-US" sz="1600" dirty="0" err="1"/>
              <a:t>SetTopUp</a:t>
            </a:r>
            <a:r>
              <a:rPr lang="en-US" sz="1600" dirty="0"/>
              <a:t>(bool value)</a:t>
            </a:r>
          </a:p>
          <a:p>
            <a:r>
              <a:rPr lang="en-US" sz="1600" dirty="0"/>
              <a:t>{ TopUp = value; }</a:t>
            </a:r>
          </a:p>
          <a:p>
            <a:r>
              <a:rPr lang="en-US" sz="1600" dirty="0"/>
              <a:t>bool BMW_Z4::</a:t>
            </a:r>
            <a:r>
              <a:rPr lang="en-US" sz="1600" dirty="0" err="1"/>
              <a:t>getTopUp</a:t>
            </a:r>
            <a:r>
              <a:rPr lang="en-US" sz="1600" dirty="0"/>
              <a:t>() { return TopUp; }</a:t>
            </a:r>
          </a:p>
        </p:txBody>
      </p:sp>
    </p:spTree>
    <p:extLst>
      <p:ext uri="{BB962C8B-B14F-4D97-AF65-F5344CB8AC3E}">
        <p14:creationId xmlns:p14="http://schemas.microsoft.com/office/powerpoint/2010/main" val="502709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7D12894-D550-42CC-813F-E7C034097EF1}"/>
              </a:ext>
            </a:extLst>
          </p:cNvPr>
          <p:cNvSpPr/>
          <p:nvPr/>
        </p:nvSpPr>
        <p:spPr>
          <a:xfrm>
            <a:off x="381000" y="1905001"/>
            <a:ext cx="67056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			Creating Object and using functions: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int main(){</a:t>
            </a:r>
          </a:p>
          <a:p>
            <a:r>
              <a:rPr lang="en-US" dirty="0"/>
              <a:t>BMW_Z4 s1(1995);</a:t>
            </a:r>
          </a:p>
          <a:p>
            <a:r>
              <a:rPr lang="en-US" dirty="0"/>
              <a:t>s1.SetModelYear(678);</a:t>
            </a:r>
          </a:p>
          <a:p>
            <a:r>
              <a:rPr lang="en-US" dirty="0"/>
              <a:t>s1.SetLicensePlate("string value");</a:t>
            </a:r>
          </a:p>
          <a:p>
            <a:r>
              <a:rPr lang="en-US" dirty="0" err="1"/>
              <a:t>cout</a:t>
            </a:r>
            <a:r>
              <a:rPr lang="en-US" dirty="0"/>
              <a:t> &lt;&lt; s1.getModelYear();</a:t>
            </a:r>
          </a:p>
          <a:p>
            <a:r>
              <a:rPr lang="en-US" dirty="0" err="1"/>
              <a:t>cout</a:t>
            </a:r>
            <a:r>
              <a:rPr lang="en-US" dirty="0"/>
              <a:t> &lt;&lt; s1.getLicensePlate();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72206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ctrTitle" idx="4294967295"/>
          </p:nvPr>
        </p:nvSpPr>
        <p:spPr>
          <a:xfrm>
            <a:off x="609600" y="228600"/>
            <a:ext cx="7772400" cy="612775"/>
          </a:xfrm>
        </p:spPr>
        <p:txBody>
          <a:bodyPr anchor="b"/>
          <a:lstStyle/>
          <a:p>
            <a:pPr algn="ctr"/>
            <a:r>
              <a:rPr lang="en-US" altLang="en-US" sz="3600"/>
              <a:t>Class Circle Pseudocode</a:t>
            </a:r>
          </a:p>
        </p:txBody>
      </p:sp>
      <p:sp>
        <p:nvSpPr>
          <p:cNvPr id="13315" name="Rectangle 3"/>
          <p:cNvSpPr>
            <a:spLocks noGrp="1"/>
          </p:cNvSpPr>
          <p:nvPr>
            <p:ph type="subTitle" idx="4294967295"/>
          </p:nvPr>
        </p:nvSpPr>
        <p:spPr>
          <a:xfrm>
            <a:off x="609600" y="990600"/>
            <a:ext cx="7848600" cy="533400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CLASS Circle</a:t>
            </a:r>
            <a:endParaRPr altLang="en-US" sz="1800" noProof="1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altLang="en-US" sz="1800" noProof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BEGIN</a:t>
            </a:r>
            <a:endParaRPr lang="en-US" altLang="en-US" sz="18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CREATE Radius </a:t>
            </a:r>
            <a:r>
              <a:rPr lang="en-US" altLang="en-US" sz="1800" noProof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=</a:t>
            </a: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1.0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CONSTRUCTOR Circle    //called default constructor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BEGIN</a:t>
            </a:r>
            <a:b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END CONSTRUCTOR</a:t>
            </a:r>
            <a:b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</a:br>
            <a:endParaRPr lang="en-US" altLang="en-US" sz="18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CONSTRUCTOR Circle (</a:t>
            </a:r>
            <a:r>
              <a:rPr lang="en-US" altLang="en-US" sz="18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NewRadius</a:t>
            </a: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    //called constructor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BEGIN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       Radius </a:t>
            </a:r>
            <a:r>
              <a:rPr lang="en-US" altLang="en-US" sz="1800" noProof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=</a:t>
            </a: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NewRadius</a:t>
            </a:r>
            <a:endParaRPr lang="en-US" altLang="en-US" sz="18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END CONSTRUCTOR</a:t>
            </a:r>
            <a:r>
              <a:rPr altLang="en-US" sz="1800" noProof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noProof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sz="1800" noProof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</a:br>
            <a:endParaRPr lang="en-US" altLang="en-US" sz="18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METHOD </a:t>
            </a:r>
            <a:r>
              <a:rPr lang="en-US" altLang="en-US" sz="18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getArea</a:t>
            </a: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()    //compute and return circle area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BEGIN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      RETURN (Radius * Radius * 3.14159)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END METHOD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END CLASS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endParaRPr lang="en-US" altLang="en-US" sz="18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id="{266DBC5A-801D-0C4A-832D-12F0B78F9B64}"/>
              </a:ext>
            </a:extLst>
          </p:cNvPr>
          <p:cNvSpPr/>
          <p:nvPr/>
        </p:nvSpPr>
        <p:spPr>
          <a:xfrm>
            <a:off x="7924800" y="51816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9219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/>
              <a:t>Class Circle</a:t>
            </a:r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>
          <a:xfrm>
            <a:off x="822325" y="1846263"/>
            <a:ext cx="7543800" cy="4478337"/>
          </a:xfrm>
        </p:spPr>
        <p:txBody>
          <a:bodyPr>
            <a:normAutofit fontScale="92500" lnSpcReduction="10000"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class Circle 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{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public: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double radius = 1.0; 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Circle(){      //default constructor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}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Circle(double </a:t>
            </a:r>
            <a:r>
              <a:rPr lang="en-US" dirty="0" err="1"/>
              <a:t>newRadius</a:t>
            </a:r>
            <a:r>
              <a:rPr lang="en-US" dirty="0"/>
              <a:t>)  //another constructor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{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radius = </a:t>
            </a:r>
            <a:r>
              <a:rPr lang="en-US" dirty="0" err="1"/>
              <a:t>newRadius</a:t>
            </a:r>
            <a:r>
              <a:rPr lang="en-US" dirty="0"/>
              <a:t>; }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double </a:t>
            </a:r>
            <a:r>
              <a:rPr lang="en-US" dirty="0" err="1"/>
              <a:t>getArea</a:t>
            </a:r>
            <a:r>
              <a:rPr lang="en-US" dirty="0"/>
              <a:t>() //calculates area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{ return (radius*radius*3.14159); }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};</a:t>
            </a:r>
          </a:p>
        </p:txBody>
      </p:sp>
      <p:pic>
        <p:nvPicPr>
          <p:cNvPr id="9" name="Picture 8" descr="A logo showing C++" title="C++ Logo">
            <a:extLst>
              <a:ext uri="{FF2B5EF4-FFF2-40B4-BE49-F238E27FC236}">
                <a16:creationId xmlns:a16="http://schemas.microsoft.com/office/drawing/2014/main" id="{04276645-2DD2-462D-8B18-2B42FBE2DE8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535" y="533400"/>
            <a:ext cx="685800" cy="76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336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altLang="en-US" sz="3600" dirty="0"/>
              <a:t>Driver in Pseudocode</a:t>
            </a:r>
          </a:p>
        </p:txBody>
      </p:sp>
      <p:sp>
        <p:nvSpPr>
          <p:cNvPr id="1741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/>
              <a:t>CLASS </a:t>
            </a:r>
            <a:r>
              <a:rPr lang="en-US" altLang="en-US" sz="2200" dirty="0" err="1"/>
              <a:t>TestCircle</a:t>
            </a:r>
            <a:endParaRPr altLang="en-US" sz="2200" noProof="1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altLang="en-US" sz="2200" noProof="1"/>
              <a:t>BEGIN</a:t>
            </a:r>
            <a:endParaRPr lang="en-US" altLang="en-US" sz="2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/>
              <a:t>      CREATE circle1, circle2  AS Circle	</a:t>
            </a:r>
            <a:r>
              <a:rPr lang="en-US" altLang="en-US" sz="2200" dirty="0">
                <a:solidFill>
                  <a:srgbClr val="4E8F00"/>
                </a:solidFill>
              </a:rPr>
              <a:t>// create two variables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>
                <a:ea typeface="Courier New" charset="0"/>
                <a:cs typeface="Courier New" charset="0"/>
              </a:rPr>
              <a:t>      </a:t>
            </a:r>
            <a:r>
              <a:rPr lang="en-US" altLang="en-US" sz="2200" dirty="0"/>
              <a:t>circle1 </a:t>
            </a:r>
            <a:r>
              <a:rPr lang="en-US" altLang="en-US" sz="2200" noProof="1"/>
              <a:t>=</a:t>
            </a:r>
            <a:r>
              <a:rPr lang="en-US" altLang="en-US" sz="2200" dirty="0"/>
              <a:t> </a:t>
            </a:r>
            <a:r>
              <a:rPr lang="en-US" altLang="en-US" sz="2200" dirty="0">
                <a:ea typeface="Courier New" charset="0"/>
                <a:cs typeface="Courier New" charset="0"/>
              </a:rPr>
              <a:t>NEW circle()   		</a:t>
            </a:r>
            <a:r>
              <a:rPr lang="en-US" altLang="en-US" sz="2200" dirty="0">
                <a:solidFill>
                  <a:srgbClr val="4E8F00"/>
                </a:solidFill>
              </a:rPr>
              <a:t>// create circle1 object</a:t>
            </a:r>
            <a:endParaRPr lang="en-US" altLang="en-US" sz="2200" dirty="0">
              <a:solidFill>
                <a:srgbClr val="4E8F00"/>
              </a:solidFill>
              <a:ea typeface="Courier New" charset="0"/>
              <a:cs typeface="Courier New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/>
              <a:t>      circle2 </a:t>
            </a:r>
            <a:r>
              <a:rPr lang="en-US" altLang="en-US" sz="2200" noProof="1"/>
              <a:t>=</a:t>
            </a:r>
            <a:r>
              <a:rPr lang="en-US" altLang="en-US" sz="2200" dirty="0"/>
              <a:t> </a:t>
            </a:r>
            <a:r>
              <a:rPr lang="en-US" altLang="en-US" sz="2200" dirty="0">
                <a:ea typeface="Courier New" charset="0"/>
                <a:cs typeface="Courier New" charset="0"/>
              </a:rPr>
              <a:t>NEW circle(25.0)    		</a:t>
            </a:r>
            <a:r>
              <a:rPr lang="en-US" altLang="en-US" sz="2200" dirty="0">
                <a:solidFill>
                  <a:srgbClr val="4E8F00"/>
                </a:solidFill>
              </a:rPr>
              <a:t>// create circle2 object</a:t>
            </a:r>
            <a:endParaRPr lang="en-US" altLang="en-US" sz="2200" dirty="0">
              <a:solidFill>
                <a:srgbClr val="4E8F00"/>
              </a:solidFill>
              <a:ea typeface="Courier New" charset="0"/>
              <a:cs typeface="Courier New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/>
              <a:t>      PRINT ("Circle 1 area = " + circle1.getArea())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/>
              <a:t>      PRINT ("Circle 2 area = " + circle2.getArea())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/>
              <a:t>END </a:t>
            </a:r>
            <a:r>
              <a:rPr lang="en-US" altLang="en-US" sz="2200" dirty="0" err="1"/>
              <a:t>TestCircle</a:t>
            </a:r>
            <a:endParaRPr lang="en-US" altLang="en-US" sz="2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endParaRPr lang="en-US" altLang="en-US" sz="2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/>
              <a:t>Outputs: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/>
              <a:t>        Circle 1 area = 3.14159</a:t>
            </a:r>
            <a:br>
              <a:rPr lang="en-US" altLang="en-US" sz="2200" dirty="0"/>
            </a:br>
            <a:r>
              <a:rPr lang="en-US" altLang="en-US" sz="2200" dirty="0"/>
              <a:t>        Circle 2 area = 1963.4937499999999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endParaRPr lang="en-US" altLang="en-US" sz="2200" dirty="0"/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id="{266DBC5A-801D-0C4A-832D-12F0B78F9B64}"/>
              </a:ext>
            </a:extLst>
          </p:cNvPr>
          <p:cNvSpPr/>
          <p:nvPr/>
        </p:nvSpPr>
        <p:spPr>
          <a:xfrm>
            <a:off x="7924800" y="51816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493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en-US" altLang="en-US" sz="3600" dirty="0"/>
              <a:t>Driver in C++</a:t>
            </a:r>
          </a:p>
        </p:txBody>
      </p:sp>
      <p:sp>
        <p:nvSpPr>
          <p:cNvPr id="1843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 main () {</a:t>
            </a:r>
          </a:p>
          <a:p>
            <a:r>
              <a:rPr lang="en-US" dirty="0"/>
              <a:t> Circle c1;</a:t>
            </a:r>
          </a:p>
          <a:p>
            <a:r>
              <a:rPr lang="en-US" dirty="0"/>
              <a:t>  </a:t>
            </a:r>
            <a:r>
              <a:rPr lang="en-US" dirty="0" err="1"/>
              <a:t>cout</a:t>
            </a:r>
            <a:r>
              <a:rPr lang="en-US" dirty="0"/>
              <a:t>&lt;&lt; "The area of the c1 is " &lt;&lt; c1.getArea()&lt;&lt;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  Circle c2(25);</a:t>
            </a:r>
          </a:p>
          <a:p>
            <a:r>
              <a:rPr lang="en-US" dirty="0" err="1"/>
              <a:t>cout</a:t>
            </a:r>
            <a:r>
              <a:rPr lang="en-US" dirty="0"/>
              <a:t>&lt;&lt;"The area of c2 is " &lt;&lt; c2.getArea();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30103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Example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22325" y="1736725"/>
            <a:ext cx="7543800" cy="4022725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/>
              <a:t>CLASS BMW_Z4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/>
              <a:t>BEGIN  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/>
              <a:t>    CONSTRUCTOR BMW_Z4()    // constructor #1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/>
              <a:t>    BEGIN</a:t>
            </a:r>
            <a:br>
              <a:rPr lang="en-US" altLang="en-US" sz="1800" dirty="0"/>
            </a:br>
            <a:r>
              <a:rPr lang="en-US" altLang="en-US" sz="1800" dirty="0"/>
              <a:t>	</a:t>
            </a:r>
            <a:r>
              <a:rPr lang="en-US" altLang="en-US" sz="1800" dirty="0" err="1">
                <a:solidFill>
                  <a:srgbClr val="000000"/>
                </a:solidFill>
                <a:ea typeface="Courier New" charset="0"/>
                <a:cs typeface="Courier New" charset="0"/>
              </a:rPr>
              <a:t>ModelYear</a:t>
            </a: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= 2004</a:t>
            </a:r>
            <a:b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</a:b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  	TopUp = false</a:t>
            </a: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	</a:t>
            </a:r>
            <a:r>
              <a:rPr lang="en-US" altLang="en-US" sz="1800" dirty="0" err="1">
                <a:solidFill>
                  <a:srgbClr val="000000"/>
                </a:solidFill>
                <a:ea typeface="Courier New" charset="0"/>
                <a:cs typeface="Courier New" charset="0"/>
              </a:rPr>
              <a:t>LicensePlate</a:t>
            </a: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= "DEALER"</a:t>
            </a:r>
            <a:b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</a:b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   END </a:t>
            </a:r>
            <a:r>
              <a:rPr lang="en-US" altLang="en-US" sz="1800" dirty="0"/>
              <a:t>CONSTRUCTOR</a:t>
            </a: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/>
            </a:r>
            <a:b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</a:br>
            <a:endParaRPr lang="en-US" altLang="en-US" sz="1800" dirty="0">
              <a:solidFill>
                <a:srgbClr val="000000"/>
              </a:solidFill>
              <a:ea typeface="Courier New" charset="0"/>
              <a:cs typeface="Courier New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</a:t>
            </a:r>
            <a:r>
              <a:rPr lang="en-US" altLang="en-US" sz="1800" dirty="0"/>
              <a:t>CONSTRUCTOR</a:t>
            </a: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BMW_Z4(parameter: year)    // constructor #2</a:t>
            </a: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   BEGIN</a:t>
            </a:r>
            <a:b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</a:b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	</a:t>
            </a:r>
            <a:r>
              <a:rPr lang="en-US" altLang="en-US" sz="1800" dirty="0" err="1">
                <a:solidFill>
                  <a:srgbClr val="000000"/>
                </a:solidFill>
                <a:ea typeface="Courier New" charset="0"/>
                <a:cs typeface="Courier New" charset="0"/>
              </a:rPr>
              <a:t>ModelYear</a:t>
            </a: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= year</a:t>
            </a:r>
            <a:b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</a:b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  	TopUp = false</a:t>
            </a:r>
            <a:b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</a:b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	</a:t>
            </a:r>
            <a:r>
              <a:rPr lang="en-US" altLang="en-US" sz="1800" dirty="0" err="1">
                <a:solidFill>
                  <a:srgbClr val="000000"/>
                </a:solidFill>
                <a:ea typeface="Courier New" charset="0"/>
                <a:cs typeface="Courier New" charset="0"/>
              </a:rPr>
              <a:t>LicensePlate</a:t>
            </a: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= "DEALER"</a:t>
            </a:r>
            <a:b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</a:b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   END </a:t>
            </a:r>
            <a:r>
              <a:rPr lang="en-US" altLang="en-US" sz="1800" dirty="0"/>
              <a:t>CONSTRUCTOR</a:t>
            </a:r>
            <a:endParaRPr lang="en-US" altLang="en-US" sz="1800" dirty="0">
              <a:solidFill>
                <a:srgbClr val="000000"/>
              </a:solidFill>
              <a:ea typeface="Courier New" charset="0"/>
              <a:cs typeface="Courier New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END CLASS</a:t>
            </a:r>
            <a:endParaRPr lang="en-US" altLang="en-US" dirty="0"/>
          </a:p>
        </p:txBody>
      </p:sp>
      <p:sp>
        <p:nvSpPr>
          <p:cNvPr id="8" name="Rectangle 7" title="Pseudo code logo">
            <a:extLst>
              <a:ext uri="{FF2B5EF4-FFF2-40B4-BE49-F238E27FC236}">
                <a16:creationId xmlns:a16="http://schemas.microsoft.com/office/drawing/2014/main" id="{266DBC5A-801D-0C4A-832D-12F0B78F9B64}"/>
              </a:ext>
            </a:extLst>
          </p:cNvPr>
          <p:cNvSpPr/>
          <p:nvPr/>
        </p:nvSpPr>
        <p:spPr>
          <a:xfrm>
            <a:off x="7924800" y="51816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7276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1447800" y="168275"/>
            <a:ext cx="7543800" cy="746125"/>
          </a:xfrm>
        </p:spPr>
        <p:txBody>
          <a:bodyPr>
            <a:normAutofit/>
          </a:bodyPr>
          <a:lstStyle/>
          <a:p>
            <a:r>
              <a:rPr lang="en-US" altLang="en-US" dirty="0">
                <a:solidFill>
                  <a:srgbClr val="000000"/>
                </a:solidFill>
              </a:rPr>
              <a:t>C++ Constructor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762000" y="990600"/>
            <a:ext cx="7848600" cy="51054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cl</a:t>
            </a:r>
            <a:r>
              <a:rPr lang="en-US" spc="-2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ss</a:t>
            </a:r>
            <a:r>
              <a:rPr lang="en-US" spc="-15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en-US" spc="-2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W</a:t>
            </a:r>
            <a:r>
              <a:rPr lang="en-US" spc="-15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_Z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4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modelYear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String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licensePlate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boolean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topUp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 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BMW_Z4 ()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modelYear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2004; </a:t>
            </a:r>
            <a:b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topUp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false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licensePlate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"DEALER"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} </a:t>
            </a:r>
            <a:b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BMW_Z4 (</a:t>
            </a:r>
            <a:r>
              <a:rPr lang="en-US" altLang="en-US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year)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modelYear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year; </a:t>
            </a:r>
            <a:b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topUp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false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licensePlate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"DEALER"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}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454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>
          <a:xfrm>
            <a:off x="635276" y="-546514"/>
            <a:ext cx="7543800" cy="1449387"/>
          </a:xfrm>
        </p:spPr>
        <p:txBody>
          <a:bodyPr anchor="b"/>
          <a:lstStyle/>
          <a:p>
            <a:r>
              <a:rPr lang="en-US" altLang="en-US" sz="3600" dirty="0"/>
              <a:t>Properties Example Pseudocode</a:t>
            </a:r>
          </a:p>
        </p:txBody>
      </p:sp>
      <p:sp>
        <p:nvSpPr>
          <p:cNvPr id="28675" name="Rectangle 3"/>
          <p:cNvSpPr>
            <a:spLocks noGrp="1"/>
          </p:cNvSpPr>
          <p:nvPr>
            <p:ph idx="1"/>
          </p:nvPr>
        </p:nvSpPr>
        <p:spPr>
          <a:xfrm>
            <a:off x="800100" y="1304131"/>
            <a:ext cx="7543800" cy="4249737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CLASS BMW_Z4</a:t>
            </a:r>
            <a:endParaRPr altLang="en-US" sz="2400" noProof="1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altLang="en-US" sz="2400" noProof="1"/>
              <a:t>BEGIN</a:t>
            </a:r>
            <a:endParaRPr lang="en-US" altLang="en-US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      PRIVATE </a:t>
            </a:r>
            <a:r>
              <a:rPr lang="en-US" altLang="en-US" sz="2400" dirty="0" err="1"/>
              <a:t>ModelYear</a:t>
            </a:r>
            <a:endParaRPr lang="en-US" altLang="en-US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      PRIVATE </a:t>
            </a:r>
            <a:r>
              <a:rPr lang="en-US" altLang="en-US" sz="2400" dirty="0" err="1"/>
              <a:t>LicensePlate</a:t>
            </a:r>
            <a:endParaRPr lang="en-US" altLang="en-US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      PUBLIC METHOD </a:t>
            </a:r>
            <a:r>
              <a:rPr lang="en-US" altLang="en-US" sz="2400" dirty="0" err="1"/>
              <a:t>SetModelYear</a:t>
            </a:r>
            <a:r>
              <a:rPr lang="en-US" altLang="en-US" sz="2400" dirty="0"/>
              <a:t> (Year)	</a:t>
            </a:r>
            <a:br>
              <a:rPr lang="en-US" altLang="en-US" sz="2400" dirty="0"/>
            </a:br>
            <a:r>
              <a:rPr lang="en-US" altLang="en-US" sz="2400" dirty="0"/>
              <a:t>	BEGIN   </a:t>
            </a:r>
            <a:r>
              <a:rPr lang="en-US" altLang="en-US" sz="2400" dirty="0" err="1"/>
              <a:t>ModelYear</a:t>
            </a:r>
            <a:r>
              <a:rPr lang="en-US" altLang="en-US" sz="2400" dirty="0"/>
              <a:t> </a:t>
            </a:r>
            <a:r>
              <a:rPr lang="en-US" altLang="en-US" sz="2400" noProof="1"/>
              <a:t>=</a:t>
            </a:r>
            <a:r>
              <a:rPr lang="en-US" altLang="en-US" sz="2400" dirty="0"/>
              <a:t> Year   END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      PUBLIC METHOD </a:t>
            </a:r>
            <a:r>
              <a:rPr lang="en-US" altLang="en-US" sz="2400" dirty="0" err="1"/>
              <a:t>GetModelYear</a:t>
            </a:r>
            <a:r>
              <a:rPr lang="en-US" altLang="en-US" sz="2400" dirty="0"/>
              <a:t> ()	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	BEGIN   RETURN </a:t>
            </a:r>
            <a:r>
              <a:rPr lang="en-US" altLang="en-US" sz="2400" dirty="0" err="1"/>
              <a:t>ModelYear</a:t>
            </a:r>
            <a:r>
              <a:rPr lang="en-US" altLang="en-US" sz="2400" dirty="0"/>
              <a:t>  END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      PUBLIC METHOD </a:t>
            </a:r>
            <a:r>
              <a:rPr lang="en-US" altLang="en-US" sz="2400" dirty="0" err="1"/>
              <a:t>SetLicensePlate</a:t>
            </a:r>
            <a:r>
              <a:rPr lang="en-US" altLang="en-US" sz="2400" dirty="0"/>
              <a:t> (value)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	BEGIN   </a:t>
            </a:r>
            <a:r>
              <a:rPr lang="en-US" altLang="en-US" sz="2400" dirty="0" err="1"/>
              <a:t>LicensePlate</a:t>
            </a:r>
            <a:r>
              <a:rPr lang="en-US" altLang="en-US" sz="2400" dirty="0"/>
              <a:t> </a:t>
            </a:r>
            <a:r>
              <a:rPr lang="en-US" altLang="en-US" sz="2400" noProof="1"/>
              <a:t>=</a:t>
            </a:r>
            <a:r>
              <a:rPr lang="en-US" altLang="en-US" sz="2400" dirty="0"/>
              <a:t> value  END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      PUBLIC METHOD </a:t>
            </a:r>
            <a:r>
              <a:rPr lang="en-US" altLang="en-US" sz="2400" dirty="0" err="1"/>
              <a:t>GetLicensePlate</a:t>
            </a:r>
            <a:r>
              <a:rPr lang="en-US" altLang="en-US" sz="2400" dirty="0"/>
              <a:t> ()	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	BEGIN   RETURN </a:t>
            </a:r>
            <a:r>
              <a:rPr lang="en-US" altLang="en-US" sz="2400" dirty="0" err="1"/>
              <a:t>LicensePlate</a:t>
            </a:r>
            <a:r>
              <a:rPr lang="en-US" altLang="en-US" sz="2400" dirty="0"/>
              <a:t> END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END CLASS</a:t>
            </a: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id="{266DBC5A-801D-0C4A-832D-12F0B78F9B64}"/>
              </a:ext>
            </a:extLst>
          </p:cNvPr>
          <p:cNvSpPr/>
          <p:nvPr/>
        </p:nvSpPr>
        <p:spPr>
          <a:xfrm>
            <a:off x="7924800" y="51816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9292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/>
              <a:t>Class </a:t>
            </a:r>
            <a:r>
              <a:rPr lang="en-US" altLang="en-US" sz="3500" dirty="0"/>
              <a:t>BMW_Z4</a:t>
            </a:r>
            <a:endParaRPr lang="en-US" altLang="en-US" sz="3600" dirty="0"/>
          </a:p>
        </p:txBody>
      </p:sp>
      <p:sp>
        <p:nvSpPr>
          <p:cNvPr id="29699" name="Rectangle 3"/>
          <p:cNvSpPr>
            <a:spLocks noGrp="1"/>
          </p:cNvSpPr>
          <p:nvPr>
            <p:ph idx="1"/>
          </p:nvPr>
        </p:nvSpPr>
        <p:spPr>
          <a:xfrm>
            <a:off x="381000" y="1945447"/>
            <a:ext cx="9829800" cy="4953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class BMW_Z4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public: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int </a:t>
            </a:r>
            <a:r>
              <a:rPr lang="en-US" sz="1600" dirty="0" err="1"/>
              <a:t>modelYear</a:t>
            </a:r>
            <a:r>
              <a:rPr lang="en-US" sz="1600" dirty="0"/>
              <a:t>;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string </a:t>
            </a:r>
            <a:r>
              <a:rPr lang="en-US" sz="1600" dirty="0" err="1"/>
              <a:t>licensePlate</a:t>
            </a:r>
            <a:r>
              <a:rPr lang="en-US" sz="1600" dirty="0"/>
              <a:t>;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bool </a:t>
            </a:r>
            <a:r>
              <a:rPr lang="en-US" sz="1600" dirty="0" err="1"/>
              <a:t>topUp</a:t>
            </a:r>
            <a:r>
              <a:rPr lang="en-US" sz="1600" dirty="0"/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BMW_Z4();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BMW_Z4(int year);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void </a:t>
            </a:r>
            <a:r>
              <a:rPr lang="en-US" sz="1600" dirty="0" err="1"/>
              <a:t>SetModelYear</a:t>
            </a:r>
            <a:r>
              <a:rPr lang="en-US" sz="1600" dirty="0"/>
              <a:t>(int Year);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int </a:t>
            </a:r>
            <a:r>
              <a:rPr lang="en-US" sz="1600" dirty="0" err="1"/>
              <a:t>getModelYear</a:t>
            </a:r>
            <a:r>
              <a:rPr lang="en-US" sz="1600" dirty="0"/>
              <a:t>();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void </a:t>
            </a:r>
            <a:r>
              <a:rPr lang="en-US" sz="1600" dirty="0" err="1"/>
              <a:t>SetLicensePlate</a:t>
            </a:r>
            <a:r>
              <a:rPr lang="en-US" sz="1600" dirty="0"/>
              <a:t>(string value);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string </a:t>
            </a:r>
            <a:r>
              <a:rPr lang="en-US" sz="1600" dirty="0" err="1"/>
              <a:t>getLicensePlate</a:t>
            </a:r>
            <a:r>
              <a:rPr lang="en-US" sz="1600" dirty="0"/>
              <a:t>();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void </a:t>
            </a:r>
            <a:r>
              <a:rPr lang="en-US" sz="1600" dirty="0" err="1"/>
              <a:t>SetTopUp</a:t>
            </a:r>
            <a:r>
              <a:rPr lang="en-US" sz="1600" dirty="0"/>
              <a:t>(bool value);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bool </a:t>
            </a:r>
            <a:r>
              <a:rPr lang="en-US" sz="1600" dirty="0" err="1"/>
              <a:t>getTopUp</a:t>
            </a:r>
            <a:r>
              <a:rPr lang="en-US" sz="1600" dirty="0"/>
              <a:t>();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private: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string </a:t>
            </a:r>
            <a:r>
              <a:rPr lang="en-US" sz="1600" dirty="0" err="1"/>
              <a:t>LicensePlate</a:t>
            </a:r>
            <a:r>
              <a:rPr lang="en-US" sz="1600" dirty="0"/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bool TopUp;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59000106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169</Words>
  <Application>Microsoft Office PowerPoint</Application>
  <PresentationFormat>On-screen Show (4:3)</PresentationFormat>
  <Paragraphs>142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Consolas</vt:lpstr>
      <vt:lpstr>Courier New</vt:lpstr>
      <vt:lpstr>Retrospect</vt:lpstr>
      <vt:lpstr>Classes &amp; Objects</vt:lpstr>
      <vt:lpstr>Class Circle Pseudocode</vt:lpstr>
      <vt:lpstr>Class Circle</vt:lpstr>
      <vt:lpstr>Driver in Pseudocode</vt:lpstr>
      <vt:lpstr>Driver in C++</vt:lpstr>
      <vt:lpstr>Example</vt:lpstr>
      <vt:lpstr>C++ Constructor Example</vt:lpstr>
      <vt:lpstr>Properties Example Pseudocode</vt:lpstr>
      <vt:lpstr>Class BMW_Z4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6</dc:title>
  <dc:creator>ashim thapa</dc:creator>
  <cp:lastModifiedBy>Dexter Howard</cp:lastModifiedBy>
  <cp:revision>20</cp:revision>
  <dcterms:created xsi:type="dcterms:W3CDTF">2019-10-22T17:40:41Z</dcterms:created>
  <dcterms:modified xsi:type="dcterms:W3CDTF">2021-10-01T20:26:08Z</dcterms:modified>
</cp:coreProperties>
</file>