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1"/>
  </p:notesMasterIdLst>
  <p:handoutMasterIdLst>
    <p:handoutMasterId r:id="rId12"/>
  </p:handoutMasterIdLst>
  <p:sldIdLst>
    <p:sldId id="420" r:id="rId2"/>
    <p:sldId id="430" r:id="rId3"/>
    <p:sldId id="431" r:id="rId4"/>
    <p:sldId id="434" r:id="rId5"/>
    <p:sldId id="484" r:id="rId6"/>
    <p:sldId id="455" r:id="rId7"/>
    <p:sldId id="477" r:id="rId8"/>
    <p:sldId id="469" r:id="rId9"/>
    <p:sldId id="471" r:id="rId10"/>
  </p:sldIdLst>
  <p:sldSz cx="9144000" cy="6858000" type="screen4x3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8F00"/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41BCAC-42CC-8C48-BC60-31F1D943F1F2}" v="39" dt="2021-06-04T17:56:05.96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43" autoAdjust="0"/>
    <p:restoredTop sz="94659" autoAdjust="0"/>
  </p:normalViewPr>
  <p:slideViewPr>
    <p:cSldViewPr>
      <p:cViewPr varScale="1">
        <p:scale>
          <a:sx n="109" d="100"/>
          <a:sy n="109" d="100"/>
        </p:scale>
        <p:origin x="1296" y="10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-75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2040" y="8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las Malcolm" userId="6fbabce8-ec94-4dd3-b118-672eb69ae1ad" providerId="ADAL" clId="{1541BCAC-42CC-8C48-BC60-31F1D943F1F2}"/>
    <pc:docChg chg="undo custSel modSld modMainMaster">
      <pc:chgData name="Douglas Malcolm" userId="6fbabce8-ec94-4dd3-b118-672eb69ae1ad" providerId="ADAL" clId="{1541BCAC-42CC-8C48-BC60-31F1D943F1F2}" dt="2021-06-21T19:26:23.138" v="102" actId="20577"/>
      <pc:docMkLst>
        <pc:docMk/>
      </pc:docMkLst>
      <pc:sldChg chg="delSp modSp mod">
        <pc:chgData name="Douglas Malcolm" userId="6fbabce8-ec94-4dd3-b118-672eb69ae1ad" providerId="ADAL" clId="{1541BCAC-42CC-8C48-BC60-31F1D943F1F2}" dt="2021-06-21T19:26:23.138" v="102" actId="20577"/>
        <pc:sldMkLst>
          <pc:docMk/>
          <pc:sldMk cId="1861421484" sldId="420"/>
        </pc:sldMkLst>
        <pc:spChg chg="del">
          <ac:chgData name="Douglas Malcolm" userId="6fbabce8-ec94-4dd3-b118-672eb69ae1ad" providerId="ADAL" clId="{1541BCAC-42CC-8C48-BC60-31F1D943F1F2}" dt="2021-06-04T17:53:31.403" v="58" actId="478"/>
          <ac:spMkLst>
            <pc:docMk/>
            <pc:sldMk cId="1861421484" sldId="420"/>
            <ac:spMk id="2" creationId="{00000000-0000-0000-0000-000000000000}"/>
          </ac:spMkLst>
        </pc:spChg>
        <pc:spChg chg="del mod">
          <ac:chgData name="Douglas Malcolm" userId="6fbabce8-ec94-4dd3-b118-672eb69ae1ad" providerId="ADAL" clId="{1541BCAC-42CC-8C48-BC60-31F1D943F1F2}" dt="2021-06-04T17:53:33.111" v="59" actId="478"/>
          <ac:spMkLst>
            <pc:docMk/>
            <pc:sldMk cId="1861421484" sldId="420"/>
            <ac:spMk id="3" creationId="{00000000-0000-0000-0000-000000000000}"/>
          </ac:spMkLst>
        </pc:spChg>
        <pc:spChg chg="del">
          <ac:chgData name="Douglas Malcolm" userId="6fbabce8-ec94-4dd3-b118-672eb69ae1ad" providerId="ADAL" clId="{1541BCAC-42CC-8C48-BC60-31F1D943F1F2}" dt="2021-06-04T17:53:34.292" v="60" actId="478"/>
          <ac:spMkLst>
            <pc:docMk/>
            <pc:sldMk cId="1861421484" sldId="420"/>
            <ac:spMk id="4" creationId="{00000000-0000-0000-0000-000000000000}"/>
          </ac:spMkLst>
        </pc:spChg>
        <pc:spChg chg="mod">
          <ac:chgData name="Douglas Malcolm" userId="6fbabce8-ec94-4dd3-b118-672eb69ae1ad" providerId="ADAL" clId="{1541BCAC-42CC-8C48-BC60-31F1D943F1F2}" dt="2021-06-21T19:26:23.138" v="102" actId="20577"/>
          <ac:spMkLst>
            <pc:docMk/>
            <pc:sldMk cId="1861421484" sldId="420"/>
            <ac:spMk id="7170" creationId="{00000000-0000-0000-0000-000000000000}"/>
          </ac:spMkLst>
        </pc:spChg>
        <pc:picChg chg="del">
          <ac:chgData name="Douglas Malcolm" userId="6fbabce8-ec94-4dd3-b118-672eb69ae1ad" providerId="ADAL" clId="{1541BCAC-42CC-8C48-BC60-31F1D943F1F2}" dt="2021-06-04T17:32:29.417" v="1" actId="478"/>
          <ac:picMkLst>
            <pc:docMk/>
            <pc:sldMk cId="1861421484" sldId="420"/>
            <ac:picMk id="8" creationId="{A47EF068-EC08-494E-AA63-7A06A70BADD0}"/>
          </ac:picMkLst>
        </pc:picChg>
        <pc:picChg chg="del">
          <ac:chgData name="Douglas Malcolm" userId="6fbabce8-ec94-4dd3-b118-672eb69ae1ad" providerId="ADAL" clId="{1541BCAC-42CC-8C48-BC60-31F1D943F1F2}" dt="2021-06-04T17:32:28.228" v="0" actId="478"/>
          <ac:picMkLst>
            <pc:docMk/>
            <pc:sldMk cId="1861421484" sldId="420"/>
            <ac:picMk id="10" creationId="{E4F896DC-6738-4441-9034-9B8D6B37AF3A}"/>
          </ac:picMkLst>
        </pc:picChg>
      </pc:sldChg>
      <pc:sldChg chg="delSp modSp mod">
        <pc:chgData name="Douglas Malcolm" userId="6fbabce8-ec94-4dd3-b118-672eb69ae1ad" providerId="ADAL" clId="{1541BCAC-42CC-8C48-BC60-31F1D943F1F2}" dt="2021-06-04T17:53:28.956" v="57" actId="478"/>
        <pc:sldMkLst>
          <pc:docMk/>
          <pc:sldMk cId="359219960" sldId="430"/>
        </pc:sldMkLst>
        <pc:spChg chg="del">
          <ac:chgData name="Douglas Malcolm" userId="6fbabce8-ec94-4dd3-b118-672eb69ae1ad" providerId="ADAL" clId="{1541BCAC-42CC-8C48-BC60-31F1D943F1F2}" dt="2021-06-04T17:53:25.795" v="55" actId="478"/>
          <ac:spMkLst>
            <pc:docMk/>
            <pc:sldMk cId="359219960" sldId="430"/>
            <ac:spMk id="3" creationId="{00000000-0000-0000-0000-000000000000}"/>
          </ac:spMkLst>
        </pc:spChg>
        <pc:spChg chg="mod">
          <ac:chgData name="Douglas Malcolm" userId="6fbabce8-ec94-4dd3-b118-672eb69ae1ad" providerId="ADAL" clId="{1541BCAC-42CC-8C48-BC60-31F1D943F1F2}" dt="2021-06-04T17:32:36.067" v="2"/>
          <ac:spMkLst>
            <pc:docMk/>
            <pc:sldMk cId="359219960" sldId="430"/>
            <ac:spMk id="13315" creationId="{00000000-0000-0000-0000-000000000000}"/>
          </ac:spMkLst>
        </pc:spChg>
        <pc:spChg chg="del mod">
          <ac:chgData name="Douglas Malcolm" userId="6fbabce8-ec94-4dd3-b118-672eb69ae1ad" providerId="ADAL" clId="{1541BCAC-42CC-8C48-BC60-31F1D943F1F2}" dt="2021-06-04T17:53:27.850" v="56" actId="478"/>
          <ac:spMkLst>
            <pc:docMk/>
            <pc:sldMk cId="359219960" sldId="430"/>
            <ac:spMk id="13317" creationId="{00000000-0000-0000-0000-000000000000}"/>
          </ac:spMkLst>
        </pc:spChg>
        <pc:spChg chg="del">
          <ac:chgData name="Douglas Malcolm" userId="6fbabce8-ec94-4dd3-b118-672eb69ae1ad" providerId="ADAL" clId="{1541BCAC-42CC-8C48-BC60-31F1D943F1F2}" dt="2021-06-04T17:53:28.956" v="57" actId="478"/>
          <ac:spMkLst>
            <pc:docMk/>
            <pc:sldMk cId="359219960" sldId="430"/>
            <ac:spMk id="13318" creationId="{00000000-0000-0000-0000-000000000000}"/>
          </ac:spMkLst>
        </pc:spChg>
      </pc:sldChg>
      <pc:sldChg chg="delSp modSp mod">
        <pc:chgData name="Douglas Malcolm" userId="6fbabce8-ec94-4dd3-b118-672eb69ae1ad" providerId="ADAL" clId="{1541BCAC-42CC-8C48-BC60-31F1D943F1F2}" dt="2021-06-04T17:53:22.141" v="54" actId="478"/>
        <pc:sldMkLst>
          <pc:docMk/>
          <pc:sldMk cId="833336003" sldId="431"/>
        </pc:sldMkLst>
        <pc:spChg chg="del">
          <ac:chgData name="Douglas Malcolm" userId="6fbabce8-ec94-4dd3-b118-672eb69ae1ad" providerId="ADAL" clId="{1541BCAC-42CC-8C48-BC60-31F1D943F1F2}" dt="2021-06-04T17:53:19.652" v="52" actId="478"/>
          <ac:spMkLst>
            <pc:docMk/>
            <pc:sldMk cId="833336003" sldId="431"/>
            <ac:spMk id="3" creationId="{00000000-0000-0000-0000-000000000000}"/>
          </ac:spMkLst>
        </pc:spChg>
        <pc:spChg chg="del mod">
          <ac:chgData name="Douglas Malcolm" userId="6fbabce8-ec94-4dd3-b118-672eb69ae1ad" providerId="ADAL" clId="{1541BCAC-42CC-8C48-BC60-31F1D943F1F2}" dt="2021-06-04T17:53:20.369" v="53" actId="478"/>
          <ac:spMkLst>
            <pc:docMk/>
            <pc:sldMk cId="833336003" sldId="431"/>
            <ac:spMk id="14341" creationId="{00000000-0000-0000-0000-000000000000}"/>
          </ac:spMkLst>
        </pc:spChg>
        <pc:spChg chg="del">
          <ac:chgData name="Douglas Malcolm" userId="6fbabce8-ec94-4dd3-b118-672eb69ae1ad" providerId="ADAL" clId="{1541BCAC-42CC-8C48-BC60-31F1D943F1F2}" dt="2021-06-04T17:53:22.141" v="54" actId="478"/>
          <ac:spMkLst>
            <pc:docMk/>
            <pc:sldMk cId="833336003" sldId="431"/>
            <ac:spMk id="14342" creationId="{00000000-0000-0000-0000-000000000000}"/>
          </ac:spMkLst>
        </pc:spChg>
      </pc:sldChg>
      <pc:sldChg chg="delSp modSp mod">
        <pc:chgData name="Douglas Malcolm" userId="6fbabce8-ec94-4dd3-b118-672eb69ae1ad" providerId="ADAL" clId="{1541BCAC-42CC-8C48-BC60-31F1D943F1F2}" dt="2021-06-04T17:53:15.577" v="51" actId="478"/>
        <pc:sldMkLst>
          <pc:docMk/>
          <pc:sldMk cId="93493226" sldId="434"/>
        </pc:sldMkLst>
        <pc:spChg chg="del">
          <ac:chgData name="Douglas Malcolm" userId="6fbabce8-ec94-4dd3-b118-672eb69ae1ad" providerId="ADAL" clId="{1541BCAC-42CC-8C48-BC60-31F1D943F1F2}" dt="2021-06-04T17:53:12.999" v="49" actId="478"/>
          <ac:spMkLst>
            <pc:docMk/>
            <pc:sldMk cId="93493226" sldId="434"/>
            <ac:spMk id="3" creationId="{00000000-0000-0000-0000-000000000000}"/>
          </ac:spMkLst>
        </pc:spChg>
        <pc:spChg chg="mod">
          <ac:chgData name="Douglas Malcolm" userId="6fbabce8-ec94-4dd3-b118-672eb69ae1ad" providerId="ADAL" clId="{1541BCAC-42CC-8C48-BC60-31F1D943F1F2}" dt="2021-06-04T17:32:36.067" v="2"/>
          <ac:spMkLst>
            <pc:docMk/>
            <pc:sldMk cId="93493226" sldId="434"/>
            <ac:spMk id="17411" creationId="{00000000-0000-0000-0000-000000000000}"/>
          </ac:spMkLst>
        </pc:spChg>
        <pc:spChg chg="del mod">
          <ac:chgData name="Douglas Malcolm" userId="6fbabce8-ec94-4dd3-b118-672eb69ae1ad" providerId="ADAL" clId="{1541BCAC-42CC-8C48-BC60-31F1D943F1F2}" dt="2021-06-04T17:53:14.577" v="50" actId="478"/>
          <ac:spMkLst>
            <pc:docMk/>
            <pc:sldMk cId="93493226" sldId="434"/>
            <ac:spMk id="17413" creationId="{00000000-0000-0000-0000-000000000000}"/>
          </ac:spMkLst>
        </pc:spChg>
        <pc:spChg chg="del">
          <ac:chgData name="Douglas Malcolm" userId="6fbabce8-ec94-4dd3-b118-672eb69ae1ad" providerId="ADAL" clId="{1541BCAC-42CC-8C48-BC60-31F1D943F1F2}" dt="2021-06-04T17:53:15.577" v="51" actId="478"/>
          <ac:spMkLst>
            <pc:docMk/>
            <pc:sldMk cId="93493226" sldId="434"/>
            <ac:spMk id="17414" creationId="{00000000-0000-0000-0000-000000000000}"/>
          </ac:spMkLst>
        </pc:spChg>
      </pc:sldChg>
      <pc:sldChg chg="delSp modSp mod">
        <pc:chgData name="Douglas Malcolm" userId="6fbabce8-ec94-4dd3-b118-672eb69ae1ad" providerId="ADAL" clId="{1541BCAC-42CC-8C48-BC60-31F1D943F1F2}" dt="2021-06-04T17:53:03.681" v="45" actId="478"/>
        <pc:sldMkLst>
          <pc:docMk/>
          <pc:sldMk cId="511343505" sldId="455"/>
        </pc:sldMkLst>
        <pc:spChg chg="del">
          <ac:chgData name="Douglas Malcolm" userId="6fbabce8-ec94-4dd3-b118-672eb69ae1ad" providerId="ADAL" clId="{1541BCAC-42CC-8C48-BC60-31F1D943F1F2}" dt="2021-06-04T17:53:00.753" v="43" actId="478"/>
          <ac:spMkLst>
            <pc:docMk/>
            <pc:sldMk cId="511343505" sldId="455"/>
            <ac:spMk id="4" creationId="{00000000-0000-0000-0000-000000000000}"/>
          </ac:spMkLst>
        </pc:spChg>
        <pc:spChg chg="mod">
          <ac:chgData name="Douglas Malcolm" userId="6fbabce8-ec94-4dd3-b118-672eb69ae1ad" providerId="ADAL" clId="{1541BCAC-42CC-8C48-BC60-31F1D943F1F2}" dt="2021-06-04T17:32:36.067" v="2"/>
          <ac:spMkLst>
            <pc:docMk/>
            <pc:sldMk cId="511343505" sldId="455"/>
            <ac:spMk id="14339" creationId="{00000000-0000-0000-0000-000000000000}"/>
          </ac:spMkLst>
        </pc:spChg>
        <pc:spChg chg="del mod">
          <ac:chgData name="Douglas Malcolm" userId="6fbabce8-ec94-4dd3-b118-672eb69ae1ad" providerId="ADAL" clId="{1541BCAC-42CC-8C48-BC60-31F1D943F1F2}" dt="2021-06-04T17:53:02.506" v="44" actId="478"/>
          <ac:spMkLst>
            <pc:docMk/>
            <pc:sldMk cId="511343505" sldId="455"/>
            <ac:spMk id="14342" creationId="{00000000-0000-0000-0000-000000000000}"/>
          </ac:spMkLst>
        </pc:spChg>
        <pc:spChg chg="del">
          <ac:chgData name="Douglas Malcolm" userId="6fbabce8-ec94-4dd3-b118-672eb69ae1ad" providerId="ADAL" clId="{1541BCAC-42CC-8C48-BC60-31F1D943F1F2}" dt="2021-06-04T17:53:03.681" v="45" actId="478"/>
          <ac:spMkLst>
            <pc:docMk/>
            <pc:sldMk cId="511343505" sldId="455"/>
            <ac:spMk id="14343" creationId="{00000000-0000-0000-0000-000000000000}"/>
          </ac:spMkLst>
        </pc:spChg>
      </pc:sldChg>
      <pc:sldChg chg="delSp modSp mod">
        <pc:chgData name="Douglas Malcolm" userId="6fbabce8-ec94-4dd3-b118-672eb69ae1ad" providerId="ADAL" clId="{1541BCAC-42CC-8C48-BC60-31F1D943F1F2}" dt="2021-06-04T17:56:05.966" v="83" actId="1076"/>
        <pc:sldMkLst>
          <pc:docMk/>
          <pc:sldMk cId="1748902436" sldId="469"/>
        </pc:sldMkLst>
        <pc:spChg chg="del">
          <ac:chgData name="Douglas Malcolm" userId="6fbabce8-ec94-4dd3-b118-672eb69ae1ad" providerId="ADAL" clId="{1541BCAC-42CC-8C48-BC60-31F1D943F1F2}" dt="2021-06-04T17:52:49.008" v="38" actId="478"/>
          <ac:spMkLst>
            <pc:docMk/>
            <pc:sldMk cId="1748902436" sldId="469"/>
            <ac:spMk id="3" creationId="{00000000-0000-0000-0000-000000000000}"/>
          </ac:spMkLst>
        </pc:spChg>
        <pc:spChg chg="mod">
          <ac:chgData name="Douglas Malcolm" userId="6fbabce8-ec94-4dd3-b118-672eb69ae1ad" providerId="ADAL" clId="{1541BCAC-42CC-8C48-BC60-31F1D943F1F2}" dt="2021-06-04T17:56:03.807" v="82" actId="14100"/>
          <ac:spMkLst>
            <pc:docMk/>
            <pc:sldMk cId="1748902436" sldId="469"/>
            <ac:spMk id="28674" creationId="{00000000-0000-0000-0000-000000000000}"/>
          </ac:spMkLst>
        </pc:spChg>
        <pc:spChg chg="mod">
          <ac:chgData name="Douglas Malcolm" userId="6fbabce8-ec94-4dd3-b118-672eb69ae1ad" providerId="ADAL" clId="{1541BCAC-42CC-8C48-BC60-31F1D943F1F2}" dt="2021-06-04T17:56:05.966" v="83" actId="1076"/>
          <ac:spMkLst>
            <pc:docMk/>
            <pc:sldMk cId="1748902436" sldId="469"/>
            <ac:spMk id="28675" creationId="{00000000-0000-0000-0000-000000000000}"/>
          </ac:spMkLst>
        </pc:spChg>
        <pc:spChg chg="del mod">
          <ac:chgData name="Douglas Malcolm" userId="6fbabce8-ec94-4dd3-b118-672eb69ae1ad" providerId="ADAL" clId="{1541BCAC-42CC-8C48-BC60-31F1D943F1F2}" dt="2021-06-04T17:52:47.756" v="37" actId="478"/>
          <ac:spMkLst>
            <pc:docMk/>
            <pc:sldMk cId="1748902436" sldId="469"/>
            <ac:spMk id="28677" creationId="{00000000-0000-0000-0000-000000000000}"/>
          </ac:spMkLst>
        </pc:spChg>
        <pc:spChg chg="del">
          <ac:chgData name="Douglas Malcolm" userId="6fbabce8-ec94-4dd3-b118-672eb69ae1ad" providerId="ADAL" clId="{1541BCAC-42CC-8C48-BC60-31F1D943F1F2}" dt="2021-06-04T17:52:51.601" v="39" actId="478"/>
          <ac:spMkLst>
            <pc:docMk/>
            <pc:sldMk cId="1748902436" sldId="469"/>
            <ac:spMk id="28678" creationId="{00000000-0000-0000-0000-000000000000}"/>
          </ac:spMkLst>
        </pc:spChg>
      </pc:sldChg>
      <pc:sldChg chg="delSp modSp mod">
        <pc:chgData name="Douglas Malcolm" userId="6fbabce8-ec94-4dd3-b118-672eb69ae1ad" providerId="ADAL" clId="{1541BCAC-42CC-8C48-BC60-31F1D943F1F2}" dt="2021-06-04T17:51:57.567" v="26" actId="478"/>
        <pc:sldMkLst>
          <pc:docMk/>
          <pc:sldMk cId="3471811865" sldId="471"/>
        </pc:sldMkLst>
        <pc:spChg chg="del">
          <ac:chgData name="Douglas Malcolm" userId="6fbabce8-ec94-4dd3-b118-672eb69ae1ad" providerId="ADAL" clId="{1541BCAC-42CC-8C48-BC60-31F1D943F1F2}" dt="2021-06-04T17:51:50.282" v="24" actId="478"/>
          <ac:spMkLst>
            <pc:docMk/>
            <pc:sldMk cId="3471811865" sldId="471"/>
            <ac:spMk id="3" creationId="{00000000-0000-0000-0000-000000000000}"/>
          </ac:spMkLst>
        </pc:spChg>
        <pc:spChg chg="del mod">
          <ac:chgData name="Douglas Malcolm" userId="6fbabce8-ec94-4dd3-b118-672eb69ae1ad" providerId="ADAL" clId="{1541BCAC-42CC-8C48-BC60-31F1D943F1F2}" dt="2021-06-04T17:51:52.106" v="25" actId="478"/>
          <ac:spMkLst>
            <pc:docMk/>
            <pc:sldMk cId="3471811865" sldId="471"/>
            <ac:spMk id="30724" creationId="{00000000-0000-0000-0000-000000000000}"/>
          </ac:spMkLst>
        </pc:spChg>
        <pc:spChg chg="del">
          <ac:chgData name="Douglas Malcolm" userId="6fbabce8-ec94-4dd3-b118-672eb69ae1ad" providerId="ADAL" clId="{1541BCAC-42CC-8C48-BC60-31F1D943F1F2}" dt="2021-06-04T17:51:57.567" v="26" actId="478"/>
          <ac:spMkLst>
            <pc:docMk/>
            <pc:sldMk cId="3471811865" sldId="471"/>
            <ac:spMk id="30725" creationId="{00000000-0000-0000-0000-000000000000}"/>
          </ac:spMkLst>
        </pc:spChg>
      </pc:sldChg>
      <pc:sldChg chg="delSp modSp mod">
        <pc:chgData name="Douglas Malcolm" userId="6fbabce8-ec94-4dd3-b118-672eb69ae1ad" providerId="ADAL" clId="{1541BCAC-42CC-8C48-BC60-31F1D943F1F2}" dt="2021-06-04T17:52:57.104" v="42" actId="478"/>
        <pc:sldMkLst>
          <pc:docMk/>
          <pc:sldMk cId="2112639060" sldId="477"/>
        </pc:sldMkLst>
        <pc:spChg chg="del">
          <ac:chgData name="Douglas Malcolm" userId="6fbabce8-ec94-4dd3-b118-672eb69ae1ad" providerId="ADAL" clId="{1541BCAC-42CC-8C48-BC60-31F1D943F1F2}" dt="2021-06-04T17:52:57.104" v="42" actId="478"/>
          <ac:spMkLst>
            <pc:docMk/>
            <pc:sldMk cId="2112639060" sldId="477"/>
            <ac:spMk id="4" creationId="{00000000-0000-0000-0000-000000000000}"/>
          </ac:spMkLst>
        </pc:spChg>
        <pc:spChg chg="del mod">
          <ac:chgData name="Douglas Malcolm" userId="6fbabce8-ec94-4dd3-b118-672eb69ae1ad" providerId="ADAL" clId="{1541BCAC-42CC-8C48-BC60-31F1D943F1F2}" dt="2021-06-04T17:52:55.984" v="41" actId="478"/>
          <ac:spMkLst>
            <pc:docMk/>
            <pc:sldMk cId="2112639060" sldId="477"/>
            <ac:spMk id="15365" creationId="{00000000-0000-0000-0000-000000000000}"/>
          </ac:spMkLst>
        </pc:spChg>
        <pc:spChg chg="del">
          <ac:chgData name="Douglas Malcolm" userId="6fbabce8-ec94-4dd3-b118-672eb69ae1ad" providerId="ADAL" clId="{1541BCAC-42CC-8C48-BC60-31F1D943F1F2}" dt="2021-06-04T17:52:54.614" v="40" actId="478"/>
          <ac:spMkLst>
            <pc:docMk/>
            <pc:sldMk cId="2112639060" sldId="477"/>
            <ac:spMk id="15366" creationId="{00000000-0000-0000-0000-000000000000}"/>
          </ac:spMkLst>
        </pc:spChg>
      </pc:sldChg>
      <pc:sldChg chg="delSp modSp mod">
        <pc:chgData name="Douglas Malcolm" userId="6fbabce8-ec94-4dd3-b118-672eb69ae1ad" providerId="ADAL" clId="{1541BCAC-42CC-8C48-BC60-31F1D943F1F2}" dt="2021-06-04T17:53:09.237" v="48" actId="478"/>
        <pc:sldMkLst>
          <pc:docMk/>
          <pc:sldMk cId="759291121" sldId="484"/>
        </pc:sldMkLst>
        <pc:spChg chg="del">
          <ac:chgData name="Douglas Malcolm" userId="6fbabce8-ec94-4dd3-b118-672eb69ae1ad" providerId="ADAL" clId="{1541BCAC-42CC-8C48-BC60-31F1D943F1F2}" dt="2021-06-04T17:53:07.087" v="46" actId="478"/>
          <ac:spMkLst>
            <pc:docMk/>
            <pc:sldMk cId="759291121" sldId="484"/>
            <ac:spMk id="3" creationId="{00000000-0000-0000-0000-000000000000}"/>
          </ac:spMkLst>
        </pc:spChg>
        <pc:spChg chg="del mod">
          <ac:chgData name="Douglas Malcolm" userId="6fbabce8-ec94-4dd3-b118-672eb69ae1ad" providerId="ADAL" clId="{1541BCAC-42CC-8C48-BC60-31F1D943F1F2}" dt="2021-06-04T17:53:08.124" v="47" actId="478"/>
          <ac:spMkLst>
            <pc:docMk/>
            <pc:sldMk cId="759291121" sldId="484"/>
            <ac:spMk id="18437" creationId="{00000000-0000-0000-0000-000000000000}"/>
          </ac:spMkLst>
        </pc:spChg>
        <pc:spChg chg="del">
          <ac:chgData name="Douglas Malcolm" userId="6fbabce8-ec94-4dd3-b118-672eb69ae1ad" providerId="ADAL" clId="{1541BCAC-42CC-8C48-BC60-31F1D943F1F2}" dt="2021-06-04T17:53:09.237" v="48" actId="478"/>
          <ac:spMkLst>
            <pc:docMk/>
            <pc:sldMk cId="759291121" sldId="484"/>
            <ac:spMk id="18438" creationId="{00000000-0000-0000-0000-000000000000}"/>
          </ac:spMkLst>
        </pc:spChg>
      </pc:sldChg>
      <pc:sldMasterChg chg="addSp delSp modSp mod delSldLayout modSldLayout">
        <pc:chgData name="Douglas Malcolm" userId="6fbabce8-ec94-4dd3-b118-672eb69ae1ad" providerId="ADAL" clId="{1541BCAC-42CC-8C48-BC60-31F1D943F1F2}" dt="2021-06-04T17:55:23.675" v="81" actId="478"/>
        <pc:sldMasterMkLst>
          <pc:docMk/>
          <pc:sldMasterMk cId="0" sldId="2147483792"/>
        </pc:sldMasterMkLst>
        <pc:spChg chg="del">
          <ac:chgData name="Douglas Malcolm" userId="6fbabce8-ec94-4dd3-b118-672eb69ae1ad" providerId="ADAL" clId="{1541BCAC-42CC-8C48-BC60-31F1D943F1F2}" dt="2021-06-04T17:53:46.538" v="61" actId="478"/>
          <ac:spMkLst>
            <pc:docMk/>
            <pc:sldMasterMk cId="0" sldId="2147483792"/>
            <ac:spMk id="4" creationId="{0B83A8FF-66A0-CF46-A0F7-CF382682747D}"/>
          </ac:spMkLst>
        </pc:spChg>
        <pc:spChg chg="del">
          <ac:chgData name="Douglas Malcolm" userId="6fbabce8-ec94-4dd3-b118-672eb69ae1ad" providerId="ADAL" clId="{1541BCAC-42CC-8C48-BC60-31F1D943F1F2}" dt="2021-06-04T17:54:03.330" v="66" actId="478"/>
          <ac:spMkLst>
            <pc:docMk/>
            <pc:sldMasterMk cId="0" sldId="2147483792"/>
            <ac:spMk id="5" creationId="{A385E685-2DAE-1C48-84E0-C6B736417440}"/>
          </ac:spMkLst>
        </pc:spChg>
        <pc:spChg chg="del">
          <ac:chgData name="Douglas Malcolm" userId="6fbabce8-ec94-4dd3-b118-672eb69ae1ad" providerId="ADAL" clId="{1541BCAC-42CC-8C48-BC60-31F1D943F1F2}" dt="2021-06-04T17:54:04.517" v="67" actId="478"/>
          <ac:spMkLst>
            <pc:docMk/>
            <pc:sldMasterMk cId="0" sldId="2147483792"/>
            <ac:spMk id="6" creationId="{C95BAA02-D427-B648-AE24-686128F5089A}"/>
          </ac:spMkLst>
        </pc:spChg>
        <pc:spChg chg="add del mod">
          <ac:chgData name="Douglas Malcolm" userId="6fbabce8-ec94-4dd3-b118-672eb69ae1ad" providerId="ADAL" clId="{1541BCAC-42CC-8C48-BC60-31F1D943F1F2}" dt="2021-06-04T17:54:10.422" v="70" actId="1076"/>
          <ac:spMkLst>
            <pc:docMk/>
            <pc:sldMasterMk cId="0" sldId="2147483792"/>
            <ac:spMk id="7" creationId="{1CBBF948-034C-6D4A-BE72-F76CC98A9263}"/>
          </ac:spMkLst>
        </pc:spChg>
        <pc:spChg chg="mod">
          <ac:chgData name="Douglas Malcolm" userId="6fbabce8-ec94-4dd3-b118-672eb69ae1ad" providerId="ADAL" clId="{1541BCAC-42CC-8C48-BC60-31F1D943F1F2}" dt="2021-06-04T17:54:06.828" v="69" actId="1076"/>
          <ac:spMkLst>
            <pc:docMk/>
            <pc:sldMasterMk cId="0" sldId="2147483792"/>
            <ac:spMk id="9" creationId="{EBBE23D6-3012-F04D-8374-080EBD17494A}"/>
          </ac:spMkLst>
        </pc:spChg>
        <pc:sldLayoutChg chg="delSp modSp mod">
          <pc:chgData name="Douglas Malcolm" userId="6fbabce8-ec94-4dd3-b118-672eb69ae1ad" providerId="ADAL" clId="{1541BCAC-42CC-8C48-BC60-31F1D943F1F2}" dt="2021-06-04T17:52:08.471" v="29" actId="478"/>
          <pc:sldLayoutMkLst>
            <pc:docMk/>
            <pc:sldMasterMk cId="0" sldId="2147483792"/>
            <pc:sldLayoutMk cId="1697998300" sldId="2147483810"/>
          </pc:sldLayoutMkLst>
          <pc:spChg chg="del">
            <ac:chgData name="Douglas Malcolm" userId="6fbabce8-ec94-4dd3-b118-672eb69ae1ad" providerId="ADAL" clId="{1541BCAC-42CC-8C48-BC60-31F1D943F1F2}" dt="2021-06-04T17:52:06.720" v="27" actId="478"/>
            <ac:spMkLst>
              <pc:docMk/>
              <pc:sldMasterMk cId="0" sldId="2147483792"/>
              <pc:sldLayoutMk cId="1697998300" sldId="2147483810"/>
              <ac:spMk id="4" creationId="{48C0821E-9393-1F4D-AC67-C46F7F13591E}"/>
            </ac:spMkLst>
          </pc:spChg>
          <pc:spChg chg="del mod">
            <ac:chgData name="Douglas Malcolm" userId="6fbabce8-ec94-4dd3-b118-672eb69ae1ad" providerId="ADAL" clId="{1541BCAC-42CC-8C48-BC60-31F1D943F1F2}" dt="2021-06-04T17:52:07.796" v="28" actId="478"/>
            <ac:spMkLst>
              <pc:docMk/>
              <pc:sldMasterMk cId="0" sldId="2147483792"/>
              <pc:sldLayoutMk cId="1697998300" sldId="2147483810"/>
              <ac:spMk id="5" creationId="{C47CB217-1943-8240-A02C-F17087CBECB7}"/>
            </ac:spMkLst>
          </pc:spChg>
          <pc:spChg chg="del">
            <ac:chgData name="Douglas Malcolm" userId="6fbabce8-ec94-4dd3-b118-672eb69ae1ad" providerId="ADAL" clId="{1541BCAC-42CC-8C48-BC60-31F1D943F1F2}" dt="2021-06-04T17:52:08.471" v="29" actId="478"/>
            <ac:spMkLst>
              <pc:docMk/>
              <pc:sldMasterMk cId="0" sldId="2147483792"/>
              <pc:sldLayoutMk cId="1697998300" sldId="2147483810"/>
              <ac:spMk id="6" creationId="{C5F744DA-B81F-B243-B3BD-0C7511D9D2E5}"/>
            </ac:spMkLst>
          </pc:spChg>
        </pc:sldLayoutChg>
        <pc:sldLayoutChg chg="del">
          <pc:chgData name="Douglas Malcolm" userId="6fbabce8-ec94-4dd3-b118-672eb69ae1ad" providerId="ADAL" clId="{1541BCAC-42CC-8C48-BC60-31F1D943F1F2}" dt="2021-06-04T17:54:51.606" v="72" actId="2696"/>
          <pc:sldLayoutMkLst>
            <pc:docMk/>
            <pc:sldMasterMk cId="0" sldId="2147483792"/>
            <pc:sldLayoutMk cId="127638820" sldId="2147483811"/>
          </pc:sldLayoutMkLst>
        </pc:sldLayoutChg>
        <pc:sldLayoutChg chg="del">
          <pc:chgData name="Douglas Malcolm" userId="6fbabce8-ec94-4dd3-b118-672eb69ae1ad" providerId="ADAL" clId="{1541BCAC-42CC-8C48-BC60-31F1D943F1F2}" dt="2021-06-04T17:54:53.261" v="73" actId="2696"/>
          <pc:sldLayoutMkLst>
            <pc:docMk/>
            <pc:sldMasterMk cId="0" sldId="2147483792"/>
            <pc:sldLayoutMk cId="1307877766" sldId="2147483812"/>
          </pc:sldLayoutMkLst>
        </pc:sldLayoutChg>
        <pc:sldLayoutChg chg="del">
          <pc:chgData name="Douglas Malcolm" userId="6fbabce8-ec94-4dd3-b118-672eb69ae1ad" providerId="ADAL" clId="{1541BCAC-42CC-8C48-BC60-31F1D943F1F2}" dt="2021-06-04T17:54:55.057" v="74" actId="2696"/>
          <pc:sldLayoutMkLst>
            <pc:docMk/>
            <pc:sldMasterMk cId="0" sldId="2147483792"/>
            <pc:sldLayoutMk cId="624778730" sldId="2147483813"/>
          </pc:sldLayoutMkLst>
        </pc:sldLayoutChg>
        <pc:sldLayoutChg chg="del">
          <pc:chgData name="Douglas Malcolm" userId="6fbabce8-ec94-4dd3-b118-672eb69ae1ad" providerId="ADAL" clId="{1541BCAC-42CC-8C48-BC60-31F1D943F1F2}" dt="2021-06-04T17:55:07.803" v="77" actId="2696"/>
          <pc:sldLayoutMkLst>
            <pc:docMk/>
            <pc:sldMasterMk cId="0" sldId="2147483792"/>
            <pc:sldLayoutMk cId="1607557671" sldId="2147483814"/>
          </pc:sldLayoutMkLst>
        </pc:sldLayoutChg>
        <pc:sldLayoutChg chg="addSp delSp modSp mod">
          <pc:chgData name="Douglas Malcolm" userId="6fbabce8-ec94-4dd3-b118-672eb69ae1ad" providerId="ADAL" clId="{1541BCAC-42CC-8C48-BC60-31F1D943F1F2}" dt="2021-06-04T17:52:27.940" v="36" actId="1076"/>
          <pc:sldLayoutMkLst>
            <pc:docMk/>
            <pc:sldMasterMk cId="0" sldId="2147483792"/>
            <pc:sldLayoutMk cId="3980077837" sldId="2147483815"/>
          </pc:sldLayoutMkLst>
          <pc:spChg chg="add del mod">
            <ac:chgData name="Douglas Malcolm" userId="6fbabce8-ec94-4dd3-b118-672eb69ae1ad" providerId="ADAL" clId="{1541BCAC-42CC-8C48-BC60-31F1D943F1F2}" dt="2021-06-04T17:52:27.940" v="36" actId="1076"/>
            <ac:spMkLst>
              <pc:docMk/>
              <pc:sldMasterMk cId="0" sldId="2147483792"/>
              <pc:sldLayoutMk cId="3980077837" sldId="2147483815"/>
              <ac:spMk id="4" creationId="{E79503A6-B206-0F4A-A8A3-4E45D75EB671}"/>
            </ac:spMkLst>
          </pc:spChg>
          <pc:spChg chg="del">
            <ac:chgData name="Douglas Malcolm" userId="6fbabce8-ec94-4dd3-b118-672eb69ae1ad" providerId="ADAL" clId="{1541BCAC-42CC-8C48-BC60-31F1D943F1F2}" dt="2021-06-04T17:52:22.049" v="33" actId="478"/>
            <ac:spMkLst>
              <pc:docMk/>
              <pc:sldMasterMk cId="0" sldId="2147483792"/>
              <pc:sldLayoutMk cId="3980077837" sldId="2147483815"/>
              <ac:spMk id="7" creationId="{22656CA7-929E-5F4C-ACDC-A5AB7A92C5DA}"/>
            </ac:spMkLst>
          </pc:spChg>
          <pc:spChg chg="del mod">
            <ac:chgData name="Douglas Malcolm" userId="6fbabce8-ec94-4dd3-b118-672eb69ae1ad" providerId="ADAL" clId="{1541BCAC-42CC-8C48-BC60-31F1D943F1F2}" dt="2021-06-04T17:52:23.471" v="34" actId="478"/>
            <ac:spMkLst>
              <pc:docMk/>
              <pc:sldMasterMk cId="0" sldId="2147483792"/>
              <pc:sldLayoutMk cId="3980077837" sldId="2147483815"/>
              <ac:spMk id="8" creationId="{04BBD71B-7692-0C44-9AB8-0FEB61DD11AC}"/>
            </ac:spMkLst>
          </pc:spChg>
          <pc:spChg chg="del">
            <ac:chgData name="Douglas Malcolm" userId="6fbabce8-ec94-4dd3-b118-672eb69ae1ad" providerId="ADAL" clId="{1541BCAC-42CC-8C48-BC60-31F1D943F1F2}" dt="2021-06-04T17:52:24.516" v="35" actId="478"/>
            <ac:spMkLst>
              <pc:docMk/>
              <pc:sldMasterMk cId="0" sldId="2147483792"/>
              <pc:sldLayoutMk cId="3980077837" sldId="2147483815"/>
              <ac:spMk id="9" creationId="{281966BF-DE72-7140-8BBB-F96446FBABAF}"/>
            </ac:spMkLst>
          </pc:spChg>
        </pc:sldLayoutChg>
        <pc:sldLayoutChg chg="del">
          <pc:chgData name="Douglas Malcolm" userId="6fbabce8-ec94-4dd3-b118-672eb69ae1ad" providerId="ADAL" clId="{1541BCAC-42CC-8C48-BC60-31F1D943F1F2}" dt="2021-06-04T17:54:49.764" v="71" actId="2696"/>
          <pc:sldLayoutMkLst>
            <pc:docMk/>
            <pc:sldMasterMk cId="0" sldId="2147483792"/>
            <pc:sldLayoutMk cId="3005028446" sldId="2147483816"/>
          </pc:sldLayoutMkLst>
        </pc:sldLayoutChg>
        <pc:sldLayoutChg chg="delSp mod">
          <pc:chgData name="Douglas Malcolm" userId="6fbabce8-ec94-4dd3-b118-672eb69ae1ad" providerId="ADAL" clId="{1541BCAC-42CC-8C48-BC60-31F1D943F1F2}" dt="2021-06-04T17:55:23.675" v="81" actId="478"/>
          <pc:sldLayoutMkLst>
            <pc:docMk/>
            <pc:sldMasterMk cId="0" sldId="2147483792"/>
            <pc:sldLayoutMk cId="2138546792" sldId="2147483817"/>
          </pc:sldLayoutMkLst>
          <pc:spChg chg="del">
            <ac:chgData name="Douglas Malcolm" userId="6fbabce8-ec94-4dd3-b118-672eb69ae1ad" providerId="ADAL" clId="{1541BCAC-42CC-8C48-BC60-31F1D943F1F2}" dt="2021-06-04T17:55:20.827" v="79" actId="478"/>
            <ac:spMkLst>
              <pc:docMk/>
              <pc:sldMasterMk cId="0" sldId="2147483792"/>
              <pc:sldLayoutMk cId="2138546792" sldId="2147483817"/>
              <ac:spMk id="4" creationId="{11BD267D-61C9-7D43-8075-BCBB0D34BF3A}"/>
            </ac:spMkLst>
          </pc:spChg>
          <pc:spChg chg="del">
            <ac:chgData name="Douglas Malcolm" userId="6fbabce8-ec94-4dd3-b118-672eb69ae1ad" providerId="ADAL" clId="{1541BCAC-42CC-8C48-BC60-31F1D943F1F2}" dt="2021-06-04T17:55:21.970" v="80" actId="478"/>
            <ac:spMkLst>
              <pc:docMk/>
              <pc:sldMasterMk cId="0" sldId="2147483792"/>
              <pc:sldLayoutMk cId="2138546792" sldId="2147483817"/>
              <ac:spMk id="5" creationId="{601C3A83-CCB3-CF40-94C6-77B44DE8325A}"/>
            </ac:spMkLst>
          </pc:spChg>
          <pc:spChg chg="del">
            <ac:chgData name="Douglas Malcolm" userId="6fbabce8-ec94-4dd3-b118-672eb69ae1ad" providerId="ADAL" clId="{1541BCAC-42CC-8C48-BC60-31F1D943F1F2}" dt="2021-06-04T17:55:23.675" v="81" actId="478"/>
            <ac:spMkLst>
              <pc:docMk/>
              <pc:sldMasterMk cId="0" sldId="2147483792"/>
              <pc:sldLayoutMk cId="2138546792" sldId="2147483817"/>
              <ac:spMk id="6" creationId="{EAC96846-B276-F34C-A246-9AAC2C527F25}"/>
            </ac:spMkLst>
          </pc:spChg>
        </pc:sldLayoutChg>
        <pc:sldLayoutChg chg="del">
          <pc:chgData name="Douglas Malcolm" userId="6fbabce8-ec94-4dd3-b118-672eb69ae1ad" providerId="ADAL" clId="{1541BCAC-42CC-8C48-BC60-31F1D943F1F2}" dt="2021-06-04T17:55:03.779" v="75" actId="2696"/>
          <pc:sldLayoutMkLst>
            <pc:docMk/>
            <pc:sldMasterMk cId="0" sldId="2147483792"/>
            <pc:sldLayoutMk cId="2843322389" sldId="2147483818"/>
          </pc:sldLayoutMkLst>
        </pc:sldLayoutChg>
        <pc:sldLayoutChg chg="del">
          <pc:chgData name="Douglas Malcolm" userId="6fbabce8-ec94-4dd3-b118-672eb69ae1ad" providerId="ADAL" clId="{1541BCAC-42CC-8C48-BC60-31F1D943F1F2}" dt="2021-06-04T17:55:05.824" v="76" actId="2696"/>
          <pc:sldLayoutMkLst>
            <pc:docMk/>
            <pc:sldMasterMk cId="0" sldId="2147483792"/>
            <pc:sldLayoutMk cId="3123359228" sldId="2147483819"/>
          </pc:sldLayoutMkLst>
        </pc:sldLayoutChg>
        <pc:sldLayoutChg chg="del">
          <pc:chgData name="Douglas Malcolm" userId="6fbabce8-ec94-4dd3-b118-672eb69ae1ad" providerId="ADAL" clId="{1541BCAC-42CC-8C48-BC60-31F1D943F1F2}" dt="2021-06-04T17:55:09.594" v="78" actId="2696"/>
          <pc:sldLayoutMkLst>
            <pc:docMk/>
            <pc:sldMasterMk cId="0" sldId="2147483792"/>
            <pc:sldLayoutMk cId="1700109023" sldId="2147483820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6199E5-986C-6B48-BC8A-CF180E66425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175FD1-974F-7445-A936-A5034342EC0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637E63E9-B253-B94A-AE48-028EF49232FD}" type="datetimeFigureOut">
              <a:rPr lang="en-US" altLang="en-US"/>
              <a:pPr/>
              <a:t>10/1/2021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78B798-64B0-7F47-A55E-F9BC3145EB6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E74466-60F4-FA4E-976C-9BE1D9D0FBB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304B74D7-9A97-8F44-817C-D7C96673C1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4830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ECCC02D-07F9-CD45-8D94-FCD502661F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BFF332-B4E1-5E4B-9E57-0134CF6F53C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CCC3EF90-FCF5-CC41-9A5A-15A8F83B20D0}" type="datetimeFigureOut">
              <a:rPr lang="en-US" altLang="en-US"/>
              <a:pPr/>
              <a:t>10/1/2021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DEDE843-E0E6-FF41-BE32-C980B12CB18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BFD7777-8761-3248-B860-370D60236B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8AF59C-E359-024D-B379-31D7A859ED5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43405E-12E8-5D48-8832-AA448DD7DE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05043E83-1B97-CD47-9A6A-7D3D30D0DB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03172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79503A6-B206-0F4A-A8A3-4E45D75EB671}"/>
              </a:ext>
            </a:extLst>
          </p:cNvPr>
          <p:cNvSpPr/>
          <p:nvPr userDrawn="1"/>
        </p:nvSpPr>
        <p:spPr>
          <a:xfrm>
            <a:off x="0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D547DD-EEDA-DD42-8E31-D5CD6EC2E536}"/>
              </a:ext>
            </a:extLst>
          </p:cNvPr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45F91C6-6338-464D-8B3C-1EA30294530F}"/>
              </a:ext>
            </a:extLst>
          </p:cNvPr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077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998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0397D08-5DD2-6A45-8CC4-E3FE3BF5539D}"/>
              </a:ext>
            </a:extLst>
          </p:cNvPr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221815F-BAE1-B84A-9EE9-75313819B67B}"/>
              </a:ext>
            </a:extLst>
          </p:cNvPr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38546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CBBF948-034C-6D4A-BE72-F76CC98A9263}"/>
              </a:ext>
            </a:extLst>
          </p:cNvPr>
          <p:cNvSpPr/>
          <p:nvPr userDrawn="1"/>
        </p:nvSpPr>
        <p:spPr>
          <a:xfrm>
            <a:off x="0" y="6408737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BBE23D6-3012-F04D-8374-080EBD17494A}"/>
              </a:ext>
            </a:extLst>
          </p:cNvPr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EF8352-C7AE-084C-AF6F-2CB78AC4D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325" y="287338"/>
            <a:ext cx="75438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25" name="Text Placeholder 2">
            <a:extLst>
              <a:ext uri="{FF2B5EF4-FFF2-40B4-BE49-F238E27FC236}">
                <a16:creationId xmlns:a16="http://schemas.microsoft.com/office/drawing/2014/main" id="{042F4808-47E4-0746-BCF1-44E6CA2B53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AE1833B-8B5A-0043-A415-C80E4E7EDD01}"/>
              </a:ext>
            </a:extLst>
          </p:cNvPr>
          <p:cNvCxnSpPr/>
          <p:nvPr/>
        </p:nvCxnSpPr>
        <p:spPr>
          <a:xfrm>
            <a:off x="895350" y="1738313"/>
            <a:ext cx="747553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0" r:id="rId2"/>
    <p:sldLayoutId id="2147483817" r:id="rId3"/>
  </p:sldLayoutIdLst>
  <p:hf hdr="0"/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2pPr>
      <a:lvl3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3pPr>
      <a:lvl4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4pPr>
      <a:lvl5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9pPr>
    </p:titleStyle>
    <p:bodyStyle>
      <a:lvl1pPr marL="90488" indent="-90488" algn="l" rtl="0" fontAlgn="base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4800" b="1" dirty="0"/>
              <a:t>Classes </a:t>
            </a:r>
            <a:r>
              <a:rPr lang="en-US" altLang="en-US" sz="4800" b="1"/>
              <a:t>&amp; Objects</a:t>
            </a:r>
            <a:endParaRPr lang="en-US" altLang="en-US" sz="4745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b="1" dirty="0"/>
              <a:t>Object-Oriented Programming and</a:t>
            </a:r>
            <a:br>
              <a:rPr lang="en-US" altLang="en-US" b="1" dirty="0"/>
            </a:br>
            <a:r>
              <a:rPr lang="en-US" altLang="en-US" b="1" dirty="0"/>
              <a:t>class Design</a:t>
            </a:r>
            <a:endParaRPr lang="en-US" dirty="0"/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:a16="http://schemas.microsoft.com/office/drawing/2014/main" id="{266DBC5A-801D-0C4A-832D-12F0B78F9B64}"/>
              </a:ext>
            </a:extLst>
          </p:cNvPr>
          <p:cNvSpPr/>
          <p:nvPr/>
        </p:nvSpPr>
        <p:spPr>
          <a:xfrm>
            <a:off x="7772400" y="236306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9" name="Picture 8" descr="C Sharp Logo">
            <a:extLst>
              <a:ext uri="{FF2B5EF4-FFF2-40B4-BE49-F238E27FC236}">
                <a16:creationId xmlns:a16="http://schemas.microsoft.com/office/drawing/2014/main" id="{3A0B6E3C-A598-C844-9BA3-B042B78169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552" y="2854945"/>
            <a:ext cx="994848" cy="955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1421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ctrTitle" idx="4294967295"/>
          </p:nvPr>
        </p:nvSpPr>
        <p:spPr>
          <a:xfrm>
            <a:off x="609600" y="228600"/>
            <a:ext cx="7772400" cy="612775"/>
          </a:xfrm>
        </p:spPr>
        <p:txBody>
          <a:bodyPr anchor="b"/>
          <a:lstStyle/>
          <a:p>
            <a:pPr algn="ctr"/>
            <a:r>
              <a:rPr lang="en-US" altLang="en-US" sz="3600"/>
              <a:t>Class Circle Pseudocode</a:t>
            </a:r>
          </a:p>
        </p:txBody>
      </p:sp>
      <p:sp>
        <p:nvSpPr>
          <p:cNvPr id="13315" name="Rectangle 3"/>
          <p:cNvSpPr>
            <a:spLocks noGrp="1"/>
          </p:cNvSpPr>
          <p:nvPr>
            <p:ph type="subTitle" idx="4294967295"/>
          </p:nvPr>
        </p:nvSpPr>
        <p:spPr>
          <a:xfrm>
            <a:off x="609600" y="990600"/>
            <a:ext cx="7848600" cy="5334000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CLASS Circle</a:t>
            </a:r>
            <a:endParaRPr altLang="en-US" sz="1800" noProof="1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altLang="en-US" sz="1800" noProof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BEGIN</a:t>
            </a:r>
            <a:endParaRPr lang="en-US" altLang="en-US" sz="18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   CREATE Radius </a:t>
            </a:r>
            <a:r>
              <a:rPr lang="en-US" altLang="en-US" sz="1800" noProof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=</a:t>
            </a: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1.0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   CONSTRUCTOR Circle    //called default constructor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   BEGIN</a:t>
            </a:r>
            <a:b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   END CONSTRUCTOR</a:t>
            </a:r>
            <a:b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</a:br>
            <a:endParaRPr lang="en-US" altLang="en-US" sz="18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   CONSTRUCTOR Circle (</a:t>
            </a:r>
            <a:r>
              <a:rPr lang="en-US" altLang="en-US" sz="18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NewRadius</a:t>
            </a: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    //called constructor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   BEGIN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          Radius </a:t>
            </a:r>
            <a:r>
              <a:rPr lang="en-US" altLang="en-US" sz="1800" noProof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=</a:t>
            </a: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NewRadius</a:t>
            </a:r>
            <a:endParaRPr lang="en-US" altLang="en-US" sz="18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   END CONSTRUCTOR</a:t>
            </a:r>
            <a:r>
              <a:rPr altLang="en-US" sz="1800" noProof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800" noProof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altLang="en-US" sz="1800" noProof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</a:br>
            <a:endParaRPr lang="en-US" altLang="en-US" sz="18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   METHOD </a:t>
            </a:r>
            <a:r>
              <a:rPr lang="en-US" altLang="en-US" sz="1800" dirty="0" err="1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getArea</a:t>
            </a: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()    //compute and return circle area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   BEGIN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         RETURN (Radius * Radius * 3.14159)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      END METHOD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END CLASS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endParaRPr lang="en-US" altLang="en-US" sz="18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:a16="http://schemas.microsoft.com/office/drawing/2014/main" id="{266DBC5A-801D-0C4A-832D-12F0B78F9B64}"/>
              </a:ext>
            </a:extLst>
          </p:cNvPr>
          <p:cNvSpPr/>
          <p:nvPr/>
        </p:nvSpPr>
        <p:spPr>
          <a:xfrm>
            <a:off x="7924800" y="5181600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9219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600" dirty="0"/>
              <a:t>Class Circle</a:t>
            </a:r>
          </a:p>
        </p:txBody>
      </p:sp>
      <p:sp>
        <p:nvSpPr>
          <p:cNvPr id="14339" name="Rectangle 3"/>
          <p:cNvSpPr>
            <a:spLocks noGrp="1"/>
          </p:cNvSpPr>
          <p:nvPr>
            <p:ph idx="1"/>
          </p:nvPr>
        </p:nvSpPr>
        <p:spPr>
          <a:xfrm>
            <a:off x="822325" y="1846263"/>
            <a:ext cx="7543800" cy="4478337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altLang="en-US" sz="2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public class 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Circle </a:t>
            </a:r>
            <a:b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{</a:t>
            </a:r>
            <a:b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altLang="en-US" sz="2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double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radius = 1.0;</a:t>
            </a:r>
            <a:b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  Circle()  			</a:t>
            </a:r>
            <a:r>
              <a:rPr lang="en-US" altLang="en-US" sz="2200" dirty="0">
                <a:solidFill>
                  <a:srgbClr val="4E8F00"/>
                </a:solidFill>
                <a:latin typeface="Consolas" charset="0"/>
                <a:ea typeface="Consolas" charset="0"/>
                <a:cs typeface="Consolas" charset="0"/>
              </a:rPr>
              <a:t>//default constructor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  {  </a:t>
            </a:r>
          </a:p>
          <a:p>
            <a:pPr algn="l"/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  }</a:t>
            </a:r>
            <a:b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  Circle(</a:t>
            </a:r>
            <a:r>
              <a:rPr lang="en-US" altLang="en-US" sz="2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double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200" dirty="0" err="1">
                <a:latin typeface="Consolas" charset="0"/>
                <a:ea typeface="Consolas" charset="0"/>
                <a:cs typeface="Consolas" charset="0"/>
              </a:rPr>
              <a:t>newRadius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) 	</a:t>
            </a:r>
            <a:r>
              <a:rPr lang="en-US" altLang="en-US" sz="2200" dirty="0">
                <a:solidFill>
                  <a:srgbClr val="4E8F00"/>
                </a:solidFill>
                <a:latin typeface="Consolas" charset="0"/>
                <a:ea typeface="Consolas" charset="0"/>
                <a:cs typeface="Consolas" charset="0"/>
              </a:rPr>
              <a:t>//another constructor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  {    </a:t>
            </a:r>
            <a:b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     radius = </a:t>
            </a:r>
            <a:r>
              <a:rPr lang="en-US" altLang="en-US" sz="2200" dirty="0" err="1">
                <a:latin typeface="Consolas" charset="0"/>
                <a:ea typeface="Consolas" charset="0"/>
                <a:cs typeface="Consolas" charset="0"/>
              </a:rPr>
              <a:t>newRadius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;</a:t>
            </a:r>
            <a:b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  }</a:t>
            </a:r>
            <a:b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  public </a:t>
            </a:r>
            <a:r>
              <a:rPr lang="en-US" altLang="en-US" sz="2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double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200" dirty="0" err="1">
                <a:latin typeface="Consolas" charset="0"/>
                <a:ea typeface="Consolas" charset="0"/>
                <a:cs typeface="Consolas" charset="0"/>
              </a:rPr>
              <a:t>getArea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()      </a:t>
            </a:r>
            <a:r>
              <a:rPr lang="en-US" altLang="en-US" sz="2200" dirty="0">
                <a:solidFill>
                  <a:srgbClr val="4E8F00"/>
                </a:solidFill>
                <a:latin typeface="Consolas" charset="0"/>
                <a:ea typeface="Consolas" charset="0"/>
                <a:cs typeface="Consolas" charset="0"/>
              </a:rPr>
              <a:t>//calculates area</a:t>
            </a:r>
          </a:p>
          <a:p>
            <a:pPr algn="l"/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  { </a:t>
            </a:r>
            <a:b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     </a:t>
            </a:r>
            <a:r>
              <a:rPr lang="en-US" altLang="en-US" sz="2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(radius*radius*3.14159);</a:t>
            </a:r>
            <a:b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  }</a:t>
            </a:r>
            <a:b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  <p:pic>
        <p:nvPicPr>
          <p:cNvPr id="7" name="Picture 10" descr="Java Logo">
            <a:extLst>
              <a:ext uri="{FF2B5EF4-FFF2-40B4-BE49-F238E27FC236}">
                <a16:creationId xmlns:a16="http://schemas.microsoft.com/office/drawing/2014/main" id="{A47EF068-EC08-494E-AA63-7A06A70BAD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36928"/>
            <a:ext cx="1074856" cy="1073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 Sharp Logo">
            <a:extLst>
              <a:ext uri="{FF2B5EF4-FFF2-40B4-BE49-F238E27FC236}">
                <a16:creationId xmlns:a16="http://schemas.microsoft.com/office/drawing/2014/main" id="{3A0B6E3C-A598-C844-9BA3-B042B78169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4638" y="455189"/>
            <a:ext cx="994848" cy="955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3336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 altLang="en-US" sz="3600" dirty="0"/>
              <a:t>Driver in Pseudocode</a:t>
            </a:r>
          </a:p>
        </p:txBody>
      </p:sp>
      <p:sp>
        <p:nvSpPr>
          <p:cNvPr id="17411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200" dirty="0"/>
              <a:t>CLASS </a:t>
            </a:r>
            <a:r>
              <a:rPr lang="en-US" altLang="en-US" sz="2200" dirty="0" err="1"/>
              <a:t>TestCircle</a:t>
            </a:r>
            <a:endParaRPr altLang="en-US" sz="2200" noProof="1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altLang="en-US" sz="2200" noProof="1"/>
              <a:t>BEGIN</a:t>
            </a:r>
            <a:endParaRPr lang="en-US" altLang="en-US" sz="22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200" dirty="0"/>
              <a:t>      CREATE circle1, circle2  AS Circle	</a:t>
            </a:r>
            <a:r>
              <a:rPr lang="en-US" altLang="en-US" sz="2200" dirty="0">
                <a:solidFill>
                  <a:srgbClr val="4E8F00"/>
                </a:solidFill>
              </a:rPr>
              <a:t>// create two variables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200" dirty="0">
                <a:ea typeface="Courier New" charset="0"/>
                <a:cs typeface="Courier New" charset="0"/>
              </a:rPr>
              <a:t>      </a:t>
            </a:r>
            <a:r>
              <a:rPr lang="en-US" altLang="en-US" sz="2200" dirty="0"/>
              <a:t>circle1 </a:t>
            </a:r>
            <a:r>
              <a:rPr lang="en-US" altLang="en-US" sz="2200" noProof="1"/>
              <a:t>=</a:t>
            </a:r>
            <a:r>
              <a:rPr lang="en-US" altLang="en-US" sz="2200" dirty="0"/>
              <a:t> </a:t>
            </a:r>
            <a:r>
              <a:rPr lang="en-US" altLang="en-US" sz="2200" dirty="0">
                <a:ea typeface="Courier New" charset="0"/>
                <a:cs typeface="Courier New" charset="0"/>
              </a:rPr>
              <a:t>NEW circle()   		</a:t>
            </a:r>
            <a:r>
              <a:rPr lang="en-US" altLang="en-US" sz="2200" dirty="0">
                <a:solidFill>
                  <a:srgbClr val="4E8F00"/>
                </a:solidFill>
              </a:rPr>
              <a:t>// create circle1 object</a:t>
            </a:r>
            <a:endParaRPr lang="en-US" altLang="en-US" sz="2200" dirty="0">
              <a:solidFill>
                <a:srgbClr val="4E8F00"/>
              </a:solidFill>
              <a:ea typeface="Courier New" charset="0"/>
              <a:cs typeface="Courier New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200" dirty="0"/>
              <a:t>      circle2 </a:t>
            </a:r>
            <a:r>
              <a:rPr lang="en-US" altLang="en-US" sz="2200" noProof="1"/>
              <a:t>=</a:t>
            </a:r>
            <a:r>
              <a:rPr lang="en-US" altLang="en-US" sz="2200" dirty="0"/>
              <a:t> </a:t>
            </a:r>
            <a:r>
              <a:rPr lang="en-US" altLang="en-US" sz="2200" dirty="0">
                <a:ea typeface="Courier New" charset="0"/>
                <a:cs typeface="Courier New" charset="0"/>
              </a:rPr>
              <a:t>NEW circle(25.0)    		</a:t>
            </a:r>
            <a:r>
              <a:rPr lang="en-US" altLang="en-US" sz="2200" dirty="0">
                <a:solidFill>
                  <a:srgbClr val="4E8F00"/>
                </a:solidFill>
              </a:rPr>
              <a:t>// create circle2 object</a:t>
            </a:r>
            <a:endParaRPr lang="en-US" altLang="en-US" sz="2200" dirty="0">
              <a:solidFill>
                <a:srgbClr val="4E8F00"/>
              </a:solidFill>
              <a:ea typeface="Courier New" charset="0"/>
              <a:cs typeface="Courier New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200" dirty="0"/>
              <a:t>      PRINT ("Circle 1 area = " + circle1.getArea())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200" dirty="0"/>
              <a:t>      PRINT ("Circle 2 area = " + circle2.getArea())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200" dirty="0"/>
              <a:t>END </a:t>
            </a:r>
            <a:r>
              <a:rPr lang="en-US" altLang="en-US" sz="2200" dirty="0" err="1"/>
              <a:t>TestCircle</a:t>
            </a:r>
            <a:endParaRPr lang="en-US" altLang="en-US" sz="22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endParaRPr lang="en-US" altLang="en-US" sz="22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200" dirty="0"/>
              <a:t>Outputs: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200" dirty="0"/>
              <a:t>        Circle 1 area = 3.14159</a:t>
            </a:r>
            <a:br>
              <a:rPr lang="en-US" altLang="en-US" sz="2200" dirty="0"/>
            </a:br>
            <a:r>
              <a:rPr lang="en-US" altLang="en-US" sz="2200" dirty="0"/>
              <a:t>        Circle 2 area = 1963.4937499999999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endParaRPr lang="en-US" altLang="en-US" sz="2200" dirty="0"/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:a16="http://schemas.microsoft.com/office/drawing/2014/main" id="{266DBC5A-801D-0C4A-832D-12F0B78F9B64}"/>
              </a:ext>
            </a:extLst>
          </p:cNvPr>
          <p:cNvSpPr/>
          <p:nvPr/>
        </p:nvSpPr>
        <p:spPr>
          <a:xfrm>
            <a:off x="7924800" y="5181600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3493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r>
              <a:rPr lang="en-US" altLang="en-US" sz="3600" dirty="0"/>
              <a:t>Driver in C#</a:t>
            </a:r>
          </a:p>
        </p:txBody>
      </p:sp>
      <p:sp>
        <p:nvSpPr>
          <p:cNvPr id="18435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class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200" dirty="0" err="1">
                <a:latin typeface="Consolas" charset="0"/>
                <a:ea typeface="Consolas" charset="0"/>
                <a:cs typeface="Consolas" charset="0"/>
              </a:rPr>
              <a:t>Test_Circle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</a:t>
            </a:r>
            <a:b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en-US" sz="2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public static void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Main (</a:t>
            </a:r>
            <a:r>
              <a:rPr lang="en-US" altLang="en-US" sz="2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string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2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[]) {</a:t>
            </a:r>
            <a:b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	Circle c1 = </a:t>
            </a:r>
            <a:r>
              <a:rPr lang="en-US" altLang="en-US" sz="2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Circle();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200" dirty="0" err="1">
                <a:latin typeface="Consolas" charset="0"/>
                <a:ea typeface="Consolas" charset="0"/>
                <a:cs typeface="Consolas" charset="0"/>
              </a:rPr>
              <a:t>Console.WriteLine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2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"The area of the c1 is "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			+ c1.getArea());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	Circle c2 = </a:t>
            </a:r>
            <a:r>
              <a:rPr lang="en-US" altLang="en-US" sz="22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Circle(25);</a:t>
            </a:r>
            <a:b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200" dirty="0" err="1">
                <a:latin typeface="Consolas" charset="0"/>
                <a:ea typeface="Consolas" charset="0"/>
                <a:cs typeface="Consolas" charset="0"/>
              </a:rPr>
              <a:t>Console.WriteLine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2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"The area of c2 is "</a:t>
            </a: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</a:t>
            </a:r>
            <a:b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		+ c2.getArea());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  }</a:t>
            </a:r>
            <a:b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2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  <p:pic>
        <p:nvPicPr>
          <p:cNvPr id="8" name="Picture 7" descr="C Sharp Logo">
            <a:extLst>
              <a:ext uri="{FF2B5EF4-FFF2-40B4-BE49-F238E27FC236}">
                <a16:creationId xmlns:a16="http://schemas.microsoft.com/office/drawing/2014/main" id="{3A0B6E3C-A598-C844-9BA3-B042B78169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415048"/>
            <a:ext cx="994848" cy="955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9291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Example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22325" y="1736725"/>
            <a:ext cx="7543800" cy="4022725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/>
              <a:t>CLASS BMW_Z4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/>
              <a:t>BEGIN  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/>
              <a:t>    CONSTRUCTOR BMW_Z4()    // constructor #1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/>
              <a:t>    BEGIN</a:t>
            </a:r>
            <a:br>
              <a:rPr lang="en-US" altLang="en-US" sz="1800" dirty="0"/>
            </a:br>
            <a:r>
              <a:rPr lang="en-US" altLang="en-US" sz="1800" dirty="0"/>
              <a:t>	</a:t>
            </a:r>
            <a:r>
              <a:rPr lang="en-US" altLang="en-US" sz="1800" dirty="0" err="1">
                <a:solidFill>
                  <a:srgbClr val="000000"/>
                </a:solidFill>
                <a:ea typeface="Courier New" charset="0"/>
                <a:cs typeface="Courier New" charset="0"/>
              </a:rPr>
              <a:t>ModelYear</a:t>
            </a:r>
            <a: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  <a:t> = 2004</a:t>
            </a:r>
            <a:b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</a:br>
            <a: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  <a:t>   	TopUp = false</a:t>
            </a:r>
          </a:p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  <a:t> 	</a:t>
            </a:r>
            <a:r>
              <a:rPr lang="en-US" altLang="en-US" sz="1800" dirty="0" err="1">
                <a:solidFill>
                  <a:srgbClr val="000000"/>
                </a:solidFill>
                <a:ea typeface="Courier New" charset="0"/>
                <a:cs typeface="Courier New" charset="0"/>
              </a:rPr>
              <a:t>LicensePlate</a:t>
            </a:r>
            <a: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  <a:t> = "DEALER"</a:t>
            </a:r>
            <a:b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</a:br>
            <a: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  <a:t>    END </a:t>
            </a:r>
            <a:r>
              <a:rPr lang="en-US" altLang="en-US" sz="1800" dirty="0"/>
              <a:t>CONSTRUCTOR</a:t>
            </a:r>
            <a: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  <a:t/>
            </a:r>
            <a:b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</a:br>
            <a:endParaRPr lang="en-US" altLang="en-US" sz="1800" dirty="0">
              <a:solidFill>
                <a:srgbClr val="000000"/>
              </a:solidFill>
              <a:ea typeface="Courier New" charset="0"/>
              <a:cs typeface="Courier New" charset="0"/>
            </a:endParaRPr>
          </a:p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  <a:t> </a:t>
            </a:r>
            <a:r>
              <a:rPr lang="en-US" altLang="en-US" sz="1800" dirty="0"/>
              <a:t>CONSTRUCTOR</a:t>
            </a:r>
            <a: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  <a:t> BMW_Z4(parameter: year)    // constructor #2</a:t>
            </a:r>
          </a:p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  <a:t>    BEGIN</a:t>
            </a:r>
            <a:b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</a:br>
            <a: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  <a:t>	</a:t>
            </a:r>
            <a:r>
              <a:rPr lang="en-US" altLang="en-US" sz="1800" dirty="0" err="1">
                <a:solidFill>
                  <a:srgbClr val="000000"/>
                </a:solidFill>
                <a:ea typeface="Courier New" charset="0"/>
                <a:cs typeface="Courier New" charset="0"/>
              </a:rPr>
              <a:t>ModelYear</a:t>
            </a:r>
            <a: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  <a:t> = year</a:t>
            </a:r>
            <a:b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</a:br>
            <a: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  <a:t>   	TopUp = false</a:t>
            </a:r>
            <a:b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</a:br>
            <a: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  <a:t> 	</a:t>
            </a:r>
            <a:r>
              <a:rPr lang="en-US" altLang="en-US" sz="1800" dirty="0" err="1">
                <a:solidFill>
                  <a:srgbClr val="000000"/>
                </a:solidFill>
                <a:ea typeface="Courier New" charset="0"/>
                <a:cs typeface="Courier New" charset="0"/>
              </a:rPr>
              <a:t>LicensePlate</a:t>
            </a:r>
            <a: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  <a:t> = "DEALER"</a:t>
            </a:r>
            <a:b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</a:br>
            <a: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  <a:t>    END </a:t>
            </a:r>
            <a:r>
              <a:rPr lang="en-US" altLang="en-US" sz="1800" dirty="0"/>
              <a:t>CONSTRUCTOR</a:t>
            </a:r>
            <a:endParaRPr lang="en-US" altLang="en-US" sz="1800" dirty="0">
              <a:solidFill>
                <a:srgbClr val="000000"/>
              </a:solidFill>
              <a:ea typeface="Courier New" charset="0"/>
              <a:cs typeface="Courier New" charset="0"/>
            </a:endParaRPr>
          </a:p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1800" dirty="0">
                <a:solidFill>
                  <a:srgbClr val="000000"/>
                </a:solidFill>
                <a:ea typeface="Courier New" charset="0"/>
                <a:cs typeface="Courier New" charset="0"/>
              </a:rPr>
              <a:t>END CLASS</a:t>
            </a:r>
            <a:endParaRPr lang="en-US" altLang="en-US" dirty="0"/>
          </a:p>
        </p:txBody>
      </p:sp>
      <p:sp>
        <p:nvSpPr>
          <p:cNvPr id="8" name="Rectangle 7" title="Pseudo code logo">
            <a:extLst>
              <a:ext uri="{FF2B5EF4-FFF2-40B4-BE49-F238E27FC236}">
                <a16:creationId xmlns:a16="http://schemas.microsoft.com/office/drawing/2014/main" id="{266DBC5A-801D-0C4A-832D-12F0B78F9B64}"/>
              </a:ext>
            </a:extLst>
          </p:cNvPr>
          <p:cNvSpPr/>
          <p:nvPr/>
        </p:nvSpPr>
        <p:spPr>
          <a:xfrm>
            <a:off x="7924800" y="5181600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11343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1600200" y="34925"/>
            <a:ext cx="7543800" cy="746125"/>
          </a:xfrm>
        </p:spPr>
        <p:txBody>
          <a:bodyPr>
            <a:normAutofit/>
          </a:bodyPr>
          <a:lstStyle/>
          <a:p>
            <a:r>
              <a:rPr lang="en-US" altLang="en-US" dirty="0">
                <a:solidFill>
                  <a:srgbClr val="000000"/>
                </a:solidFill>
              </a:rPr>
              <a:t>C# - Constructor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762000" y="990600"/>
            <a:ext cx="7848600" cy="510540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cl</a:t>
            </a:r>
            <a:r>
              <a:rPr lang="en-US" spc="-2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ss</a:t>
            </a:r>
            <a:r>
              <a:rPr lang="en-US" spc="-15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r>
              <a:rPr lang="en-US" spc="-2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M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W</a:t>
            </a:r>
            <a:r>
              <a:rPr lang="en-US" spc="-15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_Z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4 {</a:t>
            </a:r>
            <a:endParaRPr lang="en-US" altLang="en-US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altLang="en-US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modelYear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;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string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licensePlate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;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altLang="en-US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bool</a:t>
            </a: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topUp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; 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BMW_Z4 ()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{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alt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modelYear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= 2004; </a:t>
            </a:r>
            <a:b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 </a:t>
            </a:r>
            <a:r>
              <a:rPr lang="en-US" alt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topUp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false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alt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licensePlate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altLang="en-US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"DEALER"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} </a:t>
            </a:r>
            <a:b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BMW_Z4 (</a:t>
            </a:r>
            <a:r>
              <a:rPr lang="en-US" altLang="en-US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year)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{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alt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modelYear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= year; </a:t>
            </a:r>
            <a:b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 </a:t>
            </a:r>
            <a:r>
              <a:rPr lang="en-US" alt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topUp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false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altLang="en-US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licensePlate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altLang="en-US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"DEALER"</a:t>
            </a: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 }</a:t>
            </a:r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</a:pPr>
            <a:r>
              <a:rPr lang="en-US" alt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pic>
        <p:nvPicPr>
          <p:cNvPr id="8" name="Picture 7" descr="C Sharp Logo">
            <a:extLst>
              <a:ext uri="{FF2B5EF4-FFF2-40B4-BE49-F238E27FC236}">
                <a16:creationId xmlns:a16="http://schemas.microsoft.com/office/drawing/2014/main" id="{3A0B6E3C-A598-C844-9BA3-B042B78169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7926" y="5237473"/>
            <a:ext cx="994848" cy="955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2639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>
          <a:xfrm>
            <a:off x="822325" y="287339"/>
            <a:ext cx="7543800" cy="703262"/>
          </a:xfrm>
        </p:spPr>
        <p:txBody>
          <a:bodyPr anchor="b"/>
          <a:lstStyle/>
          <a:p>
            <a:r>
              <a:rPr lang="en-US" altLang="en-US" sz="3600" dirty="0"/>
              <a:t>Properties Example Pseudocode</a:t>
            </a:r>
          </a:p>
        </p:txBody>
      </p:sp>
      <p:sp>
        <p:nvSpPr>
          <p:cNvPr id="28675" name="Rectangle 3"/>
          <p:cNvSpPr>
            <a:spLocks noGrp="1"/>
          </p:cNvSpPr>
          <p:nvPr>
            <p:ph idx="1"/>
          </p:nvPr>
        </p:nvSpPr>
        <p:spPr>
          <a:xfrm>
            <a:off x="834517" y="1066800"/>
            <a:ext cx="7543800" cy="4249737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400" dirty="0"/>
              <a:t>CLASS BMW_Z4</a:t>
            </a:r>
            <a:endParaRPr altLang="en-US" sz="2400" noProof="1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altLang="en-US" sz="2400" noProof="1"/>
              <a:t>BEGIN</a:t>
            </a:r>
            <a:endParaRPr lang="en-US" altLang="en-US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400" dirty="0"/>
              <a:t>      PRIVATE </a:t>
            </a:r>
            <a:r>
              <a:rPr lang="en-US" altLang="en-US" sz="2400" dirty="0" err="1"/>
              <a:t>ModelYear</a:t>
            </a:r>
            <a:endParaRPr lang="en-US" altLang="en-US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400" dirty="0"/>
              <a:t>      PRIVATE </a:t>
            </a:r>
            <a:r>
              <a:rPr lang="en-US" altLang="en-US" sz="2400" dirty="0" err="1"/>
              <a:t>LicensePlate</a:t>
            </a:r>
            <a:endParaRPr lang="en-US" altLang="en-US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400" dirty="0"/>
              <a:t>      PUBLIC METHOD </a:t>
            </a:r>
            <a:r>
              <a:rPr lang="en-US" altLang="en-US" sz="2400" dirty="0" err="1"/>
              <a:t>SetModelYear</a:t>
            </a:r>
            <a:r>
              <a:rPr lang="en-US" altLang="en-US" sz="2400" dirty="0"/>
              <a:t> (Year)	</a:t>
            </a:r>
            <a:br>
              <a:rPr lang="en-US" altLang="en-US" sz="2400" dirty="0"/>
            </a:br>
            <a:r>
              <a:rPr lang="en-US" altLang="en-US" sz="2400" dirty="0"/>
              <a:t>	BEGIN   </a:t>
            </a:r>
            <a:r>
              <a:rPr lang="en-US" altLang="en-US" sz="2400" dirty="0" err="1"/>
              <a:t>ModelYear</a:t>
            </a:r>
            <a:r>
              <a:rPr lang="en-US" altLang="en-US" sz="2400" dirty="0"/>
              <a:t> </a:t>
            </a:r>
            <a:r>
              <a:rPr lang="en-US" altLang="en-US" sz="2400" noProof="1"/>
              <a:t>=</a:t>
            </a:r>
            <a:r>
              <a:rPr lang="en-US" altLang="en-US" sz="2400" dirty="0"/>
              <a:t> Year   END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400" dirty="0"/>
              <a:t>      PUBLIC METHOD </a:t>
            </a:r>
            <a:r>
              <a:rPr lang="en-US" altLang="en-US" sz="2400" dirty="0" err="1"/>
              <a:t>GetModelYear</a:t>
            </a:r>
            <a:r>
              <a:rPr lang="en-US" altLang="en-US" sz="2400" dirty="0"/>
              <a:t> ()	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400" dirty="0"/>
              <a:t>	BEGIN   RETURN </a:t>
            </a:r>
            <a:r>
              <a:rPr lang="en-US" altLang="en-US" sz="2400" dirty="0" err="1"/>
              <a:t>ModelYear</a:t>
            </a:r>
            <a:r>
              <a:rPr lang="en-US" altLang="en-US" sz="2400" dirty="0"/>
              <a:t>  END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400" dirty="0"/>
              <a:t>      PUBLIC METHOD </a:t>
            </a:r>
            <a:r>
              <a:rPr lang="en-US" altLang="en-US" sz="2400" dirty="0" err="1"/>
              <a:t>SetLicensePlate</a:t>
            </a:r>
            <a:r>
              <a:rPr lang="en-US" altLang="en-US" sz="2400" dirty="0"/>
              <a:t> (value)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400" dirty="0"/>
              <a:t>	BEGIN   </a:t>
            </a:r>
            <a:r>
              <a:rPr lang="en-US" altLang="en-US" sz="2400" dirty="0" err="1"/>
              <a:t>LicensePlate</a:t>
            </a:r>
            <a:r>
              <a:rPr lang="en-US" altLang="en-US" sz="2400" dirty="0"/>
              <a:t> </a:t>
            </a:r>
            <a:r>
              <a:rPr lang="en-US" altLang="en-US" sz="2400" noProof="1"/>
              <a:t>=</a:t>
            </a:r>
            <a:r>
              <a:rPr lang="en-US" altLang="en-US" sz="2400" dirty="0"/>
              <a:t> value  END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400" dirty="0"/>
              <a:t>      PUBLIC METHOD </a:t>
            </a:r>
            <a:r>
              <a:rPr lang="en-US" altLang="en-US" sz="2400" dirty="0" err="1"/>
              <a:t>GetLicensePlate</a:t>
            </a:r>
            <a:r>
              <a:rPr lang="en-US" altLang="en-US" sz="2400" dirty="0"/>
              <a:t> ()	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400" dirty="0"/>
              <a:t>	BEGIN   RETURN </a:t>
            </a:r>
            <a:r>
              <a:rPr lang="en-US" altLang="en-US" sz="2400" dirty="0" err="1"/>
              <a:t>LicensePlate</a:t>
            </a:r>
            <a:r>
              <a:rPr lang="en-US" altLang="en-US" sz="2400" dirty="0"/>
              <a:t> END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sz="2400" dirty="0"/>
              <a:t>END CLASS</a:t>
            </a:r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:a16="http://schemas.microsoft.com/office/drawing/2014/main" id="{266DBC5A-801D-0C4A-832D-12F0B78F9B64}"/>
              </a:ext>
            </a:extLst>
          </p:cNvPr>
          <p:cNvSpPr/>
          <p:nvPr/>
        </p:nvSpPr>
        <p:spPr>
          <a:xfrm>
            <a:off x="7924800" y="5181600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48902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600" dirty="0"/>
              <a:t>Class </a:t>
            </a:r>
            <a:r>
              <a:rPr lang="en-US" altLang="en-US" sz="3500" dirty="0"/>
              <a:t>BMW_Z4</a:t>
            </a:r>
            <a:endParaRPr lang="en-US" alt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846263"/>
            <a:ext cx="8839199" cy="4022725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public class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BMW_Z4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{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private </a:t>
            </a:r>
            <a:r>
              <a:rPr lang="en-US" altLang="en-US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modelYear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;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private string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licensePlate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;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private </a:t>
            </a:r>
            <a:r>
              <a:rPr lang="en-US" altLang="en-US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bool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topUp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;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public </a:t>
            </a:r>
            <a:r>
              <a:rPr lang="en-US" altLang="en-US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ModelYear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	{ </a:t>
            </a: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get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{</a:t>
            </a: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modelYear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;} </a:t>
            </a: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set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{</a:t>
            </a:r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modelYear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value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; }}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public string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SetLicensePlate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	{ </a:t>
            </a: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get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{</a:t>
            </a: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licensePlate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;} </a:t>
            </a: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set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{</a:t>
            </a:r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licensePlate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value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;}}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public </a:t>
            </a:r>
            <a:r>
              <a:rPr lang="en-US" altLang="en-US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bool</a:t>
            </a: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TopUp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	{ </a:t>
            </a: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get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{</a:t>
            </a: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TopUp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;} </a:t>
            </a: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set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{</a:t>
            </a:r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topUp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value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; }}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pic>
        <p:nvPicPr>
          <p:cNvPr id="8" name="Picture 7" descr="C Sharp Logo">
            <a:extLst>
              <a:ext uri="{FF2B5EF4-FFF2-40B4-BE49-F238E27FC236}">
                <a16:creationId xmlns:a16="http://schemas.microsoft.com/office/drawing/2014/main" id="{3A0B6E3C-A598-C844-9BA3-B042B78169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7926" y="5237473"/>
            <a:ext cx="994848" cy="955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181186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12917</TotalTime>
  <Words>124</Words>
  <Application>Microsoft Office PowerPoint</Application>
  <PresentationFormat>On-screen Show (4:3)</PresentationFormat>
  <Paragraphs>85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Consolas</vt:lpstr>
      <vt:lpstr>Courier New</vt:lpstr>
      <vt:lpstr>Retrospect</vt:lpstr>
      <vt:lpstr>Classes &amp; Objects</vt:lpstr>
      <vt:lpstr>Class Circle Pseudocode</vt:lpstr>
      <vt:lpstr>Class Circle</vt:lpstr>
      <vt:lpstr>Driver in Pseudocode</vt:lpstr>
      <vt:lpstr>Driver in C#</vt:lpstr>
      <vt:lpstr>Example</vt:lpstr>
      <vt:lpstr>C# - Constructor Example</vt:lpstr>
      <vt:lpstr>Properties Example Pseudocode</vt:lpstr>
      <vt:lpstr>Class BMW_Z4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CSE1301</dc:title>
  <dc:creator>Jon Preston</dc:creator>
  <cp:lastModifiedBy>Dexter Howard</cp:lastModifiedBy>
  <cp:revision>346</cp:revision>
  <dcterms:created xsi:type="dcterms:W3CDTF">2017-03-19T10:32:05Z</dcterms:created>
  <dcterms:modified xsi:type="dcterms:W3CDTF">2021-10-01T20:26:28Z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2012-04-21T00:00:00Z</vt:filetime>
  </property>
  <property fmtid="{D5CDD505-2E9C-101B-9397-08002B2CF9AE}" pid="3" name="LastSaved">
    <vt:filetime>2017-03-19T00:00:00Z</vt:filetime>
  </property>
</Properties>
</file>