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handoutMasterIdLst>
    <p:handoutMasterId r:id="rId12"/>
  </p:handoutMasterIdLst>
  <p:sldIdLst>
    <p:sldId id="420" r:id="rId2"/>
    <p:sldId id="430" r:id="rId3"/>
    <p:sldId id="431" r:id="rId4"/>
    <p:sldId id="434" r:id="rId5"/>
    <p:sldId id="435" r:id="rId6"/>
    <p:sldId id="455" r:id="rId7"/>
    <p:sldId id="456" r:id="rId8"/>
    <p:sldId id="469" r:id="rId9"/>
    <p:sldId id="470" r:id="rId10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8F00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94659" autoAdjust="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8F3B2506-00B7-D24F-A0B8-363DAB24E103}"/>
    <pc:docChg chg="modSld">
      <pc:chgData name="Douglas Malcolm" userId="6fbabce8-ec94-4dd3-b118-672eb69ae1ad" providerId="ADAL" clId="{8F3B2506-00B7-D24F-A0B8-363DAB24E103}" dt="2021-06-21T19:27:01.386" v="16" actId="20577"/>
      <pc:docMkLst>
        <pc:docMk/>
      </pc:docMkLst>
      <pc:sldChg chg="modSp mod">
        <pc:chgData name="Douglas Malcolm" userId="6fbabce8-ec94-4dd3-b118-672eb69ae1ad" providerId="ADAL" clId="{8F3B2506-00B7-D24F-A0B8-363DAB24E103}" dt="2021-06-21T19:27:01.386" v="16" actId="20577"/>
        <pc:sldMkLst>
          <pc:docMk/>
          <pc:sldMk cId="1861421484" sldId="420"/>
        </pc:sldMkLst>
        <pc:spChg chg="mod">
          <ac:chgData name="Douglas Malcolm" userId="6fbabce8-ec94-4dd3-b118-672eb69ae1ad" providerId="ADAL" clId="{8F3B2506-00B7-D24F-A0B8-363DAB24E103}" dt="2021-06-21T19:27:01.386" v="16" actId="20577"/>
          <ac:spMkLst>
            <pc:docMk/>
            <pc:sldMk cId="1861421484" sldId="420"/>
            <ac:spMk id="7170" creationId="{00000000-0000-0000-0000-000000000000}"/>
          </ac:spMkLst>
        </pc:spChg>
      </pc:sldChg>
    </pc:docChg>
  </pc:docChgLst>
  <pc:docChgLst>
    <pc:chgData name="Douglas Malcolm" userId="6fbabce8-ec94-4dd3-b118-672eb69ae1ad" providerId="ADAL" clId="{A91D677F-BCEF-1B43-9538-7D2A32C3DD06}"/>
    <pc:docChg chg="undo custSel modSld modMainMaster">
      <pc:chgData name="Douglas Malcolm" userId="6fbabce8-ec94-4dd3-b118-672eb69ae1ad" providerId="ADAL" clId="{A91D677F-BCEF-1B43-9538-7D2A32C3DD06}" dt="2021-06-04T18:22:05.702" v="55" actId="478"/>
      <pc:docMkLst>
        <pc:docMk/>
      </pc:docMkLst>
      <pc:sldChg chg="delSp modSp mod">
        <pc:chgData name="Douglas Malcolm" userId="6fbabce8-ec94-4dd3-b118-672eb69ae1ad" providerId="ADAL" clId="{A91D677F-BCEF-1B43-9538-7D2A32C3DD06}" dt="2021-06-04T18:21:21.150" v="29" actId="478"/>
        <pc:sldMkLst>
          <pc:docMk/>
          <pc:sldMk cId="1861421484" sldId="420"/>
        </pc:sldMkLst>
        <pc:spChg chg="del">
          <ac:chgData name="Douglas Malcolm" userId="6fbabce8-ec94-4dd3-b118-672eb69ae1ad" providerId="ADAL" clId="{A91D677F-BCEF-1B43-9538-7D2A32C3DD06}" dt="2021-06-04T18:21:14.127" v="25" actId="478"/>
          <ac:spMkLst>
            <pc:docMk/>
            <pc:sldMk cId="1861421484" sldId="420"/>
            <ac:spMk id="2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1:19.903" v="28" actId="478"/>
          <ac:spMkLst>
            <pc:docMk/>
            <pc:sldMk cId="1861421484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1:21.150" v="29" actId="478"/>
          <ac:spMkLst>
            <pc:docMk/>
            <pc:sldMk cId="1861421484" sldId="420"/>
            <ac:spMk id="4" creationId="{00000000-0000-0000-0000-000000000000}"/>
          </ac:spMkLst>
        </pc:spChg>
        <pc:spChg chg="mod">
          <ac:chgData name="Douglas Malcolm" userId="6fbabce8-ec94-4dd3-b118-672eb69ae1ad" providerId="ADAL" clId="{A91D677F-BCEF-1B43-9538-7D2A32C3DD06}" dt="2021-06-04T18:21:16.607" v="27" actId="20577"/>
          <ac:spMkLst>
            <pc:docMk/>
            <pc:sldMk cId="1861421484" sldId="420"/>
            <ac:spMk id="7170" creationId="{00000000-0000-0000-0000-000000000000}"/>
          </ac:spMkLst>
        </pc:spChg>
        <pc:picChg chg="del">
          <ac:chgData name="Douglas Malcolm" userId="6fbabce8-ec94-4dd3-b118-672eb69ae1ad" providerId="ADAL" clId="{A91D677F-BCEF-1B43-9538-7D2A32C3DD06}" dt="2021-06-04T17:32:46.209" v="1" actId="478"/>
          <ac:picMkLst>
            <pc:docMk/>
            <pc:sldMk cId="1861421484" sldId="420"/>
            <ac:picMk id="9" creationId="{3A0B6E3C-A598-C844-9BA3-B042B781697F}"/>
          </ac:picMkLst>
        </pc:picChg>
        <pc:picChg chg="del">
          <ac:chgData name="Douglas Malcolm" userId="6fbabce8-ec94-4dd3-b118-672eb69ae1ad" providerId="ADAL" clId="{A91D677F-BCEF-1B43-9538-7D2A32C3DD06}" dt="2021-06-04T17:32:43.166" v="0" actId="478"/>
          <ac:picMkLst>
            <pc:docMk/>
            <pc:sldMk cId="1861421484" sldId="420"/>
            <ac:picMk id="10" creationId="{E4F896DC-6738-4441-9034-9B8D6B37AF3A}"/>
          </ac:picMkLst>
        </pc:picChg>
      </pc:sldChg>
      <pc:sldChg chg="delSp modSp mod">
        <pc:chgData name="Douglas Malcolm" userId="6fbabce8-ec94-4dd3-b118-672eb69ae1ad" providerId="ADAL" clId="{A91D677F-BCEF-1B43-9538-7D2A32C3DD06}" dt="2021-06-04T18:21:26.099" v="32" actId="478"/>
        <pc:sldMkLst>
          <pc:docMk/>
          <pc:sldMk cId="359219960" sldId="430"/>
        </pc:sldMkLst>
        <pc:spChg chg="del">
          <ac:chgData name="Douglas Malcolm" userId="6fbabce8-ec94-4dd3-b118-672eb69ae1ad" providerId="ADAL" clId="{A91D677F-BCEF-1B43-9538-7D2A32C3DD06}" dt="2021-06-04T18:21:23.776" v="30" actId="478"/>
          <ac:spMkLst>
            <pc:docMk/>
            <pc:sldMk cId="359219960" sldId="430"/>
            <ac:spMk id="3" creationId="{00000000-0000-0000-0000-000000000000}"/>
          </ac:spMkLst>
        </pc:spChg>
        <pc:spChg chg="mod">
          <ac:chgData name="Douglas Malcolm" userId="6fbabce8-ec94-4dd3-b118-672eb69ae1ad" providerId="ADAL" clId="{A91D677F-BCEF-1B43-9538-7D2A32C3DD06}" dt="2021-06-04T17:32:52.611" v="2"/>
          <ac:spMkLst>
            <pc:docMk/>
            <pc:sldMk cId="359219960" sldId="430"/>
            <ac:spMk id="13315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1:24.873" v="31" actId="478"/>
          <ac:spMkLst>
            <pc:docMk/>
            <pc:sldMk cId="359219960" sldId="430"/>
            <ac:spMk id="13317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1:26.099" v="32" actId="478"/>
          <ac:spMkLst>
            <pc:docMk/>
            <pc:sldMk cId="359219960" sldId="430"/>
            <ac:spMk id="13318" creationId="{00000000-0000-0000-0000-000000000000}"/>
          </ac:spMkLst>
        </pc:spChg>
      </pc:sldChg>
      <pc:sldChg chg="delSp modSp mod">
        <pc:chgData name="Douglas Malcolm" userId="6fbabce8-ec94-4dd3-b118-672eb69ae1ad" providerId="ADAL" clId="{A91D677F-BCEF-1B43-9538-7D2A32C3DD06}" dt="2021-06-04T18:21:34.577" v="37" actId="478"/>
        <pc:sldMkLst>
          <pc:docMk/>
          <pc:sldMk cId="833336003" sldId="431"/>
        </pc:sldMkLst>
        <pc:spChg chg="del">
          <ac:chgData name="Douglas Malcolm" userId="6fbabce8-ec94-4dd3-b118-672eb69ae1ad" providerId="ADAL" clId="{A91D677F-BCEF-1B43-9538-7D2A32C3DD06}" dt="2021-06-04T18:21:29.300" v="33" actId="478"/>
          <ac:spMkLst>
            <pc:docMk/>
            <pc:sldMk cId="833336003" sldId="431"/>
            <ac:spMk id="3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1:30.224" v="34" actId="478"/>
          <ac:spMkLst>
            <pc:docMk/>
            <pc:sldMk cId="833336003" sldId="431"/>
            <ac:spMk id="14341" creationId="{00000000-0000-0000-0000-000000000000}"/>
          </ac:spMkLst>
        </pc:spChg>
        <pc:spChg chg="del mod">
          <ac:chgData name="Douglas Malcolm" userId="6fbabce8-ec94-4dd3-b118-672eb69ae1ad" providerId="ADAL" clId="{A91D677F-BCEF-1B43-9538-7D2A32C3DD06}" dt="2021-06-04T18:21:34.577" v="37" actId="478"/>
          <ac:spMkLst>
            <pc:docMk/>
            <pc:sldMk cId="833336003" sldId="431"/>
            <ac:spMk id="14342" creationId="{00000000-0000-0000-0000-000000000000}"/>
          </ac:spMkLst>
        </pc:spChg>
      </pc:sldChg>
      <pc:sldChg chg="delSp modSp mod">
        <pc:chgData name="Douglas Malcolm" userId="6fbabce8-ec94-4dd3-b118-672eb69ae1ad" providerId="ADAL" clId="{A91D677F-BCEF-1B43-9538-7D2A32C3DD06}" dt="2021-06-04T18:21:39.953" v="40" actId="478"/>
        <pc:sldMkLst>
          <pc:docMk/>
          <pc:sldMk cId="93493226" sldId="434"/>
        </pc:sldMkLst>
        <pc:spChg chg="del">
          <ac:chgData name="Douglas Malcolm" userId="6fbabce8-ec94-4dd3-b118-672eb69ae1ad" providerId="ADAL" clId="{A91D677F-BCEF-1B43-9538-7D2A32C3DD06}" dt="2021-06-04T18:21:37.558" v="38" actId="478"/>
          <ac:spMkLst>
            <pc:docMk/>
            <pc:sldMk cId="93493226" sldId="434"/>
            <ac:spMk id="3" creationId="{00000000-0000-0000-0000-000000000000}"/>
          </ac:spMkLst>
        </pc:spChg>
        <pc:spChg chg="mod">
          <ac:chgData name="Douglas Malcolm" userId="6fbabce8-ec94-4dd3-b118-672eb69ae1ad" providerId="ADAL" clId="{A91D677F-BCEF-1B43-9538-7D2A32C3DD06}" dt="2021-06-04T17:32:52.611" v="2"/>
          <ac:spMkLst>
            <pc:docMk/>
            <pc:sldMk cId="93493226" sldId="434"/>
            <ac:spMk id="17411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1:38.587" v="39" actId="478"/>
          <ac:spMkLst>
            <pc:docMk/>
            <pc:sldMk cId="93493226" sldId="434"/>
            <ac:spMk id="17413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1:39.953" v="40" actId="478"/>
          <ac:spMkLst>
            <pc:docMk/>
            <pc:sldMk cId="93493226" sldId="434"/>
            <ac:spMk id="17414" creationId="{00000000-0000-0000-0000-000000000000}"/>
          </ac:spMkLst>
        </pc:spChg>
      </pc:sldChg>
      <pc:sldChg chg="delSp mod">
        <pc:chgData name="Douglas Malcolm" userId="6fbabce8-ec94-4dd3-b118-672eb69ae1ad" providerId="ADAL" clId="{A91D677F-BCEF-1B43-9538-7D2A32C3DD06}" dt="2021-06-04T18:21:44.783" v="43" actId="478"/>
        <pc:sldMkLst>
          <pc:docMk/>
          <pc:sldMk cId="1530103425" sldId="435"/>
        </pc:sldMkLst>
        <pc:spChg chg="del">
          <ac:chgData name="Douglas Malcolm" userId="6fbabce8-ec94-4dd3-b118-672eb69ae1ad" providerId="ADAL" clId="{A91D677F-BCEF-1B43-9538-7D2A32C3DD06}" dt="2021-06-04T18:21:42.720" v="41" actId="478"/>
          <ac:spMkLst>
            <pc:docMk/>
            <pc:sldMk cId="1530103425" sldId="435"/>
            <ac:spMk id="3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1:43.499" v="42" actId="478"/>
          <ac:spMkLst>
            <pc:docMk/>
            <pc:sldMk cId="1530103425" sldId="435"/>
            <ac:spMk id="18437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1:44.783" v="43" actId="478"/>
          <ac:spMkLst>
            <pc:docMk/>
            <pc:sldMk cId="1530103425" sldId="435"/>
            <ac:spMk id="18438" creationId="{00000000-0000-0000-0000-000000000000}"/>
          </ac:spMkLst>
        </pc:spChg>
      </pc:sldChg>
      <pc:sldChg chg="delSp modSp mod">
        <pc:chgData name="Douglas Malcolm" userId="6fbabce8-ec94-4dd3-b118-672eb69ae1ad" providerId="ADAL" clId="{A91D677F-BCEF-1B43-9538-7D2A32C3DD06}" dt="2021-06-04T18:21:49.723" v="46" actId="478"/>
        <pc:sldMkLst>
          <pc:docMk/>
          <pc:sldMk cId="3537276600" sldId="455"/>
        </pc:sldMkLst>
        <pc:spChg chg="del">
          <ac:chgData name="Douglas Malcolm" userId="6fbabce8-ec94-4dd3-b118-672eb69ae1ad" providerId="ADAL" clId="{A91D677F-BCEF-1B43-9538-7D2A32C3DD06}" dt="2021-06-04T18:21:47.446" v="44" actId="478"/>
          <ac:spMkLst>
            <pc:docMk/>
            <pc:sldMk cId="3537276600" sldId="455"/>
            <ac:spMk id="4" creationId="{00000000-0000-0000-0000-000000000000}"/>
          </ac:spMkLst>
        </pc:spChg>
        <pc:spChg chg="mod">
          <ac:chgData name="Douglas Malcolm" userId="6fbabce8-ec94-4dd3-b118-672eb69ae1ad" providerId="ADAL" clId="{A91D677F-BCEF-1B43-9538-7D2A32C3DD06}" dt="2021-06-04T17:32:52.611" v="2"/>
          <ac:spMkLst>
            <pc:docMk/>
            <pc:sldMk cId="3537276600" sldId="455"/>
            <ac:spMk id="14339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1:48.549" v="45" actId="478"/>
          <ac:spMkLst>
            <pc:docMk/>
            <pc:sldMk cId="3537276600" sldId="455"/>
            <ac:spMk id="14342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1:49.723" v="46" actId="478"/>
          <ac:spMkLst>
            <pc:docMk/>
            <pc:sldMk cId="3537276600" sldId="455"/>
            <ac:spMk id="14343" creationId="{00000000-0000-0000-0000-000000000000}"/>
          </ac:spMkLst>
        </pc:spChg>
      </pc:sldChg>
      <pc:sldChg chg="delSp mod">
        <pc:chgData name="Douglas Malcolm" userId="6fbabce8-ec94-4dd3-b118-672eb69ae1ad" providerId="ADAL" clId="{A91D677F-BCEF-1B43-9538-7D2A32C3DD06}" dt="2021-06-04T18:21:55.948" v="49" actId="478"/>
        <pc:sldMkLst>
          <pc:docMk/>
          <pc:sldMk cId="3975454538" sldId="456"/>
        </pc:sldMkLst>
        <pc:spChg chg="del">
          <ac:chgData name="Douglas Malcolm" userId="6fbabce8-ec94-4dd3-b118-672eb69ae1ad" providerId="ADAL" clId="{A91D677F-BCEF-1B43-9538-7D2A32C3DD06}" dt="2021-06-04T18:21:53.953" v="47" actId="478"/>
          <ac:spMkLst>
            <pc:docMk/>
            <pc:sldMk cId="3975454538" sldId="456"/>
            <ac:spMk id="4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1:54.898" v="48" actId="478"/>
          <ac:spMkLst>
            <pc:docMk/>
            <pc:sldMk cId="3975454538" sldId="456"/>
            <ac:spMk id="15365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1:55.948" v="49" actId="478"/>
          <ac:spMkLst>
            <pc:docMk/>
            <pc:sldMk cId="3975454538" sldId="456"/>
            <ac:spMk id="15366" creationId="{00000000-0000-0000-0000-000000000000}"/>
          </ac:spMkLst>
        </pc:spChg>
      </pc:sldChg>
      <pc:sldChg chg="delSp modSp mod">
        <pc:chgData name="Douglas Malcolm" userId="6fbabce8-ec94-4dd3-b118-672eb69ae1ad" providerId="ADAL" clId="{A91D677F-BCEF-1B43-9538-7D2A32C3DD06}" dt="2021-06-04T18:22:05.702" v="55" actId="478"/>
        <pc:sldMkLst>
          <pc:docMk/>
          <pc:sldMk cId="1069292297" sldId="469"/>
        </pc:sldMkLst>
        <pc:spChg chg="del">
          <ac:chgData name="Douglas Malcolm" userId="6fbabce8-ec94-4dd3-b118-672eb69ae1ad" providerId="ADAL" clId="{A91D677F-BCEF-1B43-9538-7D2A32C3DD06}" dt="2021-06-04T18:22:04.172" v="53" actId="478"/>
          <ac:spMkLst>
            <pc:docMk/>
            <pc:sldMk cId="1069292297" sldId="469"/>
            <ac:spMk id="3" creationId="{00000000-0000-0000-0000-000000000000}"/>
          </ac:spMkLst>
        </pc:spChg>
        <pc:spChg chg="mod">
          <ac:chgData name="Douglas Malcolm" userId="6fbabce8-ec94-4dd3-b118-672eb69ae1ad" providerId="ADAL" clId="{A91D677F-BCEF-1B43-9538-7D2A32C3DD06}" dt="2021-06-04T17:32:52.611" v="2"/>
          <ac:spMkLst>
            <pc:docMk/>
            <pc:sldMk cId="1069292297" sldId="469"/>
            <ac:spMk id="28675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2:04.844" v="54" actId="478"/>
          <ac:spMkLst>
            <pc:docMk/>
            <pc:sldMk cId="1069292297" sldId="469"/>
            <ac:spMk id="28677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2:05.702" v="55" actId="478"/>
          <ac:spMkLst>
            <pc:docMk/>
            <pc:sldMk cId="1069292297" sldId="469"/>
            <ac:spMk id="28678" creationId="{00000000-0000-0000-0000-000000000000}"/>
          </ac:spMkLst>
        </pc:spChg>
      </pc:sldChg>
      <pc:sldChg chg="delSp mod">
        <pc:chgData name="Douglas Malcolm" userId="6fbabce8-ec94-4dd3-b118-672eb69ae1ad" providerId="ADAL" clId="{A91D677F-BCEF-1B43-9538-7D2A32C3DD06}" dt="2021-06-04T18:22:02.074" v="52" actId="478"/>
        <pc:sldMkLst>
          <pc:docMk/>
          <pc:sldMk cId="590001062" sldId="470"/>
        </pc:sldMkLst>
        <pc:spChg chg="del">
          <ac:chgData name="Douglas Malcolm" userId="6fbabce8-ec94-4dd3-b118-672eb69ae1ad" providerId="ADAL" clId="{A91D677F-BCEF-1B43-9538-7D2A32C3DD06}" dt="2021-06-04T18:21:59.583" v="50" actId="478"/>
          <ac:spMkLst>
            <pc:docMk/>
            <pc:sldMk cId="590001062" sldId="470"/>
            <ac:spMk id="3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2:01.046" v="51" actId="478"/>
          <ac:spMkLst>
            <pc:docMk/>
            <pc:sldMk cId="590001062" sldId="470"/>
            <ac:spMk id="29701" creationId="{00000000-0000-0000-0000-000000000000}"/>
          </ac:spMkLst>
        </pc:spChg>
        <pc:spChg chg="del">
          <ac:chgData name="Douglas Malcolm" userId="6fbabce8-ec94-4dd3-b118-672eb69ae1ad" providerId="ADAL" clId="{A91D677F-BCEF-1B43-9538-7D2A32C3DD06}" dt="2021-06-04T18:22:02.074" v="52" actId="478"/>
          <ac:spMkLst>
            <pc:docMk/>
            <pc:sldMk cId="590001062" sldId="470"/>
            <ac:spMk id="29702" creationId="{00000000-0000-0000-0000-000000000000}"/>
          </ac:spMkLst>
        </pc:spChg>
      </pc:sldChg>
      <pc:sldMasterChg chg="delSp mod delSldLayout modSldLayout">
        <pc:chgData name="Douglas Malcolm" userId="6fbabce8-ec94-4dd3-b118-672eb69ae1ad" providerId="ADAL" clId="{A91D677F-BCEF-1B43-9538-7D2A32C3DD06}" dt="2021-06-04T18:21:04.368" v="24" actId="478"/>
        <pc:sldMasterMkLst>
          <pc:docMk/>
          <pc:sldMasterMk cId="0" sldId="2147483792"/>
        </pc:sldMasterMkLst>
        <pc:spChg chg="del">
          <ac:chgData name="Douglas Malcolm" userId="6fbabce8-ec94-4dd3-b118-672eb69ae1ad" providerId="ADAL" clId="{A91D677F-BCEF-1B43-9538-7D2A32C3DD06}" dt="2021-06-04T18:21:02.977" v="23" actId="478"/>
          <ac:spMkLst>
            <pc:docMk/>
            <pc:sldMasterMk cId="0" sldId="2147483792"/>
            <ac:spMk id="4" creationId="{0B83A8FF-66A0-CF46-A0F7-CF382682747D}"/>
          </ac:spMkLst>
        </pc:spChg>
        <pc:spChg chg="del">
          <ac:chgData name="Douglas Malcolm" userId="6fbabce8-ec94-4dd3-b118-672eb69ae1ad" providerId="ADAL" clId="{A91D677F-BCEF-1B43-9538-7D2A32C3DD06}" dt="2021-06-04T18:20:58.779" v="22" actId="478"/>
          <ac:spMkLst>
            <pc:docMk/>
            <pc:sldMasterMk cId="0" sldId="2147483792"/>
            <ac:spMk id="5" creationId="{A385E685-2DAE-1C48-84E0-C6B736417440}"/>
          </ac:spMkLst>
        </pc:spChg>
        <pc:spChg chg="del">
          <ac:chgData name="Douglas Malcolm" userId="6fbabce8-ec94-4dd3-b118-672eb69ae1ad" providerId="ADAL" clId="{A91D677F-BCEF-1B43-9538-7D2A32C3DD06}" dt="2021-06-04T18:21:04.368" v="24" actId="478"/>
          <ac:spMkLst>
            <pc:docMk/>
            <pc:sldMasterMk cId="0" sldId="2147483792"/>
            <ac:spMk id="6" creationId="{C95BAA02-D427-B648-AE24-686128F5089A}"/>
          </ac:spMkLst>
        </pc:spChg>
        <pc:sldLayoutChg chg="delSp mod">
          <pc:chgData name="Douglas Malcolm" userId="6fbabce8-ec94-4dd3-b118-672eb69ae1ad" providerId="ADAL" clId="{A91D677F-BCEF-1B43-9538-7D2A32C3DD06}" dt="2021-06-04T18:20:53.071" v="21" actId="478"/>
          <pc:sldLayoutMkLst>
            <pc:docMk/>
            <pc:sldMasterMk cId="0" sldId="2147483792"/>
            <pc:sldLayoutMk cId="1697998300" sldId="2147483810"/>
          </pc:sldLayoutMkLst>
          <pc:spChg chg="del">
            <ac:chgData name="Douglas Malcolm" userId="6fbabce8-ec94-4dd3-b118-672eb69ae1ad" providerId="ADAL" clId="{A91D677F-BCEF-1B43-9538-7D2A32C3DD06}" dt="2021-06-04T18:20:53.071" v="21" actId="478"/>
            <ac:spMkLst>
              <pc:docMk/>
              <pc:sldMasterMk cId="0" sldId="2147483792"/>
              <pc:sldLayoutMk cId="1697998300" sldId="2147483810"/>
              <ac:spMk id="4" creationId="{48C0821E-9393-1F4D-AC67-C46F7F13591E}"/>
            </ac:spMkLst>
          </pc:spChg>
          <pc:spChg chg="del">
            <ac:chgData name="Douglas Malcolm" userId="6fbabce8-ec94-4dd3-b118-672eb69ae1ad" providerId="ADAL" clId="{A91D677F-BCEF-1B43-9538-7D2A32C3DD06}" dt="2021-06-04T18:20:49.338" v="19" actId="478"/>
            <ac:spMkLst>
              <pc:docMk/>
              <pc:sldMasterMk cId="0" sldId="2147483792"/>
              <pc:sldLayoutMk cId="1697998300" sldId="2147483810"/>
              <ac:spMk id="5" creationId="{C47CB217-1943-8240-A02C-F17087CBECB7}"/>
            </ac:spMkLst>
          </pc:spChg>
          <pc:spChg chg="del">
            <ac:chgData name="Douglas Malcolm" userId="6fbabce8-ec94-4dd3-b118-672eb69ae1ad" providerId="ADAL" clId="{A91D677F-BCEF-1B43-9538-7D2A32C3DD06}" dt="2021-06-04T18:20:50.470" v="20" actId="478"/>
            <ac:spMkLst>
              <pc:docMk/>
              <pc:sldMasterMk cId="0" sldId="2147483792"/>
              <pc:sldLayoutMk cId="1697998300" sldId="2147483810"/>
              <ac:spMk id="6" creationId="{C5F744DA-B81F-B243-B3BD-0C7511D9D2E5}"/>
            </ac:spMkLst>
          </pc:spChg>
        </pc:sldLayoutChg>
        <pc:sldLayoutChg chg="del">
          <pc:chgData name="Douglas Malcolm" userId="6fbabce8-ec94-4dd3-b118-672eb69ae1ad" providerId="ADAL" clId="{A91D677F-BCEF-1B43-9538-7D2A32C3DD06}" dt="2021-06-04T18:20:16.944" v="9" actId="2696"/>
          <pc:sldLayoutMkLst>
            <pc:docMk/>
            <pc:sldMasterMk cId="0" sldId="2147483792"/>
            <pc:sldLayoutMk cId="127638820" sldId="2147483811"/>
          </pc:sldLayoutMkLst>
        </pc:sldLayoutChg>
        <pc:sldLayoutChg chg="del">
          <pc:chgData name="Douglas Malcolm" userId="6fbabce8-ec94-4dd3-b118-672eb69ae1ad" providerId="ADAL" clId="{A91D677F-BCEF-1B43-9538-7D2A32C3DD06}" dt="2021-06-04T18:20:14.781" v="8" actId="2696"/>
          <pc:sldLayoutMkLst>
            <pc:docMk/>
            <pc:sldMasterMk cId="0" sldId="2147483792"/>
            <pc:sldLayoutMk cId="1307877766" sldId="2147483812"/>
          </pc:sldLayoutMkLst>
        </pc:sldLayoutChg>
        <pc:sldLayoutChg chg="del">
          <pc:chgData name="Douglas Malcolm" userId="6fbabce8-ec94-4dd3-b118-672eb69ae1ad" providerId="ADAL" clId="{A91D677F-BCEF-1B43-9538-7D2A32C3DD06}" dt="2021-06-04T18:20:12.010" v="7" actId="2696"/>
          <pc:sldLayoutMkLst>
            <pc:docMk/>
            <pc:sldMasterMk cId="0" sldId="2147483792"/>
            <pc:sldLayoutMk cId="624778730" sldId="2147483813"/>
          </pc:sldLayoutMkLst>
        </pc:sldLayoutChg>
        <pc:sldLayoutChg chg="del">
          <pc:chgData name="Douglas Malcolm" userId="6fbabce8-ec94-4dd3-b118-672eb69ae1ad" providerId="ADAL" clId="{A91D677F-BCEF-1B43-9538-7D2A32C3DD06}" dt="2021-06-04T18:20:03.873" v="4" actId="2696"/>
          <pc:sldLayoutMkLst>
            <pc:docMk/>
            <pc:sldMasterMk cId="0" sldId="2147483792"/>
            <pc:sldLayoutMk cId="1607557671" sldId="2147483814"/>
          </pc:sldLayoutMkLst>
        </pc:sldLayoutChg>
        <pc:sldLayoutChg chg="addSp delSp mod">
          <pc:chgData name="Douglas Malcolm" userId="6fbabce8-ec94-4dd3-b118-672eb69ae1ad" providerId="ADAL" clId="{A91D677F-BCEF-1B43-9538-7D2A32C3DD06}" dt="2021-06-04T18:20:35.985" v="15" actId="478"/>
          <pc:sldLayoutMkLst>
            <pc:docMk/>
            <pc:sldMasterMk cId="0" sldId="2147483792"/>
            <pc:sldLayoutMk cId="3980077837" sldId="2147483815"/>
          </pc:sldLayoutMkLst>
          <pc:spChg chg="add del">
            <ac:chgData name="Douglas Malcolm" userId="6fbabce8-ec94-4dd3-b118-672eb69ae1ad" providerId="ADAL" clId="{A91D677F-BCEF-1B43-9538-7D2A32C3DD06}" dt="2021-06-04T18:20:30.822" v="13" actId="478"/>
            <ac:spMkLst>
              <pc:docMk/>
              <pc:sldMasterMk cId="0" sldId="2147483792"/>
              <pc:sldLayoutMk cId="3980077837" sldId="2147483815"/>
              <ac:spMk id="4" creationId="{E79503A6-B206-0F4A-A8A3-4E45D75EB671}"/>
            </ac:spMkLst>
          </pc:spChg>
          <pc:spChg chg="del">
            <ac:chgData name="Douglas Malcolm" userId="6fbabce8-ec94-4dd3-b118-672eb69ae1ad" providerId="ADAL" clId="{A91D677F-BCEF-1B43-9538-7D2A32C3DD06}" dt="2021-06-04T18:20:35.985" v="15" actId="478"/>
            <ac:spMkLst>
              <pc:docMk/>
              <pc:sldMasterMk cId="0" sldId="2147483792"/>
              <pc:sldLayoutMk cId="3980077837" sldId="2147483815"/>
              <ac:spMk id="7" creationId="{22656CA7-929E-5F4C-ACDC-A5AB7A92C5DA}"/>
            </ac:spMkLst>
          </pc:spChg>
          <pc:spChg chg="del">
            <ac:chgData name="Douglas Malcolm" userId="6fbabce8-ec94-4dd3-b118-672eb69ae1ad" providerId="ADAL" clId="{A91D677F-BCEF-1B43-9538-7D2A32C3DD06}" dt="2021-06-04T18:20:27.805" v="11" actId="478"/>
            <ac:spMkLst>
              <pc:docMk/>
              <pc:sldMasterMk cId="0" sldId="2147483792"/>
              <pc:sldLayoutMk cId="3980077837" sldId="2147483815"/>
              <ac:spMk id="8" creationId="{04BBD71B-7692-0C44-9AB8-0FEB61DD11AC}"/>
            </ac:spMkLst>
          </pc:spChg>
          <pc:spChg chg="del">
            <ac:chgData name="Douglas Malcolm" userId="6fbabce8-ec94-4dd3-b118-672eb69ae1ad" providerId="ADAL" clId="{A91D677F-BCEF-1B43-9538-7D2A32C3DD06}" dt="2021-06-04T18:20:34.014" v="14" actId="478"/>
            <ac:spMkLst>
              <pc:docMk/>
              <pc:sldMasterMk cId="0" sldId="2147483792"/>
              <pc:sldLayoutMk cId="3980077837" sldId="2147483815"/>
              <ac:spMk id="9" creationId="{281966BF-DE72-7140-8BBB-F96446FBABAF}"/>
            </ac:spMkLst>
          </pc:spChg>
        </pc:sldLayoutChg>
        <pc:sldLayoutChg chg="del">
          <pc:chgData name="Douglas Malcolm" userId="6fbabce8-ec94-4dd3-b118-672eb69ae1ad" providerId="ADAL" clId="{A91D677F-BCEF-1B43-9538-7D2A32C3DD06}" dt="2021-06-04T18:20:19.422" v="10" actId="2696"/>
          <pc:sldLayoutMkLst>
            <pc:docMk/>
            <pc:sldMasterMk cId="0" sldId="2147483792"/>
            <pc:sldLayoutMk cId="3005028446" sldId="2147483816"/>
          </pc:sldLayoutMkLst>
        </pc:sldLayoutChg>
        <pc:sldLayoutChg chg="delSp mod">
          <pc:chgData name="Douglas Malcolm" userId="6fbabce8-ec94-4dd3-b118-672eb69ae1ad" providerId="ADAL" clId="{A91D677F-BCEF-1B43-9538-7D2A32C3DD06}" dt="2021-06-04T18:20:46.150" v="18" actId="478"/>
          <pc:sldLayoutMkLst>
            <pc:docMk/>
            <pc:sldMasterMk cId="0" sldId="2147483792"/>
            <pc:sldLayoutMk cId="2138546792" sldId="2147483817"/>
          </pc:sldLayoutMkLst>
          <pc:spChg chg="del">
            <ac:chgData name="Douglas Malcolm" userId="6fbabce8-ec94-4dd3-b118-672eb69ae1ad" providerId="ADAL" clId="{A91D677F-BCEF-1B43-9538-7D2A32C3DD06}" dt="2021-06-04T18:20:39.224" v="16" actId="478"/>
            <ac:spMkLst>
              <pc:docMk/>
              <pc:sldMasterMk cId="0" sldId="2147483792"/>
              <pc:sldLayoutMk cId="2138546792" sldId="2147483817"/>
              <ac:spMk id="4" creationId="{11BD267D-61C9-7D43-8075-BCBB0D34BF3A}"/>
            </ac:spMkLst>
          </pc:spChg>
          <pc:spChg chg="del">
            <ac:chgData name="Douglas Malcolm" userId="6fbabce8-ec94-4dd3-b118-672eb69ae1ad" providerId="ADAL" clId="{A91D677F-BCEF-1B43-9538-7D2A32C3DD06}" dt="2021-06-04T18:20:42.870" v="17" actId="478"/>
            <ac:spMkLst>
              <pc:docMk/>
              <pc:sldMasterMk cId="0" sldId="2147483792"/>
              <pc:sldLayoutMk cId="2138546792" sldId="2147483817"/>
              <ac:spMk id="5" creationId="{601C3A83-CCB3-CF40-94C6-77B44DE8325A}"/>
            </ac:spMkLst>
          </pc:spChg>
          <pc:spChg chg="del">
            <ac:chgData name="Douglas Malcolm" userId="6fbabce8-ec94-4dd3-b118-672eb69ae1ad" providerId="ADAL" clId="{A91D677F-BCEF-1B43-9538-7D2A32C3DD06}" dt="2021-06-04T18:20:46.150" v="18" actId="478"/>
            <ac:spMkLst>
              <pc:docMk/>
              <pc:sldMasterMk cId="0" sldId="2147483792"/>
              <pc:sldLayoutMk cId="2138546792" sldId="2147483817"/>
              <ac:spMk id="6" creationId="{EAC96846-B276-F34C-A246-9AAC2C527F25}"/>
            </ac:spMkLst>
          </pc:spChg>
        </pc:sldLayoutChg>
        <pc:sldLayoutChg chg="del">
          <pc:chgData name="Douglas Malcolm" userId="6fbabce8-ec94-4dd3-b118-672eb69ae1ad" providerId="ADAL" clId="{A91D677F-BCEF-1B43-9538-7D2A32C3DD06}" dt="2021-06-04T18:20:08.221" v="6" actId="2696"/>
          <pc:sldLayoutMkLst>
            <pc:docMk/>
            <pc:sldMasterMk cId="0" sldId="2147483792"/>
            <pc:sldLayoutMk cId="2843322389" sldId="2147483818"/>
          </pc:sldLayoutMkLst>
        </pc:sldLayoutChg>
        <pc:sldLayoutChg chg="del">
          <pc:chgData name="Douglas Malcolm" userId="6fbabce8-ec94-4dd3-b118-672eb69ae1ad" providerId="ADAL" clId="{A91D677F-BCEF-1B43-9538-7D2A32C3DD06}" dt="2021-06-04T18:20:05.789" v="5" actId="2696"/>
          <pc:sldLayoutMkLst>
            <pc:docMk/>
            <pc:sldMasterMk cId="0" sldId="2147483792"/>
            <pc:sldLayoutMk cId="3123359228" sldId="2147483819"/>
          </pc:sldLayoutMkLst>
        </pc:sldLayoutChg>
        <pc:sldLayoutChg chg="del">
          <pc:chgData name="Douglas Malcolm" userId="6fbabce8-ec94-4dd3-b118-672eb69ae1ad" providerId="ADAL" clId="{A91D677F-BCEF-1B43-9538-7D2A32C3DD06}" dt="2021-06-04T18:20:01.710" v="3" actId="2696"/>
          <pc:sldLayoutMkLst>
            <pc:docMk/>
            <pc:sldMasterMk cId="0" sldId="2147483792"/>
            <pc:sldLayoutMk cId="1700109023" sldId="214748382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10/1/2021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10/1/2021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043E83-1B97-CD47-9A6A-7D3D30D0DBD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813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9503A6-B206-0F4A-A8A3-4E45D75EB671}"/>
              </a:ext>
            </a:extLst>
          </p:cNvPr>
          <p:cNvSpPr/>
          <p:nvPr userDrawn="1"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D547DD-EEDA-DD42-8E31-D5CD6EC2E536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5F91C6-6338-464D-8B3C-1EA30294530F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7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9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397D08-5DD2-6A45-8CC4-E3FE3BF5539D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21815F-BAE1-B84A-9EE9-75313819B67B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854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CBBF948-034C-6D4A-BE72-F76CC98A9263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BE23D6-3012-F04D-8374-080EBD17494A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F8352-C7AE-084C-AF6F-2CB78AC4D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25" name="Text Placeholder 2">
            <a:extLst>
              <a:ext uri="{FF2B5EF4-FFF2-40B4-BE49-F238E27FC236}">
                <a16:creationId xmlns:a16="http://schemas.microsoft.com/office/drawing/2014/main" id="{042F4808-47E4-0746-BCF1-44E6CA2B53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E1833B-8B5A-0043-A415-C80E4E7EDD01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0" r:id="rId2"/>
    <p:sldLayoutId id="2147483817" r:id="rId3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dirty="0"/>
              <a:t>Classes </a:t>
            </a:r>
            <a:r>
              <a:rPr lang="en-US" altLang="en-US" sz="4800" b="1"/>
              <a:t>&amp; Objects</a:t>
            </a:r>
            <a:endParaRPr lang="en-US" altLang="en-US" sz="4745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 dirty="0"/>
              <a:t>Object-Oriented Programming and</a:t>
            </a:r>
            <a:br>
              <a:rPr lang="en-US" altLang="en-US" b="1" dirty="0"/>
            </a:br>
            <a:r>
              <a:rPr lang="en-US" altLang="en-US" b="1" dirty="0"/>
              <a:t>class Design</a:t>
            </a: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772400" y="236306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8" name="Picture 10" descr="Java Logo">
            <a:extLst>
              <a:ext uri="{FF2B5EF4-FFF2-40B4-BE49-F238E27FC236}">
                <a16:creationId xmlns:a16="http://schemas.microsoft.com/office/drawing/2014/main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60" y="1365084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ctrTitle" idx="4294967295"/>
          </p:nvPr>
        </p:nvSpPr>
        <p:spPr>
          <a:xfrm>
            <a:off x="609600" y="228600"/>
            <a:ext cx="7772400" cy="612775"/>
          </a:xfrm>
        </p:spPr>
        <p:txBody>
          <a:bodyPr anchor="b"/>
          <a:lstStyle/>
          <a:p>
            <a:pPr algn="ctr"/>
            <a:r>
              <a:rPr lang="en-US" altLang="en-US" sz="3600"/>
              <a:t>Class Circle Pseudocode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subTitle" idx="4294967295"/>
          </p:nvPr>
        </p:nvSpPr>
        <p:spPr>
          <a:xfrm>
            <a:off x="609600" y="990600"/>
            <a:ext cx="7848600" cy="53340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CLASS Circle</a:t>
            </a:r>
            <a:endParaRPr altLang="en-US" sz="1800" noProof="1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BEGIN</a:t>
            </a: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CREATE Radius </a:t>
            </a:r>
            <a:r>
              <a:rPr lang="en-US"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1.0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CONSTRUCTOR Circle    //called default constructor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BEGIN</a:t>
            </a:r>
            <a:b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END CONSTRUCTOR</a:t>
            </a:r>
            <a:b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</a:b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CONSTRUCTOR Circle (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NewRadius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    //called constructor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BEGIN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   Radius </a:t>
            </a:r>
            <a:r>
              <a:rPr lang="en-US"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NewRadius</a:t>
            </a: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END CONSTRUCTOR</a:t>
            </a:r>
            <a:r>
              <a:rPr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</a:b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METHOD 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getArea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()    //compute and return circle area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BEGIN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  RETURN (Radius * Radius * 3.14159)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END METHOD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END CLASS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924800" y="51816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219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Class Circle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47833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Circle 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{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radius = 1.0;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Circle()  			</a:t>
            </a:r>
            <a:r>
              <a:rPr lang="en-US" altLang="en-US" sz="22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//default constructor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{  </a:t>
            </a:r>
          </a:p>
          <a:p>
            <a:pPr algn="l"/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}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Circle(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newRadius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) 	</a:t>
            </a:r>
            <a:r>
              <a:rPr lang="en-US" altLang="en-US" sz="22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//another constructor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{    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   radius = 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newRadius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;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}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public 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getArea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()      </a:t>
            </a:r>
            <a:r>
              <a:rPr lang="en-US" altLang="en-US" sz="22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//calculates area</a:t>
            </a:r>
          </a:p>
          <a:p>
            <a:pPr algn="l"/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{ 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(radius*radius*3.14159);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}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36928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638" y="455189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336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altLang="en-US" sz="3600" dirty="0"/>
              <a:t>Driver in Pseudocode</a:t>
            </a: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CLASS </a:t>
            </a:r>
            <a:r>
              <a:rPr lang="en-US" altLang="en-US" sz="2200" dirty="0" err="1"/>
              <a:t>TestCircle</a:t>
            </a:r>
            <a:endParaRPr altLang="en-US" sz="2200" noProof="1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altLang="en-US" sz="2200" noProof="1"/>
              <a:t>BEGIN</a:t>
            </a:r>
            <a:endParaRPr lang="en-US" altLang="en-US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CREATE circle1, circle2  AS Circle	</a:t>
            </a:r>
            <a:r>
              <a:rPr lang="en-US" altLang="en-US" sz="2200" dirty="0">
                <a:solidFill>
                  <a:srgbClr val="4E8F00"/>
                </a:solidFill>
              </a:rPr>
              <a:t>// create two variables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>
                <a:ea typeface="Courier New" charset="0"/>
                <a:cs typeface="Courier New" charset="0"/>
              </a:rPr>
              <a:t>      </a:t>
            </a:r>
            <a:r>
              <a:rPr lang="en-US" altLang="en-US" sz="2200" dirty="0"/>
              <a:t>circle1 </a:t>
            </a:r>
            <a:r>
              <a:rPr lang="en-US" altLang="en-US" sz="2200" noProof="1"/>
              <a:t>=</a:t>
            </a:r>
            <a:r>
              <a:rPr lang="en-US" altLang="en-US" sz="2200" dirty="0"/>
              <a:t> </a:t>
            </a:r>
            <a:r>
              <a:rPr lang="en-US" altLang="en-US" sz="2200" dirty="0">
                <a:ea typeface="Courier New" charset="0"/>
                <a:cs typeface="Courier New" charset="0"/>
              </a:rPr>
              <a:t>NEW circle()   		</a:t>
            </a:r>
            <a:r>
              <a:rPr lang="en-US" altLang="en-US" sz="2200" dirty="0">
                <a:solidFill>
                  <a:srgbClr val="4E8F00"/>
                </a:solidFill>
              </a:rPr>
              <a:t>// create circle1 object</a:t>
            </a:r>
            <a:endParaRPr lang="en-US" altLang="en-US" sz="2200" dirty="0">
              <a:solidFill>
                <a:srgbClr val="4E8F00"/>
              </a:solidFill>
              <a:ea typeface="Courier New" charset="0"/>
              <a:cs typeface="Courier New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circle2 </a:t>
            </a:r>
            <a:r>
              <a:rPr lang="en-US" altLang="en-US" sz="2200" noProof="1"/>
              <a:t>=</a:t>
            </a:r>
            <a:r>
              <a:rPr lang="en-US" altLang="en-US" sz="2200" dirty="0"/>
              <a:t> </a:t>
            </a:r>
            <a:r>
              <a:rPr lang="en-US" altLang="en-US" sz="2200" dirty="0">
                <a:ea typeface="Courier New" charset="0"/>
                <a:cs typeface="Courier New" charset="0"/>
              </a:rPr>
              <a:t>NEW circle(25.0)    		</a:t>
            </a:r>
            <a:r>
              <a:rPr lang="en-US" altLang="en-US" sz="2200" dirty="0">
                <a:solidFill>
                  <a:srgbClr val="4E8F00"/>
                </a:solidFill>
              </a:rPr>
              <a:t>// create circle2 object</a:t>
            </a:r>
            <a:endParaRPr lang="en-US" altLang="en-US" sz="2200" dirty="0">
              <a:solidFill>
                <a:srgbClr val="4E8F00"/>
              </a:solidFill>
              <a:ea typeface="Courier New" charset="0"/>
              <a:cs typeface="Courier New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PRINT ("Circle 1 area = " + circle1.getArea())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PRINT ("Circle 2 area = " + circle2.getArea())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END </a:t>
            </a:r>
            <a:r>
              <a:rPr lang="en-US" altLang="en-US" sz="2200" dirty="0" err="1"/>
              <a:t>TestCircle</a:t>
            </a:r>
            <a:endParaRPr lang="en-US" altLang="en-US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endParaRPr lang="en-US" altLang="en-US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Outputs: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  Circle 1 area = 3.14159</a:t>
            </a:r>
            <a:br>
              <a:rPr lang="en-US" altLang="en-US" sz="2200" dirty="0"/>
            </a:br>
            <a:r>
              <a:rPr lang="en-US" altLang="en-US" sz="2200" dirty="0"/>
              <a:t>        Circle 2 area = 1963.4937499999999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endParaRPr lang="en-US" altLang="en-US" sz="2200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924800" y="51816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493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altLang="en-US" sz="3600" dirty="0"/>
              <a:t>Driver in Java</a:t>
            </a: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Test_Circle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main (String 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[]) {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	Circle c1 = 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Circle();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"The area of the c1 is "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			+ c1.getArea());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	Circle c2 = 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Circle(25);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"The area of c2 is "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		+ c2.getArea());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}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36928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103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Example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22325" y="1736725"/>
            <a:ext cx="7543800" cy="4022725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/>
              <a:t>CLASS BMW_Z4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/>
              <a:t>BEGIN 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/>
              <a:t>    CONSTRUCTOR BMW_Z4()    // constructor #1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/>
              <a:t>    BEGIN</a:t>
            </a:r>
            <a:br>
              <a:rPr lang="en-US" altLang="en-US" sz="1800" dirty="0"/>
            </a:br>
            <a:r>
              <a:rPr lang="en-US" altLang="en-US" sz="1800" dirty="0"/>
              <a:t>	</a:t>
            </a:r>
            <a:r>
              <a:rPr lang="en-US" altLang="en-US" sz="1800" dirty="0" err="1">
                <a:solidFill>
                  <a:srgbClr val="000000"/>
                </a:solidFill>
                <a:ea typeface="Courier New" charset="0"/>
                <a:cs typeface="Courier New" charset="0"/>
              </a:rPr>
              <a:t>ModelYear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= 2004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	TopUp = false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	</a:t>
            </a:r>
            <a:r>
              <a:rPr lang="en-US" altLang="en-US" sz="1800" dirty="0" err="1">
                <a:solidFill>
                  <a:srgbClr val="000000"/>
                </a:solidFill>
                <a:ea typeface="Courier New" charset="0"/>
                <a:cs typeface="Courier New" charset="0"/>
              </a:rPr>
              <a:t>LicensePlate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= "DEALER"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 END </a:t>
            </a:r>
            <a:r>
              <a:rPr lang="en-US" altLang="en-US" sz="1800" dirty="0"/>
              <a:t>CONSTRUCTOR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/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endParaRPr lang="en-US" altLang="en-US" sz="1800" dirty="0">
              <a:solidFill>
                <a:srgbClr val="000000"/>
              </a:solidFill>
              <a:ea typeface="Courier New" charset="0"/>
              <a:cs typeface="Courier New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</a:t>
            </a:r>
            <a:r>
              <a:rPr lang="en-US" altLang="en-US" sz="1800" dirty="0"/>
              <a:t>CONSTRUCTOR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BMW_Z4(parameter: year)    // constructor #2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 BEGIN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	</a:t>
            </a:r>
            <a:r>
              <a:rPr lang="en-US" altLang="en-US" sz="1800" dirty="0" err="1">
                <a:solidFill>
                  <a:srgbClr val="000000"/>
                </a:solidFill>
                <a:ea typeface="Courier New" charset="0"/>
                <a:cs typeface="Courier New" charset="0"/>
              </a:rPr>
              <a:t>ModelYear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= year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	TopUp = false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	</a:t>
            </a:r>
            <a:r>
              <a:rPr lang="en-US" altLang="en-US" sz="1800" dirty="0" err="1">
                <a:solidFill>
                  <a:srgbClr val="000000"/>
                </a:solidFill>
                <a:ea typeface="Courier New" charset="0"/>
                <a:cs typeface="Courier New" charset="0"/>
              </a:rPr>
              <a:t>LicensePlate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= "DEALER"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 END </a:t>
            </a:r>
            <a:r>
              <a:rPr lang="en-US" altLang="en-US" sz="1800" dirty="0"/>
              <a:t>CONSTRUCTOR</a:t>
            </a:r>
            <a:endParaRPr lang="en-US" altLang="en-US" sz="1800" dirty="0">
              <a:solidFill>
                <a:srgbClr val="000000"/>
              </a:solidFill>
              <a:ea typeface="Courier New" charset="0"/>
              <a:cs typeface="Courier New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END CLASS</a:t>
            </a:r>
            <a:endParaRPr lang="en-US" altLang="en-US" dirty="0"/>
          </a:p>
        </p:txBody>
      </p:sp>
      <p:sp>
        <p:nvSpPr>
          <p:cNvPr id="8" name="Rectangle 7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924800" y="51816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7276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600200" y="34925"/>
            <a:ext cx="7543800" cy="746125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Java - Constructor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762000" y="990600"/>
            <a:ext cx="78486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cl</a:t>
            </a:r>
            <a:r>
              <a:rPr lang="en-US" spc="-2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ss</a:t>
            </a:r>
            <a:r>
              <a:rPr lang="en-US" spc="-15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pc="-2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W</a:t>
            </a:r>
            <a:r>
              <a:rPr lang="en-US" spc="-15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_Z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4 {</a:t>
            </a:r>
            <a:endParaRPr lang="en-US" alt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String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BMW_Z4 ()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2004; </a:t>
            </a:r>
            <a:b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false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"DEALER"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} </a:t>
            </a:r>
            <a:b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BMW_Z4 (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year)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year; </a:t>
            </a:r>
            <a:b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false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"DEALER"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}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13" name="Picture 10" descr="Java Logo">
            <a:extLst>
              <a:ext uri="{FF2B5EF4-FFF2-40B4-BE49-F238E27FC236}">
                <a16:creationId xmlns:a16="http://schemas.microsoft.com/office/drawing/2014/main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010697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454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altLang="en-US" sz="3600" dirty="0"/>
              <a:t>Properties Example Pseudocode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xfrm>
            <a:off x="822325" y="1705903"/>
            <a:ext cx="7543800" cy="424973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CLASS BMW_Z4</a:t>
            </a:r>
            <a:endParaRPr altLang="en-US" sz="2400" noProof="1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altLang="en-US" sz="2400" noProof="1"/>
              <a:t>BEGIN</a:t>
            </a:r>
            <a:endParaRPr lang="en-US" alt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PRIVATE </a:t>
            </a:r>
            <a:r>
              <a:rPr lang="en-US" altLang="en-US" sz="2400" dirty="0" err="1"/>
              <a:t>ModelYear</a:t>
            </a:r>
            <a:endParaRPr lang="en-US" alt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PRIVATE </a:t>
            </a:r>
            <a:r>
              <a:rPr lang="en-US" altLang="en-US" sz="2400" dirty="0" err="1"/>
              <a:t>LicensePlate</a:t>
            </a:r>
            <a:endParaRPr lang="en-US" alt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PUBLIC METHOD </a:t>
            </a:r>
            <a:r>
              <a:rPr lang="en-US" altLang="en-US" sz="2400" dirty="0" err="1"/>
              <a:t>SetModelYear</a:t>
            </a:r>
            <a:r>
              <a:rPr lang="en-US" altLang="en-US" sz="2400" dirty="0"/>
              <a:t> (Year)	</a:t>
            </a:r>
            <a:br>
              <a:rPr lang="en-US" altLang="en-US" sz="2400" dirty="0"/>
            </a:br>
            <a:r>
              <a:rPr lang="en-US" altLang="en-US" sz="2400" dirty="0"/>
              <a:t>	BEGIN   </a:t>
            </a:r>
            <a:r>
              <a:rPr lang="en-US" altLang="en-US" sz="2400" dirty="0" err="1"/>
              <a:t>ModelYear</a:t>
            </a:r>
            <a:r>
              <a:rPr lang="en-US" altLang="en-US" sz="2400" dirty="0"/>
              <a:t> </a:t>
            </a:r>
            <a:r>
              <a:rPr lang="en-US" altLang="en-US" sz="2400" noProof="1"/>
              <a:t>=</a:t>
            </a:r>
            <a:r>
              <a:rPr lang="en-US" altLang="en-US" sz="2400" dirty="0"/>
              <a:t> Year   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PUBLIC METHOD </a:t>
            </a:r>
            <a:r>
              <a:rPr lang="en-US" altLang="en-US" sz="2400" dirty="0" err="1"/>
              <a:t>GetModelYear</a:t>
            </a:r>
            <a:r>
              <a:rPr lang="en-US" altLang="en-US" sz="2400" dirty="0"/>
              <a:t> ()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	BEGIN   RETURN </a:t>
            </a:r>
            <a:r>
              <a:rPr lang="en-US" altLang="en-US" sz="2400" dirty="0" err="1"/>
              <a:t>ModelYear</a:t>
            </a:r>
            <a:r>
              <a:rPr lang="en-US" altLang="en-US" sz="2400" dirty="0"/>
              <a:t>  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PUBLIC METHOD </a:t>
            </a:r>
            <a:r>
              <a:rPr lang="en-US" altLang="en-US" sz="2400" dirty="0" err="1"/>
              <a:t>SetLicensePlate</a:t>
            </a:r>
            <a:r>
              <a:rPr lang="en-US" altLang="en-US" sz="2400" dirty="0"/>
              <a:t> (value)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	BEGIN   </a:t>
            </a:r>
            <a:r>
              <a:rPr lang="en-US" altLang="en-US" sz="2400" dirty="0" err="1"/>
              <a:t>LicensePlate</a:t>
            </a:r>
            <a:r>
              <a:rPr lang="en-US" altLang="en-US" sz="2400" dirty="0"/>
              <a:t> </a:t>
            </a:r>
            <a:r>
              <a:rPr lang="en-US" altLang="en-US" sz="2400" noProof="1"/>
              <a:t>=</a:t>
            </a:r>
            <a:r>
              <a:rPr lang="en-US" altLang="en-US" sz="2400" dirty="0"/>
              <a:t> value  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PUBLIC METHOD </a:t>
            </a:r>
            <a:r>
              <a:rPr lang="en-US" altLang="en-US" sz="2400" dirty="0" err="1"/>
              <a:t>GetLicensePlate</a:t>
            </a:r>
            <a:r>
              <a:rPr lang="en-US" altLang="en-US" sz="2400" dirty="0"/>
              <a:t> ()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	BEGIN   RETURN </a:t>
            </a:r>
            <a:r>
              <a:rPr lang="en-US" altLang="en-US" sz="2400" dirty="0" err="1"/>
              <a:t>LicensePlate</a:t>
            </a:r>
            <a:r>
              <a:rPr lang="en-US" altLang="en-US" sz="2400" dirty="0"/>
              <a:t> 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END CLASS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924800" y="51816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9292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Class </a:t>
            </a:r>
            <a:r>
              <a:rPr lang="en-US" altLang="en-US" sz="3500" dirty="0"/>
              <a:t>BMW_Z4</a:t>
            </a:r>
            <a:endParaRPr lang="en-US" altLang="en-US" sz="3600" dirty="0"/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>
          <a:xfrm>
            <a:off x="304800" y="1736725"/>
            <a:ext cx="8839199" cy="4953000"/>
          </a:xfrm>
        </p:spPr>
        <p:txBody>
          <a:bodyPr>
            <a:noAutofit/>
          </a:bodyPr>
          <a:lstStyle/>
          <a:p>
            <a:pPr algn="l"/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class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BMW_Z4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{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private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;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private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String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;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private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;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void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SetModelYear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Year) {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= Year; }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getModelYear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() {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; }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void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SetLicensePlate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(String value) {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= value;}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String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getLicensePlate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(){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; }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void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SetTopUp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value) {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= value; }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altLang="en-US" sz="18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getTopUp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() { </a:t>
            </a:r>
            <a:r>
              <a:rPr lang="en-US" altLang="en-US" sz="18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;  }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</a:t>
            </a:r>
            <a:b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010697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0010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12926</TotalTime>
  <Words>122</Words>
  <Application>Microsoft Office PowerPoint</Application>
  <PresentationFormat>On-screen Show (4:3)</PresentationFormat>
  <Paragraphs>84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Consolas</vt:lpstr>
      <vt:lpstr>Courier New</vt:lpstr>
      <vt:lpstr>Retrospect</vt:lpstr>
      <vt:lpstr>Classes &amp; Objects</vt:lpstr>
      <vt:lpstr>Class Circle Pseudocode</vt:lpstr>
      <vt:lpstr>Class Circle</vt:lpstr>
      <vt:lpstr>Driver in Pseudocode</vt:lpstr>
      <vt:lpstr>Driver in Java</vt:lpstr>
      <vt:lpstr>Example</vt:lpstr>
      <vt:lpstr>Java - Constructor Example</vt:lpstr>
      <vt:lpstr>Properties Example Pseudocode</vt:lpstr>
      <vt:lpstr>Class BMW_Z4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346</cp:revision>
  <dcterms:created xsi:type="dcterms:W3CDTF">2017-03-19T10:32:05Z</dcterms:created>
  <dcterms:modified xsi:type="dcterms:W3CDTF">2021-10-01T20:26:42Z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