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331" r:id="rId2"/>
    <p:sldId id="401" r:id="rId3"/>
    <p:sldId id="417" r:id="rId4"/>
    <p:sldId id="420" r:id="rId5"/>
    <p:sldId id="352" r:id="rId6"/>
    <p:sldId id="432" r:id="rId7"/>
    <p:sldId id="359" r:id="rId8"/>
    <p:sldId id="454" r:id="rId9"/>
    <p:sldId id="368" r:id="rId10"/>
    <p:sldId id="455" r:id="rId11"/>
    <p:sldId id="380" r:id="rId1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58B6E-1E5D-DF41-8748-22BC149269F4}" v="15" dt="2021-06-21T19:23:20.19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41" autoAdjust="0"/>
    <p:restoredTop sz="94659" autoAdjust="0"/>
  </p:normalViewPr>
  <p:slideViewPr>
    <p:cSldViewPr>
      <p:cViewPr varScale="1">
        <p:scale>
          <a:sx n="87" d="100"/>
          <a:sy n="87" d="100"/>
        </p:scale>
        <p:origin x="1434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6B858B6E-1E5D-DF41-8748-22BC149269F4}"/>
    <pc:docChg chg="undo custSel modSld modMainMaster">
      <pc:chgData name="Douglas Malcolm" userId="6fbabce8-ec94-4dd3-b118-672eb69ae1ad" providerId="ADAL" clId="{6B858B6E-1E5D-DF41-8748-22BC149269F4}" dt="2021-06-21T19:23:20.192" v="36" actId="478"/>
      <pc:docMkLst>
        <pc:docMk/>
      </pc:docMkLst>
      <pc:sldChg chg="addSp delSp modSp mod">
        <pc:chgData name="Douglas Malcolm" userId="6fbabce8-ec94-4dd3-b118-672eb69ae1ad" providerId="ADAL" clId="{6B858B6E-1E5D-DF41-8748-22BC149269F4}" dt="2021-06-21T19:23:20.192" v="36" actId="478"/>
        <pc:sldMkLst>
          <pc:docMk/>
          <pc:sldMk cId="2344374077" sldId="331"/>
        </pc:sldMkLst>
        <pc:spChg chg="del">
          <ac:chgData name="Douglas Malcolm" userId="6fbabce8-ec94-4dd3-b118-672eb69ae1ad" providerId="ADAL" clId="{6B858B6E-1E5D-DF41-8748-22BC149269F4}" dt="2021-06-04T18:44:56.278" v="15" actId="478"/>
          <ac:spMkLst>
            <pc:docMk/>
            <pc:sldMk cId="2344374077" sldId="331"/>
            <ac:spMk id="2" creationId="{BA04ABD0-5539-014E-B767-D68C07FF0908}"/>
          </ac:spMkLst>
        </pc:spChg>
        <pc:spChg chg="mod">
          <ac:chgData name="Douglas Malcolm" userId="6fbabce8-ec94-4dd3-b118-672eb69ae1ad" providerId="ADAL" clId="{6B858B6E-1E5D-DF41-8748-22BC149269F4}" dt="2021-06-21T19:22:20.997" v="35"/>
          <ac:spMkLst>
            <pc:docMk/>
            <pc:sldMk cId="2344374077" sldId="331"/>
            <ac:spMk id="3" creationId="{C68C69A3-3E9F-9F48-A007-3B2768D21576}"/>
          </ac:spMkLst>
        </pc:spChg>
        <pc:spChg chg="del mod">
          <ac:chgData name="Douglas Malcolm" userId="6fbabce8-ec94-4dd3-b118-672eb69ae1ad" providerId="ADAL" clId="{6B858B6E-1E5D-DF41-8748-22BC149269F4}" dt="2021-06-21T19:23:20.192" v="36" actId="478"/>
          <ac:spMkLst>
            <pc:docMk/>
            <pc:sldMk cId="2344374077" sldId="331"/>
            <ac:spMk id="4" creationId="{191B4B33-F7C5-DD4C-958D-DEDF51C9BC04}"/>
          </ac:spMkLst>
        </pc:spChg>
        <pc:spChg chg="add mod">
          <ac:chgData name="Douglas Malcolm" userId="6fbabce8-ec94-4dd3-b118-672eb69ae1ad" providerId="ADAL" clId="{6B858B6E-1E5D-DF41-8748-22BC149269F4}" dt="2021-06-04T18:45:56.065" v="32" actId="1076"/>
          <ac:spMkLst>
            <pc:docMk/>
            <pc:sldMk cId="2344374077" sldId="331"/>
            <ac:spMk id="7" creationId="{90033D2C-FD84-5540-A2DF-ED360A252502}"/>
          </ac:spMkLst>
        </pc:spChg>
        <pc:spChg chg="del">
          <ac:chgData name="Douglas Malcolm" userId="6fbabce8-ec94-4dd3-b118-672eb69ae1ad" providerId="ADAL" clId="{6B858B6E-1E5D-DF41-8748-22BC149269F4}" dt="2021-06-04T18:44:56.278" v="15" actId="478"/>
          <ac:spMkLst>
            <pc:docMk/>
            <pc:sldMk cId="2344374077" sldId="331"/>
            <ac:spMk id="4100" creationId="{7033F21B-2456-3D47-8A99-901F15875FD9}"/>
          </ac:spMkLst>
        </pc:spChg>
        <pc:spChg chg="del">
          <ac:chgData name="Douglas Malcolm" userId="6fbabce8-ec94-4dd3-b118-672eb69ae1ad" providerId="ADAL" clId="{6B858B6E-1E5D-DF41-8748-22BC149269F4}" dt="2021-06-04T18:44:56.278" v="15" actId="478"/>
          <ac:spMkLst>
            <pc:docMk/>
            <pc:sldMk cId="2344374077" sldId="331"/>
            <ac:spMk id="4101" creationId="{CE42DF83-279B-6447-BE89-613729C771A7}"/>
          </ac:spMkLst>
        </pc:spChg>
        <pc:picChg chg="add mod">
          <ac:chgData name="Douglas Malcolm" userId="6fbabce8-ec94-4dd3-b118-672eb69ae1ad" providerId="ADAL" clId="{6B858B6E-1E5D-DF41-8748-22BC149269F4}" dt="2021-06-04T18:45:53.832" v="31" actId="1076"/>
          <ac:picMkLst>
            <pc:docMk/>
            <pc:sldMk cId="2344374077" sldId="331"/>
            <ac:picMk id="8" creationId="{F5044386-DBB9-5D41-AC1F-04A996224B88}"/>
          </ac:picMkLst>
        </pc:picChg>
      </pc:sldChg>
      <pc:sldChg chg="delSp mod">
        <pc:chgData name="Douglas Malcolm" userId="6fbabce8-ec94-4dd3-b118-672eb69ae1ad" providerId="ADAL" clId="{6B858B6E-1E5D-DF41-8748-22BC149269F4}" dt="2021-06-04T18:45:08.535" v="21" actId="478"/>
        <pc:sldMkLst>
          <pc:docMk/>
          <pc:sldMk cId="1733827086" sldId="352"/>
        </pc:sldMkLst>
        <pc:spChg chg="del">
          <ac:chgData name="Douglas Malcolm" userId="6fbabce8-ec94-4dd3-b118-672eb69ae1ad" providerId="ADAL" clId="{6B858B6E-1E5D-DF41-8748-22BC149269F4}" dt="2021-06-04T18:45:06.741" v="20" actId="478"/>
          <ac:spMkLst>
            <pc:docMk/>
            <pc:sldMk cId="1733827086" sldId="352"/>
            <ac:spMk id="2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06.741" v="20" actId="478"/>
          <ac:spMkLst>
            <pc:docMk/>
            <pc:sldMk cId="1733827086" sldId="352"/>
            <ac:spMk id="3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08.535" v="21" actId="478"/>
          <ac:spMkLst>
            <pc:docMk/>
            <pc:sldMk cId="1733827086" sldId="352"/>
            <ac:spMk id="5" creationId="{00000000-0000-0000-0000-000000000000}"/>
          </ac:spMkLst>
        </pc:spChg>
      </pc:sldChg>
      <pc:sldChg chg="delSp mod">
        <pc:chgData name="Douglas Malcolm" userId="6fbabce8-ec94-4dd3-b118-672eb69ae1ad" providerId="ADAL" clId="{6B858B6E-1E5D-DF41-8748-22BC149269F4}" dt="2021-06-04T18:45:18.573" v="23" actId="478"/>
        <pc:sldMkLst>
          <pc:docMk/>
          <pc:sldMk cId="1810652621" sldId="359"/>
        </pc:sldMkLst>
        <pc:spChg chg="del">
          <ac:chgData name="Douglas Malcolm" userId="6fbabce8-ec94-4dd3-b118-672eb69ae1ad" providerId="ADAL" clId="{6B858B6E-1E5D-DF41-8748-22BC149269F4}" dt="2021-06-04T18:45:18.573" v="23" actId="478"/>
          <ac:spMkLst>
            <pc:docMk/>
            <pc:sldMk cId="1810652621" sldId="359"/>
            <ac:spMk id="2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18.573" v="23" actId="478"/>
          <ac:spMkLst>
            <pc:docMk/>
            <pc:sldMk cId="1810652621" sldId="359"/>
            <ac:spMk id="3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18.573" v="23" actId="478"/>
          <ac:spMkLst>
            <pc:docMk/>
            <pc:sldMk cId="1810652621" sldId="359"/>
            <ac:spMk id="5" creationId="{00000000-0000-0000-0000-000000000000}"/>
          </ac:spMkLst>
        </pc:spChg>
      </pc:sldChg>
      <pc:sldChg chg="delSp modSp mod">
        <pc:chgData name="Douglas Malcolm" userId="6fbabce8-ec94-4dd3-b118-672eb69ae1ad" providerId="ADAL" clId="{6B858B6E-1E5D-DF41-8748-22BC149269F4}" dt="2021-06-04T18:45:25.515" v="25" actId="478"/>
        <pc:sldMkLst>
          <pc:docMk/>
          <pc:sldMk cId="1425803584" sldId="368"/>
        </pc:sldMkLst>
        <pc:spChg chg="del mod">
          <ac:chgData name="Douglas Malcolm" userId="6fbabce8-ec94-4dd3-b118-672eb69ae1ad" providerId="ADAL" clId="{6B858B6E-1E5D-DF41-8748-22BC149269F4}" dt="2021-06-04T18:45:25.515" v="25" actId="478"/>
          <ac:spMkLst>
            <pc:docMk/>
            <pc:sldMk cId="1425803584" sldId="368"/>
            <ac:spMk id="2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25.515" v="25" actId="478"/>
          <ac:spMkLst>
            <pc:docMk/>
            <pc:sldMk cId="1425803584" sldId="368"/>
            <ac:spMk id="49155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25.515" v="25" actId="478"/>
          <ac:spMkLst>
            <pc:docMk/>
            <pc:sldMk cId="1425803584" sldId="368"/>
            <ac:spMk id="49156" creationId="{00000000-0000-0000-0000-000000000000}"/>
          </ac:spMkLst>
        </pc:spChg>
      </pc:sldChg>
      <pc:sldChg chg="delSp">
        <pc:chgData name="Douglas Malcolm" userId="6fbabce8-ec94-4dd3-b118-672eb69ae1ad" providerId="ADAL" clId="{6B858B6E-1E5D-DF41-8748-22BC149269F4}" dt="2021-06-04T18:45:32.799" v="28" actId="478"/>
        <pc:sldMkLst>
          <pc:docMk/>
          <pc:sldMk cId="1895727932" sldId="380"/>
        </pc:sldMkLst>
        <pc:spChg chg="del">
          <ac:chgData name="Douglas Malcolm" userId="6fbabce8-ec94-4dd3-b118-672eb69ae1ad" providerId="ADAL" clId="{6B858B6E-1E5D-DF41-8748-22BC149269F4}" dt="2021-06-04T18:45:32.799" v="28" actId="478"/>
          <ac:spMkLst>
            <pc:docMk/>
            <pc:sldMk cId="1895727932" sldId="380"/>
            <ac:spMk id="2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32.799" v="28" actId="478"/>
          <ac:spMkLst>
            <pc:docMk/>
            <pc:sldMk cId="1895727932" sldId="380"/>
            <ac:spMk id="61442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32.799" v="28" actId="478"/>
          <ac:spMkLst>
            <pc:docMk/>
            <pc:sldMk cId="1895727932" sldId="380"/>
            <ac:spMk id="61443" creationId="{00000000-0000-0000-0000-000000000000}"/>
          </ac:spMkLst>
        </pc:spChg>
      </pc:sldChg>
      <pc:sldChg chg="modSp">
        <pc:chgData name="Douglas Malcolm" userId="6fbabce8-ec94-4dd3-b118-672eb69ae1ad" providerId="ADAL" clId="{6B858B6E-1E5D-DF41-8748-22BC149269F4}" dt="2021-06-04T18:44:58.983" v="18" actId="1076"/>
        <pc:sldMkLst>
          <pc:docMk/>
          <pc:sldMk cId="2802228710" sldId="401"/>
        </pc:sldMkLst>
        <pc:spChg chg="mod">
          <ac:chgData name="Douglas Malcolm" userId="6fbabce8-ec94-4dd3-b118-672eb69ae1ad" providerId="ADAL" clId="{6B858B6E-1E5D-DF41-8748-22BC149269F4}" dt="2021-06-04T18:44:58.983" v="18" actId="1076"/>
          <ac:spMkLst>
            <pc:docMk/>
            <pc:sldMk cId="2802228710" sldId="401"/>
            <ac:spMk id="53251" creationId="{00000000-0000-0000-0000-000000000000}"/>
          </ac:spMkLst>
        </pc:spChg>
      </pc:sldChg>
      <pc:sldChg chg="delSp modSp">
        <pc:chgData name="Douglas Malcolm" userId="6fbabce8-ec94-4dd3-b118-672eb69ae1ad" providerId="ADAL" clId="{6B858B6E-1E5D-DF41-8748-22BC149269F4}" dt="2021-06-04T18:45:03.818" v="19" actId="478"/>
        <pc:sldMkLst>
          <pc:docMk/>
          <pc:sldMk cId="1349393545" sldId="420"/>
        </pc:sldMkLst>
        <pc:spChg chg="del">
          <ac:chgData name="Douglas Malcolm" userId="6fbabce8-ec94-4dd3-b118-672eb69ae1ad" providerId="ADAL" clId="{6B858B6E-1E5D-DF41-8748-22BC149269F4}" dt="2021-06-04T18:45:03.818" v="19" actId="478"/>
          <ac:spMkLst>
            <pc:docMk/>
            <pc:sldMk cId="1349393545" sldId="420"/>
            <ac:spMk id="2" creationId="{00000000-0000-0000-0000-000000000000}"/>
          </ac:spMkLst>
        </pc:spChg>
        <pc:spChg chg="mod">
          <ac:chgData name="Douglas Malcolm" userId="6fbabce8-ec94-4dd3-b118-672eb69ae1ad" providerId="ADAL" clId="{6B858B6E-1E5D-DF41-8748-22BC149269F4}" dt="2021-06-04T17:03:32.592" v="0"/>
          <ac:spMkLst>
            <pc:docMk/>
            <pc:sldMk cId="1349393545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03.818" v="19" actId="478"/>
          <ac:spMkLst>
            <pc:docMk/>
            <pc:sldMk cId="1349393545" sldId="420"/>
            <ac:spMk id="31748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03.818" v="19" actId="478"/>
          <ac:spMkLst>
            <pc:docMk/>
            <pc:sldMk cId="1349393545" sldId="420"/>
            <ac:spMk id="31749" creationId="{00000000-0000-0000-0000-000000000000}"/>
          </ac:spMkLst>
        </pc:spChg>
      </pc:sldChg>
      <pc:sldChg chg="delSp modSp">
        <pc:chgData name="Douglas Malcolm" userId="6fbabce8-ec94-4dd3-b118-672eb69ae1ad" providerId="ADAL" clId="{6B858B6E-1E5D-DF41-8748-22BC149269F4}" dt="2021-06-04T18:45:15.489" v="22" actId="478"/>
        <pc:sldMkLst>
          <pc:docMk/>
          <pc:sldMk cId="227613579" sldId="432"/>
        </pc:sldMkLst>
        <pc:spChg chg="del">
          <ac:chgData name="Douglas Malcolm" userId="6fbabce8-ec94-4dd3-b118-672eb69ae1ad" providerId="ADAL" clId="{6B858B6E-1E5D-DF41-8748-22BC149269F4}" dt="2021-06-04T18:45:15.489" v="22" actId="478"/>
          <ac:spMkLst>
            <pc:docMk/>
            <pc:sldMk cId="227613579" sldId="432"/>
            <ac:spMk id="2" creationId="{00000000-0000-0000-0000-000000000000}"/>
          </ac:spMkLst>
        </pc:spChg>
        <pc:spChg chg="mod">
          <ac:chgData name="Douglas Malcolm" userId="6fbabce8-ec94-4dd3-b118-672eb69ae1ad" providerId="ADAL" clId="{6B858B6E-1E5D-DF41-8748-22BC149269F4}" dt="2021-06-04T17:03:32.592" v="0"/>
          <ac:spMkLst>
            <pc:docMk/>
            <pc:sldMk cId="227613579" sldId="432"/>
            <ac:spMk id="3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15.489" v="22" actId="478"/>
          <ac:spMkLst>
            <pc:docMk/>
            <pc:sldMk cId="227613579" sldId="432"/>
            <ac:spMk id="38916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15.489" v="22" actId="478"/>
          <ac:spMkLst>
            <pc:docMk/>
            <pc:sldMk cId="227613579" sldId="432"/>
            <ac:spMk id="38917" creationId="{00000000-0000-0000-0000-000000000000}"/>
          </ac:spMkLst>
        </pc:spChg>
      </pc:sldChg>
      <pc:sldChg chg="delSp modSp">
        <pc:chgData name="Douglas Malcolm" userId="6fbabce8-ec94-4dd3-b118-672eb69ae1ad" providerId="ADAL" clId="{6B858B6E-1E5D-DF41-8748-22BC149269F4}" dt="2021-06-04T18:45:22.176" v="24" actId="478"/>
        <pc:sldMkLst>
          <pc:docMk/>
          <pc:sldMk cId="688657792" sldId="454"/>
        </pc:sldMkLst>
        <pc:spChg chg="del">
          <ac:chgData name="Douglas Malcolm" userId="6fbabce8-ec94-4dd3-b118-672eb69ae1ad" providerId="ADAL" clId="{6B858B6E-1E5D-DF41-8748-22BC149269F4}" dt="2021-06-04T18:45:22.176" v="24" actId="478"/>
          <ac:spMkLst>
            <pc:docMk/>
            <pc:sldMk cId="688657792" sldId="454"/>
            <ac:spMk id="2" creationId="{00000000-0000-0000-0000-000000000000}"/>
          </ac:spMkLst>
        </pc:spChg>
        <pc:spChg chg="mod">
          <ac:chgData name="Douglas Malcolm" userId="6fbabce8-ec94-4dd3-b118-672eb69ae1ad" providerId="ADAL" clId="{6B858B6E-1E5D-DF41-8748-22BC149269F4}" dt="2021-06-04T17:03:32.592" v="0"/>
          <ac:spMkLst>
            <pc:docMk/>
            <pc:sldMk cId="688657792" sldId="454"/>
            <ac:spMk id="48131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22.176" v="24" actId="478"/>
          <ac:spMkLst>
            <pc:docMk/>
            <pc:sldMk cId="688657792" sldId="454"/>
            <ac:spMk id="48132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22.176" v="24" actId="478"/>
          <ac:spMkLst>
            <pc:docMk/>
            <pc:sldMk cId="688657792" sldId="454"/>
            <ac:spMk id="48133" creationId="{00000000-0000-0000-0000-000000000000}"/>
          </ac:spMkLst>
        </pc:spChg>
      </pc:sldChg>
      <pc:sldChg chg="delSp modSp mod">
        <pc:chgData name="Douglas Malcolm" userId="6fbabce8-ec94-4dd3-b118-672eb69ae1ad" providerId="ADAL" clId="{6B858B6E-1E5D-DF41-8748-22BC149269F4}" dt="2021-06-04T18:45:29.319" v="27" actId="478"/>
        <pc:sldMkLst>
          <pc:docMk/>
          <pc:sldMk cId="1141612535" sldId="455"/>
        </pc:sldMkLst>
        <pc:spChg chg="del">
          <ac:chgData name="Douglas Malcolm" userId="6fbabce8-ec94-4dd3-b118-672eb69ae1ad" providerId="ADAL" clId="{6B858B6E-1E5D-DF41-8748-22BC149269F4}" dt="2021-06-04T18:45:29.319" v="27" actId="478"/>
          <ac:spMkLst>
            <pc:docMk/>
            <pc:sldMk cId="1141612535" sldId="455"/>
            <ac:spMk id="2" creationId="{00000000-0000-0000-0000-000000000000}"/>
          </ac:spMkLst>
        </pc:spChg>
        <pc:spChg chg="mod">
          <ac:chgData name="Douglas Malcolm" userId="6fbabce8-ec94-4dd3-b118-672eb69ae1ad" providerId="ADAL" clId="{6B858B6E-1E5D-DF41-8748-22BC149269F4}" dt="2021-06-04T17:03:32.592" v="0"/>
          <ac:spMkLst>
            <pc:docMk/>
            <pc:sldMk cId="1141612535" sldId="455"/>
            <ac:spMk id="60419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28.480" v="26" actId="478"/>
          <ac:spMkLst>
            <pc:docMk/>
            <pc:sldMk cId="1141612535" sldId="455"/>
            <ac:spMk id="60420" creationId="{00000000-0000-0000-0000-000000000000}"/>
          </ac:spMkLst>
        </pc:spChg>
        <pc:spChg chg="del">
          <ac:chgData name="Douglas Malcolm" userId="6fbabce8-ec94-4dd3-b118-672eb69ae1ad" providerId="ADAL" clId="{6B858B6E-1E5D-DF41-8748-22BC149269F4}" dt="2021-06-04T18:45:28.480" v="26" actId="478"/>
          <ac:spMkLst>
            <pc:docMk/>
            <pc:sldMk cId="1141612535" sldId="455"/>
            <ac:spMk id="60421" creationId="{00000000-0000-0000-0000-000000000000}"/>
          </ac:spMkLst>
        </pc:spChg>
      </pc:sldChg>
      <pc:sldMasterChg chg="addSp delSp mod delSldLayout modSldLayout">
        <pc:chgData name="Douglas Malcolm" userId="6fbabce8-ec94-4dd3-b118-672eb69ae1ad" providerId="ADAL" clId="{6B858B6E-1E5D-DF41-8748-22BC149269F4}" dt="2021-06-04T18:44:22.209" v="14" actId="478"/>
        <pc:sldMasterMkLst>
          <pc:docMk/>
          <pc:sldMasterMk cId="0" sldId="2147483792"/>
        </pc:sldMasterMkLst>
        <pc:spChg chg="add del">
          <ac:chgData name="Douglas Malcolm" userId="6fbabce8-ec94-4dd3-b118-672eb69ae1ad" providerId="ADAL" clId="{6B858B6E-1E5D-DF41-8748-22BC149269F4}" dt="2021-06-04T18:44:09.586" v="10" actId="478"/>
          <ac:spMkLst>
            <pc:docMk/>
            <pc:sldMasterMk cId="0" sldId="2147483792"/>
            <ac:spMk id="4" creationId="{0B83A8FF-66A0-CF46-A0F7-CF382682747D}"/>
          </ac:spMkLst>
        </pc:spChg>
        <pc:spChg chg="add del">
          <ac:chgData name="Douglas Malcolm" userId="6fbabce8-ec94-4dd3-b118-672eb69ae1ad" providerId="ADAL" clId="{6B858B6E-1E5D-DF41-8748-22BC149269F4}" dt="2021-06-04T18:44:09.586" v="10" actId="478"/>
          <ac:spMkLst>
            <pc:docMk/>
            <pc:sldMasterMk cId="0" sldId="2147483792"/>
            <ac:spMk id="5" creationId="{A385E685-2DAE-1C48-84E0-C6B736417440}"/>
          </ac:spMkLst>
        </pc:spChg>
        <pc:spChg chg="add del">
          <ac:chgData name="Douglas Malcolm" userId="6fbabce8-ec94-4dd3-b118-672eb69ae1ad" providerId="ADAL" clId="{6B858B6E-1E5D-DF41-8748-22BC149269F4}" dt="2021-06-04T18:44:09.586" v="10" actId="478"/>
          <ac:spMkLst>
            <pc:docMk/>
            <pc:sldMasterMk cId="0" sldId="2147483792"/>
            <ac:spMk id="6" creationId="{C95BAA02-D427-B648-AE24-686128F5089A}"/>
          </ac:spMkLst>
        </pc:spChg>
        <pc:spChg chg="add del">
          <ac:chgData name="Douglas Malcolm" userId="6fbabce8-ec94-4dd3-b118-672eb69ae1ad" providerId="ADAL" clId="{6B858B6E-1E5D-DF41-8748-22BC149269F4}" dt="2021-06-04T18:44:06.513" v="9" actId="478"/>
          <ac:spMkLst>
            <pc:docMk/>
            <pc:sldMasterMk cId="0" sldId="2147483792"/>
            <ac:spMk id="7" creationId="{1CBBF948-034C-6D4A-BE72-F76CC98A9263}"/>
          </ac:spMkLst>
        </pc:spChg>
        <pc:spChg chg="add del">
          <ac:chgData name="Douglas Malcolm" userId="6fbabce8-ec94-4dd3-b118-672eb69ae1ad" providerId="ADAL" clId="{6B858B6E-1E5D-DF41-8748-22BC149269F4}" dt="2021-06-04T18:44:06.513" v="9" actId="478"/>
          <ac:spMkLst>
            <pc:docMk/>
            <pc:sldMasterMk cId="0" sldId="2147483792"/>
            <ac:spMk id="9" creationId="{EBBE23D6-3012-F04D-8374-080EBD17494A}"/>
          </ac:spMkLst>
        </pc:spChg>
        <pc:sldLayoutChg chg="delSp mod">
          <pc:chgData name="Douglas Malcolm" userId="6fbabce8-ec94-4dd3-b118-672eb69ae1ad" providerId="ADAL" clId="{6B858B6E-1E5D-DF41-8748-22BC149269F4}" dt="2021-06-04T18:44:17.010" v="12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6B858B6E-1E5D-DF41-8748-22BC149269F4}" dt="2021-06-04T18:44:17.010" v="12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">
            <ac:chgData name="Douglas Malcolm" userId="6fbabce8-ec94-4dd3-b118-672eb69ae1ad" providerId="ADAL" clId="{6B858B6E-1E5D-DF41-8748-22BC149269F4}" dt="2021-06-04T18:44:17.010" v="12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6B858B6E-1E5D-DF41-8748-22BC149269F4}" dt="2021-06-04T18:44:17.010" v="12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Sp mod">
          <pc:chgData name="Douglas Malcolm" userId="6fbabce8-ec94-4dd3-b118-672eb69ae1ad" providerId="ADAL" clId="{6B858B6E-1E5D-DF41-8748-22BC149269F4}" dt="2021-06-04T18:44:22.209" v="14" actId="478"/>
          <pc:sldLayoutMkLst>
            <pc:docMk/>
            <pc:sldMasterMk cId="0" sldId="2147483792"/>
            <pc:sldLayoutMk cId="127638820" sldId="2147483811"/>
          </pc:sldLayoutMkLst>
          <pc:spChg chg="del">
            <ac:chgData name="Douglas Malcolm" userId="6fbabce8-ec94-4dd3-b118-672eb69ae1ad" providerId="ADAL" clId="{6B858B6E-1E5D-DF41-8748-22BC149269F4}" dt="2021-06-04T18:44:22.209" v="14" actId="478"/>
            <ac:spMkLst>
              <pc:docMk/>
              <pc:sldMasterMk cId="0" sldId="2147483792"/>
              <pc:sldLayoutMk cId="127638820" sldId="2147483811"/>
              <ac:spMk id="5" creationId="{9F06BEC3-D7BD-AE4D-98EF-0BCFA9AB9A63}"/>
            </ac:spMkLst>
          </pc:spChg>
          <pc:spChg chg="del">
            <ac:chgData name="Douglas Malcolm" userId="6fbabce8-ec94-4dd3-b118-672eb69ae1ad" providerId="ADAL" clId="{6B858B6E-1E5D-DF41-8748-22BC149269F4}" dt="2021-06-04T18:44:22.209" v="14" actId="478"/>
            <ac:spMkLst>
              <pc:docMk/>
              <pc:sldMasterMk cId="0" sldId="2147483792"/>
              <pc:sldLayoutMk cId="127638820" sldId="2147483811"/>
              <ac:spMk id="6" creationId="{A1BEA55A-E01E-E34C-AA5A-5B886B1B77AA}"/>
            </ac:spMkLst>
          </pc:spChg>
          <pc:spChg chg="del">
            <ac:chgData name="Douglas Malcolm" userId="6fbabce8-ec94-4dd3-b118-672eb69ae1ad" providerId="ADAL" clId="{6B858B6E-1E5D-DF41-8748-22BC149269F4}" dt="2021-06-04T18:44:22.209" v="14" actId="478"/>
            <ac:spMkLst>
              <pc:docMk/>
              <pc:sldMasterMk cId="0" sldId="2147483792"/>
              <pc:sldLayoutMk cId="127638820" sldId="2147483811"/>
              <ac:spMk id="7" creationId="{E7822FA0-EB98-B542-A87B-ABC78B19765E}"/>
            </ac:spMkLst>
          </pc:spChg>
        </pc:sldLayoutChg>
        <pc:sldLayoutChg chg="del">
          <pc:chgData name="Douglas Malcolm" userId="6fbabce8-ec94-4dd3-b118-672eb69ae1ad" providerId="ADAL" clId="{6B858B6E-1E5D-DF41-8748-22BC149269F4}" dt="2021-06-04T18:44:02.597" v="7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6B858B6E-1E5D-DF41-8748-22BC149269F4}" dt="2021-06-04T18:43:56.605" v="6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6B858B6E-1E5D-DF41-8748-22BC149269F4}" dt="2021-06-04T18:43:34.191" v="2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delSp mod">
          <pc:chgData name="Douglas Malcolm" userId="6fbabce8-ec94-4dd3-b118-672eb69ae1ad" providerId="ADAL" clId="{6B858B6E-1E5D-DF41-8748-22BC149269F4}" dt="2021-06-04T18:44:13.297" v="11" actId="478"/>
          <pc:sldLayoutMkLst>
            <pc:docMk/>
            <pc:sldMasterMk cId="0" sldId="2147483792"/>
            <pc:sldLayoutMk cId="3980077837" sldId="2147483815"/>
          </pc:sldLayoutMkLst>
          <pc:spChg chg="del">
            <ac:chgData name="Douglas Malcolm" userId="6fbabce8-ec94-4dd3-b118-672eb69ae1ad" providerId="ADAL" clId="{6B858B6E-1E5D-DF41-8748-22BC149269F4}" dt="2021-06-04T18:44:13.297" v="11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del">
            <ac:chgData name="Douglas Malcolm" userId="6fbabce8-ec94-4dd3-b118-672eb69ae1ad" providerId="ADAL" clId="{6B858B6E-1E5D-DF41-8748-22BC149269F4}" dt="2021-06-04T18:44:13.297" v="11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6B858B6E-1E5D-DF41-8748-22BC149269F4}" dt="2021-06-04T18:44:13.297" v="11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6B858B6E-1E5D-DF41-8748-22BC149269F4}" dt="2021-06-04T18:44:19.267" v="13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del">
          <pc:chgData name="Douglas Malcolm" userId="6fbabce8-ec94-4dd3-b118-672eb69ae1ad" providerId="ADAL" clId="{6B858B6E-1E5D-DF41-8748-22BC149269F4}" dt="2021-06-04T18:43:54.302" v="5" actId="2696"/>
          <pc:sldLayoutMkLst>
            <pc:docMk/>
            <pc:sldMasterMk cId="0" sldId="2147483792"/>
            <pc:sldLayoutMk cId="2138546792" sldId="2147483817"/>
          </pc:sldLayoutMkLst>
        </pc:sldLayoutChg>
        <pc:sldLayoutChg chg="del">
          <pc:chgData name="Douglas Malcolm" userId="6fbabce8-ec94-4dd3-b118-672eb69ae1ad" providerId="ADAL" clId="{6B858B6E-1E5D-DF41-8748-22BC149269F4}" dt="2021-06-04T18:43:44.948" v="4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6B858B6E-1E5D-DF41-8748-22BC149269F4}" dt="2021-06-04T18:43:36.251" v="3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6B858B6E-1E5D-DF41-8748-22BC149269F4}" dt="2021-06-04T18:43:32.224" v="1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6/21/2021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79503A6-B206-0F4A-A8A3-4E45D75EB671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8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BBF948-034C-6D4A-BE72-F76CC98A9263}"/>
              </a:ext>
            </a:extLst>
          </p:cNvPr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BBE23D6-3012-F04D-8374-080EBD17494A}"/>
              </a:ext>
            </a:extLst>
          </p:cNvPr>
          <p:cNvSpPr/>
          <p:nvPr userDrawn="1"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xmlns="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1" r:id="rId3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C68C69A3-3E9F-9F48-A007-3B2768D215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sz="4800">
                <a:latin typeface="Arial" panose="020B0604020202020204" pitchFamily="34" charset="0"/>
              </a:rPr>
              <a:t>Loops and Repetition</a:t>
            </a:r>
            <a:r>
              <a:rPr lang="en-US" sz="4800"/>
              <a:t/>
            </a:r>
            <a:br>
              <a:rPr lang="en-US" sz="4800"/>
            </a:br>
            <a:r>
              <a:rPr lang="en-US" altLang="en-US" sz="4800" dirty="0">
                <a:latin typeface="Arial" panose="020B0604020202020204" pitchFamily="34" charset="0"/>
              </a:rPr>
              <a:t/>
            </a:r>
            <a:br>
              <a:rPr lang="en-US" altLang="en-US" sz="4800" dirty="0"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90033D2C-FD84-5540-A2DF-ED360A252502}"/>
              </a:ext>
            </a:extLst>
          </p:cNvPr>
          <p:cNvSpPr/>
          <p:nvPr/>
        </p:nvSpPr>
        <p:spPr>
          <a:xfrm>
            <a:off x="7747462" y="4675291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2" descr="Image result for c++">
            <a:extLst>
              <a:ext uri="{FF2B5EF4-FFF2-40B4-BE49-F238E27FC236}">
                <a16:creationId xmlns:a16="http://schemas.microsoft.com/office/drawing/2014/main" xmlns="" id="{F5044386-DBB9-5D41-AC1F-04A996224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123" y="1528619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374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Nested for </a:t>
            </a:r>
            <a:r>
              <a:rPr lang="en-US" altLang="en-US" sz="4000"/>
              <a:t>Loop Example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rgbClr val="0432FF"/>
                </a:solidFill>
              </a:rPr>
              <a:t>CREATE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 = 10, row, star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(row = 1, row &lt;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, row = row + 1)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(star = 1, star &lt;=  row, star = star + 1) 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	PRINT  </a:t>
            </a:r>
            <a:r>
              <a:rPr lang="en-US" altLang="en-US" sz="2200" dirty="0">
                <a:solidFill>
                  <a:srgbClr val="C00000"/>
                </a:solidFill>
              </a:rPr>
              <a:t>“*”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inner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PRINTLINE ()	</a:t>
            </a:r>
            <a:br>
              <a:rPr lang="en-US" altLang="en-US" sz="2200" dirty="0"/>
            </a:b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outer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endParaRPr lang="en-US" altLang="en-US" sz="2200" dirty="0">
              <a:solidFill>
                <a:srgbClr val="0432FF"/>
              </a:solidFill>
            </a:endParaRPr>
          </a:p>
        </p:txBody>
      </p:sp>
      <p:pic>
        <p:nvPicPr>
          <p:cNvPr id="8" name="Picture 6" descr="An image that shows 1 star (or asterisk), followed by a row of 2 stars, followed by a row of 3 stars and so on.  The last row contains 10 stars." title="Sta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2327275"/>
            <a:ext cx="15970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61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C++ – </a:t>
            </a:r>
            <a:r>
              <a:rPr lang="en-US" altLang="en-US" i="1" dirty="0"/>
              <a:t>Nested for</a:t>
            </a:r>
            <a:r>
              <a:rPr lang="en-US" altLang="en-US" dirty="0"/>
              <a:t>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 main() {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int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= 10;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for (int row = 1; row &lt;=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; row++)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{       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 for (int star = 1; star &lt;= row; star++)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   { 		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  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&lt;&lt; "*";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   }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&lt;&lt;"\n"; }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9" name="Picture 2" descr="Image result for c++">
            <a:extLst>
              <a:ext uri="{FF2B5EF4-FFF2-40B4-BE49-F238E27FC236}">
                <a16:creationId xmlns:a16="http://schemas.microsoft.com/office/drawing/2014/main" xmlns="" id="{F9054B67-5034-4FF6-80DC-692F14034A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800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72793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Initial Problem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2800" dirty="0" err="1">
                <a:solidFill>
                  <a:srgbClr val="0432FF"/>
                </a:solidFill>
              </a:rPr>
              <a:t>int</a:t>
            </a:r>
            <a:r>
              <a:rPr lang="en-US" altLang="en-US" sz="2800" dirty="0"/>
              <a:t> counter = 1</a:t>
            </a:r>
          </a:p>
          <a:p>
            <a:pPr lvl="1">
              <a:buFontTx/>
              <a:buNone/>
            </a:pPr>
            <a:endParaRPr lang="en-US" altLang="en-US" sz="2800" dirty="0"/>
          </a:p>
          <a:p>
            <a:pPr lvl="1">
              <a:buFontTx/>
              <a:buNone/>
            </a:pPr>
            <a:r>
              <a:rPr lang="en-US" altLang="en-US" sz="2800" dirty="0">
                <a:solidFill>
                  <a:srgbClr val="0432FF"/>
                </a:solidFill>
              </a:rPr>
              <a:t>while</a:t>
            </a:r>
            <a:r>
              <a:rPr lang="en-US" altLang="en-US" sz="2800" dirty="0"/>
              <a:t> (counter &lt; 1000) {</a:t>
            </a:r>
          </a:p>
          <a:p>
            <a:pPr lvl="1">
              <a:buFontTx/>
              <a:buNone/>
            </a:pPr>
            <a:r>
              <a:rPr lang="en-US" altLang="en-US" sz="2800" dirty="0"/>
              <a:t>	PRINT (counter + </a:t>
            </a:r>
            <a:r>
              <a:rPr lang="en-US" altLang="en-US" sz="2800" dirty="0">
                <a:solidFill>
                  <a:srgbClr val="C00000"/>
                </a:solidFill>
              </a:rPr>
              <a:t>“I will not…”</a:t>
            </a:r>
            <a:r>
              <a:rPr lang="en-US" altLang="en-US" sz="2800" dirty="0"/>
              <a:t>)</a:t>
            </a:r>
          </a:p>
          <a:p>
            <a:pPr lvl="1"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dirty="0">
                <a:solidFill>
                  <a:schemeClr val="tx1"/>
                </a:solidFill>
              </a:rPr>
              <a:t>counter++</a:t>
            </a:r>
          </a:p>
          <a:p>
            <a:pPr lvl="1">
              <a:buFontTx/>
              <a:buNone/>
            </a:pPr>
            <a:r>
              <a:rPr lang="en-US" altLang="en-US" sz="2800" dirty="0"/>
              <a:t>}</a:t>
            </a:r>
          </a:p>
          <a:p>
            <a:pPr lvl="1">
              <a:buFontTx/>
              <a:buNone/>
            </a:pPr>
            <a:endParaRPr lang="en-US" altLang="en-US" sz="2800" dirty="0">
              <a:solidFill>
                <a:srgbClr val="008000"/>
              </a:solidFill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205089" y="2449634"/>
            <a:ext cx="816544" cy="6998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6088440" y="2031641"/>
            <a:ext cx="971741" cy="37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37" dirty="0"/>
              <a:t>counter</a:t>
            </a:r>
          </a:p>
        </p:txBody>
      </p:sp>
      <p:sp>
        <p:nvSpPr>
          <p:cNvPr id="9" name="Rectangle 8" title="Pseudo code logo">
            <a:extLst>
              <a:ext uri="{FF2B5EF4-FFF2-40B4-BE49-F238E27FC236}">
                <a16:creationId xmlns:a16="http://schemas.microsoft.com/office/drawing/2014/main" xmlns="" id="{78C2F589-9284-DC4D-8F23-D577BD9D8B1D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222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Initial Problem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altLang="en-US" sz="2800" dirty="0" err="1">
                <a:solidFill>
                  <a:srgbClr val="0432FF"/>
                </a:solidFill>
              </a:rPr>
              <a:t>int</a:t>
            </a:r>
            <a:r>
              <a:rPr lang="en-US" altLang="en-US" sz="2800" dirty="0"/>
              <a:t> counter = 1;</a:t>
            </a:r>
          </a:p>
          <a:p>
            <a:pPr lvl="1">
              <a:buFontTx/>
              <a:buNone/>
            </a:pPr>
            <a:endParaRPr lang="en-US" altLang="en-US" sz="2800" dirty="0"/>
          </a:p>
          <a:p>
            <a:pPr lvl="1"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while (counter &lt;= 10) {</a:t>
            </a:r>
          </a:p>
          <a:p>
            <a:pPr lvl="1">
              <a:buFontTx/>
              <a:buNone/>
            </a:pPr>
            <a:r>
              <a:rPr lang="en-US" altLang="en-US" sz="2800" dirty="0" err="1">
                <a:solidFill>
                  <a:schemeClr val="tx1"/>
                </a:solidFill>
              </a:rPr>
              <a:t>cout</a:t>
            </a:r>
            <a:r>
              <a:rPr lang="en-US" altLang="en-US" sz="2800" dirty="0">
                <a:solidFill>
                  <a:schemeClr val="tx1"/>
                </a:solidFill>
              </a:rPr>
              <a:t> &lt;&lt; counter &lt;&lt; " I will not.."&lt;&lt;</a:t>
            </a:r>
            <a:r>
              <a:rPr lang="en-US" altLang="en-US" sz="2800" dirty="0" err="1">
                <a:solidFill>
                  <a:schemeClr val="tx1"/>
                </a:solidFill>
              </a:rPr>
              <a:t>endl</a:t>
            </a:r>
            <a:r>
              <a:rPr lang="en-US" altLang="en-US" sz="2800" dirty="0">
                <a:solidFill>
                  <a:schemeClr val="tx1"/>
                </a:solidFill>
              </a:rPr>
              <a:t>;</a:t>
            </a:r>
          </a:p>
          <a:p>
            <a:pPr lvl="1"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counter++;</a:t>
            </a:r>
          </a:p>
          <a:p>
            <a:pPr lvl="1">
              <a:buFontTx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}</a:t>
            </a:r>
          </a:p>
          <a:p>
            <a:pPr lvl="1">
              <a:buFontTx/>
              <a:buNone/>
            </a:pPr>
            <a:r>
              <a:rPr lang="en-US" altLang="en-US" sz="2800" dirty="0"/>
              <a:t>}</a:t>
            </a:r>
          </a:p>
        </p:txBody>
      </p:sp>
      <p:pic>
        <p:nvPicPr>
          <p:cNvPr id="1026" name="Picture 2" descr="Image result for c++">
            <a:extLst>
              <a:ext uri="{FF2B5EF4-FFF2-40B4-BE49-F238E27FC236}">
                <a16:creationId xmlns:a16="http://schemas.microsoft.com/office/drawing/2014/main" xmlns="" id="{AB771A43-1622-43F7-9C4E-24F2928D1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800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68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524000"/>
          </a:xfrm>
        </p:spPr>
        <p:txBody>
          <a:bodyPr/>
          <a:lstStyle/>
          <a:p>
            <a:r>
              <a:rPr lang="en-US" altLang="en-US" sz="4000" dirty="0"/>
              <a:t>Pseudocode</a:t>
            </a:r>
            <a:r>
              <a:rPr lang="en-US" altLang="en-US" sz="4000" i="1" dirty="0"/>
              <a:t> – Input Validation </a:t>
            </a:r>
            <a:r>
              <a:rPr lang="en-US" altLang="en-US" sz="4000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1064"/>
            <a:ext cx="8839200" cy="46482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0,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secretNumber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5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“Enter a number between 1 and 10”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READ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&lt; 1 OR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&gt; 10)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“That is not between 1 and 10.  Try again.”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20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READ </a:t>
            </a:r>
            <a:r>
              <a:rPr lang="en-US" sz="2200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THEN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“That’s right! 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 is the secret!”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PRINT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 is not the secret!”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ENDIF</a:t>
            </a:r>
            <a:endParaRPr lang="en-US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939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Input Validation</a:t>
            </a:r>
            <a:r>
              <a:rPr lang="en-US" altLang="en-US" i="1" dirty="0"/>
              <a:t> </a:t>
            </a:r>
            <a:r>
              <a:rPr lang="en-US" altLang="en-US" dirty="0"/>
              <a:t>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73087" y="1736725"/>
            <a:ext cx="8001000" cy="4419600"/>
          </a:xfrm>
        </p:spPr>
        <p:txBody>
          <a:bodyPr lIns="92075" tIns="46038" rIns="92075" bIns="46038" rtlCol="0">
            <a:noAutofit/>
          </a:bodyPr>
          <a:lstStyle/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int main() {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int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= 0,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= 5;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&lt;&lt; "Enter a number between 1 and 10: ";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cin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&gt;&gt;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while(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&lt; 1 ||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&gt; 10)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&lt;&lt;"Not between 1 and 10.  Try again!";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cin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&gt;&gt;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}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if (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==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secretNum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&lt;&lt;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&lt;&lt; " is the secret number!";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}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else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{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&lt;&lt;</a:t>
            </a:r>
            <a:r>
              <a:rPr lang="en-US" altLang="en-US" sz="1600" dirty="0" err="1">
                <a:latin typeface="Consolas" charset="0"/>
                <a:ea typeface="Consolas" charset="0"/>
                <a:cs typeface="Consolas" charset="0"/>
              </a:rPr>
              <a:t>userGuess</a:t>
            </a: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&lt;&lt; " isn’t the secret number!";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     }</a:t>
            </a:r>
          </a:p>
          <a:p>
            <a:pPr eaLnBrk="1" fontAlgn="auto" hangingPunct="1">
              <a:lnSpc>
                <a:spcPct val="75000"/>
              </a:lnSpc>
              <a:spcBef>
                <a:spcPct val="10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pic>
        <p:nvPicPr>
          <p:cNvPr id="9" name="Picture 2" descr="Image result for c++">
            <a:extLst>
              <a:ext uri="{FF2B5EF4-FFF2-40B4-BE49-F238E27FC236}">
                <a16:creationId xmlns:a16="http://schemas.microsoft.com/office/drawing/2014/main" xmlns="" id="{06C802A9-BC2C-4BA2-B19D-4B477C354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495800"/>
            <a:ext cx="1554565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82708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38922" y="696317"/>
            <a:ext cx="8469330" cy="701675"/>
          </a:xfrm>
        </p:spPr>
        <p:txBody>
          <a:bodyPr/>
          <a:lstStyle/>
          <a:p>
            <a:r>
              <a:rPr lang="en-US" altLang="en-US" sz="4000" dirty="0"/>
              <a:t>Pseudocode</a:t>
            </a:r>
            <a:r>
              <a:rPr lang="en-US" altLang="en-US" sz="4000" i="1" dirty="0"/>
              <a:t> – do-while </a:t>
            </a:r>
            <a:r>
              <a:rPr lang="en-US" altLang="en-US" sz="4000" dirty="0"/>
              <a:t>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305800" cy="4800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latin typeface="Consolas" charset="0"/>
                <a:ea typeface="Consolas" charset="0"/>
                <a:cs typeface="Consolas" charset="0"/>
              </a:rPr>
              <a:t>CREATE 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number = 0,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0, reverse = 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PRINT </a:t>
            </a:r>
            <a:r>
              <a:rPr lang="en-US" sz="22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“Enter a positive number.”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READ number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628650" algn="l"/>
              </a:tabLst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DO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	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= number % 10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    reverse = (reverse * 10) +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lastDigit</a:t>
            </a:r>
            <a:endParaRPr lang="en-US" sz="2200" dirty="0">
              <a:latin typeface="Consolas" charset="0"/>
              <a:ea typeface="Consolas" charset="0"/>
              <a:cs typeface="Consolas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    number = number / 10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WHILE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 (number &gt; 0)</a:t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2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ENDDO</a:t>
            </a:r>
            <a:endParaRPr lang="en-US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61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C++ - </a:t>
            </a:r>
            <a:r>
              <a:rPr lang="en-US" altLang="en-US" i="1" dirty="0"/>
              <a:t>do-while</a:t>
            </a:r>
            <a:r>
              <a:rPr lang="en-US" altLang="en-US" dirty="0"/>
              <a:t> Loop Example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 main() {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int number,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, reverse = 0;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&lt;&lt; "Enter a positive integer: ";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cin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&gt;&gt;number;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endParaRPr lang="en-US" altLang="en-US" sz="18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do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{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= number % 10;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reverse = (reverse * 10) +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lastDigit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   number = number / 10;</a:t>
            </a:r>
            <a:b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} while (number &gt; 0); // NOTE THE SEMICOLON!!!!!!!!!!!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endParaRPr lang="en-US" altLang="en-US" sz="1800" dirty="0">
              <a:solidFill>
                <a:srgbClr val="0432FF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8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&lt;&lt;"The reversed is " &lt;&lt; reverse;</a:t>
            </a:r>
          </a:p>
          <a:p>
            <a:pPr eaLnBrk="1" hangingPunct="1">
              <a:lnSpc>
                <a:spcPct val="85000"/>
              </a:lnSpc>
              <a:spcBef>
                <a:spcPct val="5000"/>
              </a:spcBef>
              <a:buFontTx/>
              <a:buNone/>
            </a:pPr>
            <a:r>
              <a:rPr lang="en-US" altLang="en-US" sz="18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 }</a:t>
            </a:r>
            <a:endParaRPr lang="en-US" altLang="en-US" sz="18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8" name="Picture 2" descr="Image result for c++">
            <a:extLst>
              <a:ext uri="{FF2B5EF4-FFF2-40B4-BE49-F238E27FC236}">
                <a16:creationId xmlns:a16="http://schemas.microsoft.com/office/drawing/2014/main" xmlns="" id="{64045D85-4CDA-428C-9E43-825B43582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770000"/>
            <a:ext cx="1310640" cy="147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652621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for </a:t>
            </a:r>
            <a:r>
              <a:rPr lang="en-US" altLang="en-US" sz="4000"/>
              <a:t>Loop Example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22324" y="1846263"/>
            <a:ext cx="8093076" cy="4022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CREATE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 = 0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PRINT “Choose a number to see the multiplication table.”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READ </a:t>
            </a:r>
            <a:r>
              <a:rPr lang="en-US" altLang="en-US" sz="2200" dirty="0" err="1"/>
              <a:t>userChoice</a:t>
            </a:r>
            <a:endParaRPr lang="en-US" altLang="en-US" sz="2200" dirty="0"/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(multiplier = 1, multiplier &lt; 12, multiplier = multiplier  + 1)</a:t>
            </a:r>
            <a:br>
              <a:rPr lang="en-US" altLang="en-US" sz="2200" dirty="0"/>
            </a:br>
            <a:r>
              <a:rPr lang="en-US" altLang="en-US" sz="2200" dirty="0"/>
              <a:t>   PRINT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, “ * “, multiplier, “ = “, (multiplier * </a:t>
            </a:r>
            <a:r>
              <a:rPr lang="en-US" altLang="en-US" sz="2200" dirty="0" err="1"/>
              <a:t>userChoice</a:t>
            </a:r>
            <a:r>
              <a:rPr lang="en-US" altLang="en-US" sz="2200" dirty="0"/>
              <a:t>)</a:t>
            </a:r>
            <a:br>
              <a:rPr lang="en-US" altLang="en-US" sz="2200" dirty="0"/>
            </a:br>
            <a:r>
              <a:rPr lang="en-US" altLang="en-US" sz="2200" dirty="0">
                <a:solidFill>
                  <a:srgbClr val="0432FF"/>
                </a:solidFill>
              </a:rPr>
              <a:t>ENDFOR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/>
            </a:r>
            <a:br>
              <a:rPr lang="en-US" altLang="en-US" sz="2200" dirty="0"/>
            </a:br>
            <a:endParaRPr lang="en-US" altLang="en-US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848600" y="52578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657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bject 2"/>
          <p:cNvSpPr>
            <a:spLocks noGrp="1"/>
          </p:cNvSpPr>
          <p:nvPr>
            <p:ph type="title"/>
          </p:nvPr>
        </p:nvSpPr>
        <p:spPr>
          <a:xfrm>
            <a:off x="822960" y="286603"/>
            <a:ext cx="7543800" cy="1450757"/>
          </a:xfrm>
        </p:spPr>
        <p:txBody>
          <a:bodyPr lIns="0" tIns="199135" rIns="0" bIns="0">
            <a:normAutofit/>
          </a:bodyPr>
          <a:lstStyle/>
          <a:p>
            <a:pPr marL="12700"/>
            <a:r>
              <a:rPr lang="en-US" altLang="en-US" dirty="0"/>
              <a:t>C++ - </a:t>
            </a:r>
            <a:r>
              <a:rPr lang="en-US" altLang="en-US" i="1" dirty="0"/>
              <a:t>for </a:t>
            </a:r>
            <a:r>
              <a:rPr lang="en-US" altLang="en-US" dirty="0"/>
              <a:t>Loop</a:t>
            </a:r>
            <a:r>
              <a:rPr lang="en-US" altLang="en-US" i="1" dirty="0"/>
              <a:t> </a:t>
            </a:r>
            <a:r>
              <a:rPr lang="en-US" altLang="en-US" dirty="0"/>
              <a:t>Example</a:t>
            </a:r>
            <a:endParaRPr lang="en-US" alt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4841240" cy="4023360"/>
          </a:xfrm>
        </p:spPr>
        <p:txBody>
          <a:bodyPr>
            <a:normAutofit/>
          </a:bodyPr>
          <a:lstStyle/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int main() {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  int choice = 0;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70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&lt;&lt;"Enter a number to see the table.";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altLang="en-US" sz="1700" err="1">
                <a:latin typeface="Consolas" charset="0"/>
                <a:ea typeface="Consolas" charset="0"/>
                <a:cs typeface="Consolas" charset="0"/>
              </a:rPr>
              <a:t>cin</a:t>
            </a: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&gt;&gt;choice;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endParaRPr lang="en-US" altLang="en-US" sz="1700">
              <a:latin typeface="Consolas" charset="0"/>
              <a:ea typeface="Consolas" charset="0"/>
              <a:cs typeface="Consolas" charset="0"/>
            </a:endParaRP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for(int multiplier = 1; multiplier &lt;= 12; multiplier += 1)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{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1700" err="1">
                <a:latin typeface="Consolas" charset="0"/>
                <a:ea typeface="Consolas" charset="0"/>
                <a:cs typeface="Consolas" charset="0"/>
              </a:rPr>
              <a:t>cout</a:t>
            </a: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&lt;&lt;multiplier &lt;&lt;" * " &lt;&lt;choice &lt;&lt;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      " = " &lt;&lt; (multiplier * choice)&lt;&lt;</a:t>
            </a:r>
            <a:r>
              <a:rPr lang="en-US" altLang="en-US" sz="1700" err="1">
                <a:latin typeface="Consolas" charset="0"/>
                <a:ea typeface="Consolas" charset="0"/>
                <a:cs typeface="Consolas" charset="0"/>
              </a:rPr>
              <a:t>endl</a:t>
            </a: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 indent="0" defTabSz="914400" eaLnBrk="1" fontAlgn="auto" hangingPunct="1">
              <a:spcBef>
                <a:spcPct val="50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70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70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9" name="Picture 2" descr="Image result for c++">
            <a:extLst>
              <a:ext uri="{FF2B5EF4-FFF2-40B4-BE49-F238E27FC236}">
                <a16:creationId xmlns:a16="http://schemas.microsoft.com/office/drawing/2014/main" xmlns="" id="{D8E6D5E5-2F0A-4C5D-988E-28513351B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4047562"/>
            <a:ext cx="1910080" cy="2146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8035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392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Consolas</vt:lpstr>
      <vt:lpstr>Retrospect</vt:lpstr>
      <vt:lpstr>Loops and Repetition  </vt:lpstr>
      <vt:lpstr>Initial Problem</vt:lpstr>
      <vt:lpstr>Initial Problem</vt:lpstr>
      <vt:lpstr>Pseudocode – Input Validation Example</vt:lpstr>
      <vt:lpstr>Input Validation Example</vt:lpstr>
      <vt:lpstr>Pseudocode – do-while Loop Example</vt:lpstr>
      <vt:lpstr>C++ - do-while Loop Example</vt:lpstr>
      <vt:lpstr>Pseudocode – for Loop Example</vt:lpstr>
      <vt:lpstr>C++ - for Loop Example</vt:lpstr>
      <vt:lpstr>Pseudocode – Nested for Loop Example</vt:lpstr>
      <vt:lpstr>C++ – Nested for Loop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</dc:title>
  <dc:creator>ashim thapa</dc:creator>
  <cp:lastModifiedBy>Dexter Howard</cp:lastModifiedBy>
  <cp:revision>4</cp:revision>
  <dcterms:created xsi:type="dcterms:W3CDTF">2019-09-23T14:21:50Z</dcterms:created>
  <dcterms:modified xsi:type="dcterms:W3CDTF">2021-06-22T01:48:32Z</dcterms:modified>
</cp:coreProperties>
</file>