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3"/>
  </p:notesMasterIdLst>
  <p:handoutMasterIdLst>
    <p:handoutMasterId r:id="rId14"/>
  </p:handoutMasterIdLst>
  <p:sldIdLst>
    <p:sldId id="331" r:id="rId2"/>
    <p:sldId id="401" r:id="rId3"/>
    <p:sldId id="417" r:id="rId4"/>
    <p:sldId id="420" r:id="rId5"/>
    <p:sldId id="352" r:id="rId6"/>
    <p:sldId id="432" r:id="rId7"/>
    <p:sldId id="359" r:id="rId8"/>
    <p:sldId id="454" r:id="rId9"/>
    <p:sldId id="368" r:id="rId10"/>
    <p:sldId id="455" r:id="rId11"/>
    <p:sldId id="380" r:id="rId12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4E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858B6E-1E5D-DF41-8748-22BC149269F4}" v="15" dt="2021-06-21T19:23:20.193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41" autoAdjust="0"/>
    <p:restoredTop sz="94659" autoAdjust="0"/>
  </p:normalViewPr>
  <p:slideViewPr>
    <p:cSldViewPr>
      <p:cViewPr varScale="1">
        <p:scale>
          <a:sx n="87" d="100"/>
          <a:sy n="87" d="100"/>
        </p:scale>
        <p:origin x="1434" y="6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-75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2040" y="8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las Malcolm" userId="6fbabce8-ec94-4dd3-b118-672eb69ae1ad" providerId="ADAL" clId="{6B858B6E-1E5D-DF41-8748-22BC149269F4}"/>
    <pc:docChg chg="undo custSel modSld modMainMaster">
      <pc:chgData name="Douglas Malcolm" userId="6fbabce8-ec94-4dd3-b118-672eb69ae1ad" providerId="ADAL" clId="{6B858B6E-1E5D-DF41-8748-22BC149269F4}" dt="2021-06-21T19:23:20.192" v="36" actId="478"/>
      <pc:docMkLst>
        <pc:docMk/>
      </pc:docMkLst>
      <pc:sldChg chg="addSp delSp modSp mod">
        <pc:chgData name="Douglas Malcolm" userId="6fbabce8-ec94-4dd3-b118-672eb69ae1ad" providerId="ADAL" clId="{6B858B6E-1E5D-DF41-8748-22BC149269F4}" dt="2021-06-21T19:23:20.192" v="36" actId="478"/>
        <pc:sldMkLst>
          <pc:docMk/>
          <pc:sldMk cId="2344374077" sldId="331"/>
        </pc:sldMkLst>
        <pc:spChg chg="del">
          <ac:chgData name="Douglas Malcolm" userId="6fbabce8-ec94-4dd3-b118-672eb69ae1ad" providerId="ADAL" clId="{6B858B6E-1E5D-DF41-8748-22BC149269F4}" dt="2021-06-04T18:44:56.278" v="15" actId="478"/>
          <ac:spMkLst>
            <pc:docMk/>
            <pc:sldMk cId="2344374077" sldId="331"/>
            <ac:spMk id="2" creationId="{BA04ABD0-5539-014E-B767-D68C07FF0908}"/>
          </ac:spMkLst>
        </pc:spChg>
        <pc:spChg chg="mod">
          <ac:chgData name="Douglas Malcolm" userId="6fbabce8-ec94-4dd3-b118-672eb69ae1ad" providerId="ADAL" clId="{6B858B6E-1E5D-DF41-8748-22BC149269F4}" dt="2021-06-21T19:22:20.997" v="35"/>
          <ac:spMkLst>
            <pc:docMk/>
            <pc:sldMk cId="2344374077" sldId="331"/>
            <ac:spMk id="3" creationId="{C68C69A3-3E9F-9F48-A007-3B2768D21576}"/>
          </ac:spMkLst>
        </pc:spChg>
        <pc:spChg chg="del mod">
          <ac:chgData name="Douglas Malcolm" userId="6fbabce8-ec94-4dd3-b118-672eb69ae1ad" providerId="ADAL" clId="{6B858B6E-1E5D-DF41-8748-22BC149269F4}" dt="2021-06-21T19:23:20.192" v="36" actId="478"/>
          <ac:spMkLst>
            <pc:docMk/>
            <pc:sldMk cId="2344374077" sldId="331"/>
            <ac:spMk id="4" creationId="{191B4B33-F7C5-DD4C-958D-DEDF51C9BC04}"/>
          </ac:spMkLst>
        </pc:spChg>
        <pc:spChg chg="add mod">
          <ac:chgData name="Douglas Malcolm" userId="6fbabce8-ec94-4dd3-b118-672eb69ae1ad" providerId="ADAL" clId="{6B858B6E-1E5D-DF41-8748-22BC149269F4}" dt="2021-06-04T18:45:56.065" v="32" actId="1076"/>
          <ac:spMkLst>
            <pc:docMk/>
            <pc:sldMk cId="2344374077" sldId="331"/>
            <ac:spMk id="7" creationId="{90033D2C-FD84-5540-A2DF-ED360A252502}"/>
          </ac:spMkLst>
        </pc:spChg>
        <pc:spChg chg="del">
          <ac:chgData name="Douglas Malcolm" userId="6fbabce8-ec94-4dd3-b118-672eb69ae1ad" providerId="ADAL" clId="{6B858B6E-1E5D-DF41-8748-22BC149269F4}" dt="2021-06-04T18:44:56.278" v="15" actId="478"/>
          <ac:spMkLst>
            <pc:docMk/>
            <pc:sldMk cId="2344374077" sldId="331"/>
            <ac:spMk id="4100" creationId="{7033F21B-2456-3D47-8A99-901F15875FD9}"/>
          </ac:spMkLst>
        </pc:spChg>
        <pc:spChg chg="del">
          <ac:chgData name="Douglas Malcolm" userId="6fbabce8-ec94-4dd3-b118-672eb69ae1ad" providerId="ADAL" clId="{6B858B6E-1E5D-DF41-8748-22BC149269F4}" dt="2021-06-04T18:44:56.278" v="15" actId="478"/>
          <ac:spMkLst>
            <pc:docMk/>
            <pc:sldMk cId="2344374077" sldId="331"/>
            <ac:spMk id="4101" creationId="{CE42DF83-279B-6447-BE89-613729C771A7}"/>
          </ac:spMkLst>
        </pc:spChg>
        <pc:picChg chg="add mod">
          <ac:chgData name="Douglas Malcolm" userId="6fbabce8-ec94-4dd3-b118-672eb69ae1ad" providerId="ADAL" clId="{6B858B6E-1E5D-DF41-8748-22BC149269F4}" dt="2021-06-04T18:45:53.832" v="31" actId="1076"/>
          <ac:picMkLst>
            <pc:docMk/>
            <pc:sldMk cId="2344374077" sldId="331"/>
            <ac:picMk id="8" creationId="{F5044386-DBB9-5D41-AC1F-04A996224B88}"/>
          </ac:picMkLst>
        </pc:picChg>
      </pc:sldChg>
      <pc:sldChg chg="delSp mod">
        <pc:chgData name="Douglas Malcolm" userId="6fbabce8-ec94-4dd3-b118-672eb69ae1ad" providerId="ADAL" clId="{6B858B6E-1E5D-DF41-8748-22BC149269F4}" dt="2021-06-04T18:45:08.535" v="21" actId="478"/>
        <pc:sldMkLst>
          <pc:docMk/>
          <pc:sldMk cId="1733827086" sldId="352"/>
        </pc:sldMkLst>
        <pc:spChg chg="del">
          <ac:chgData name="Douglas Malcolm" userId="6fbabce8-ec94-4dd3-b118-672eb69ae1ad" providerId="ADAL" clId="{6B858B6E-1E5D-DF41-8748-22BC149269F4}" dt="2021-06-04T18:45:06.741" v="20" actId="478"/>
          <ac:spMkLst>
            <pc:docMk/>
            <pc:sldMk cId="1733827086" sldId="352"/>
            <ac:spMk id="2" creationId="{00000000-0000-0000-0000-000000000000}"/>
          </ac:spMkLst>
        </pc:spChg>
        <pc:spChg chg="del">
          <ac:chgData name="Douglas Malcolm" userId="6fbabce8-ec94-4dd3-b118-672eb69ae1ad" providerId="ADAL" clId="{6B858B6E-1E5D-DF41-8748-22BC149269F4}" dt="2021-06-04T18:45:06.741" v="20" actId="478"/>
          <ac:spMkLst>
            <pc:docMk/>
            <pc:sldMk cId="1733827086" sldId="352"/>
            <ac:spMk id="3" creationId="{00000000-0000-0000-0000-000000000000}"/>
          </ac:spMkLst>
        </pc:spChg>
        <pc:spChg chg="del">
          <ac:chgData name="Douglas Malcolm" userId="6fbabce8-ec94-4dd3-b118-672eb69ae1ad" providerId="ADAL" clId="{6B858B6E-1E5D-DF41-8748-22BC149269F4}" dt="2021-06-04T18:45:08.535" v="21" actId="478"/>
          <ac:spMkLst>
            <pc:docMk/>
            <pc:sldMk cId="1733827086" sldId="352"/>
            <ac:spMk id="5" creationId="{00000000-0000-0000-0000-000000000000}"/>
          </ac:spMkLst>
        </pc:spChg>
      </pc:sldChg>
      <pc:sldChg chg="delSp mod">
        <pc:chgData name="Douglas Malcolm" userId="6fbabce8-ec94-4dd3-b118-672eb69ae1ad" providerId="ADAL" clId="{6B858B6E-1E5D-DF41-8748-22BC149269F4}" dt="2021-06-04T18:45:18.573" v="23" actId="478"/>
        <pc:sldMkLst>
          <pc:docMk/>
          <pc:sldMk cId="1810652621" sldId="359"/>
        </pc:sldMkLst>
        <pc:spChg chg="del">
          <ac:chgData name="Douglas Malcolm" userId="6fbabce8-ec94-4dd3-b118-672eb69ae1ad" providerId="ADAL" clId="{6B858B6E-1E5D-DF41-8748-22BC149269F4}" dt="2021-06-04T18:45:18.573" v="23" actId="478"/>
          <ac:spMkLst>
            <pc:docMk/>
            <pc:sldMk cId="1810652621" sldId="359"/>
            <ac:spMk id="2" creationId="{00000000-0000-0000-0000-000000000000}"/>
          </ac:spMkLst>
        </pc:spChg>
        <pc:spChg chg="del">
          <ac:chgData name="Douglas Malcolm" userId="6fbabce8-ec94-4dd3-b118-672eb69ae1ad" providerId="ADAL" clId="{6B858B6E-1E5D-DF41-8748-22BC149269F4}" dt="2021-06-04T18:45:18.573" v="23" actId="478"/>
          <ac:spMkLst>
            <pc:docMk/>
            <pc:sldMk cId="1810652621" sldId="359"/>
            <ac:spMk id="3" creationId="{00000000-0000-0000-0000-000000000000}"/>
          </ac:spMkLst>
        </pc:spChg>
        <pc:spChg chg="del">
          <ac:chgData name="Douglas Malcolm" userId="6fbabce8-ec94-4dd3-b118-672eb69ae1ad" providerId="ADAL" clId="{6B858B6E-1E5D-DF41-8748-22BC149269F4}" dt="2021-06-04T18:45:18.573" v="23" actId="478"/>
          <ac:spMkLst>
            <pc:docMk/>
            <pc:sldMk cId="1810652621" sldId="359"/>
            <ac:spMk id="5" creationId="{00000000-0000-0000-0000-000000000000}"/>
          </ac:spMkLst>
        </pc:spChg>
      </pc:sldChg>
      <pc:sldChg chg="delSp modSp mod">
        <pc:chgData name="Douglas Malcolm" userId="6fbabce8-ec94-4dd3-b118-672eb69ae1ad" providerId="ADAL" clId="{6B858B6E-1E5D-DF41-8748-22BC149269F4}" dt="2021-06-04T18:45:25.515" v="25" actId="478"/>
        <pc:sldMkLst>
          <pc:docMk/>
          <pc:sldMk cId="1425803584" sldId="368"/>
        </pc:sldMkLst>
        <pc:spChg chg="del mod">
          <ac:chgData name="Douglas Malcolm" userId="6fbabce8-ec94-4dd3-b118-672eb69ae1ad" providerId="ADAL" clId="{6B858B6E-1E5D-DF41-8748-22BC149269F4}" dt="2021-06-04T18:45:25.515" v="25" actId="478"/>
          <ac:spMkLst>
            <pc:docMk/>
            <pc:sldMk cId="1425803584" sldId="368"/>
            <ac:spMk id="2" creationId="{00000000-0000-0000-0000-000000000000}"/>
          </ac:spMkLst>
        </pc:spChg>
        <pc:spChg chg="del">
          <ac:chgData name="Douglas Malcolm" userId="6fbabce8-ec94-4dd3-b118-672eb69ae1ad" providerId="ADAL" clId="{6B858B6E-1E5D-DF41-8748-22BC149269F4}" dt="2021-06-04T18:45:25.515" v="25" actId="478"/>
          <ac:spMkLst>
            <pc:docMk/>
            <pc:sldMk cId="1425803584" sldId="368"/>
            <ac:spMk id="49155" creationId="{00000000-0000-0000-0000-000000000000}"/>
          </ac:spMkLst>
        </pc:spChg>
        <pc:spChg chg="del">
          <ac:chgData name="Douglas Malcolm" userId="6fbabce8-ec94-4dd3-b118-672eb69ae1ad" providerId="ADAL" clId="{6B858B6E-1E5D-DF41-8748-22BC149269F4}" dt="2021-06-04T18:45:25.515" v="25" actId="478"/>
          <ac:spMkLst>
            <pc:docMk/>
            <pc:sldMk cId="1425803584" sldId="368"/>
            <ac:spMk id="49156" creationId="{00000000-0000-0000-0000-000000000000}"/>
          </ac:spMkLst>
        </pc:spChg>
      </pc:sldChg>
      <pc:sldChg chg="delSp">
        <pc:chgData name="Douglas Malcolm" userId="6fbabce8-ec94-4dd3-b118-672eb69ae1ad" providerId="ADAL" clId="{6B858B6E-1E5D-DF41-8748-22BC149269F4}" dt="2021-06-04T18:45:32.799" v="28" actId="478"/>
        <pc:sldMkLst>
          <pc:docMk/>
          <pc:sldMk cId="1895727932" sldId="380"/>
        </pc:sldMkLst>
        <pc:spChg chg="del">
          <ac:chgData name="Douglas Malcolm" userId="6fbabce8-ec94-4dd3-b118-672eb69ae1ad" providerId="ADAL" clId="{6B858B6E-1E5D-DF41-8748-22BC149269F4}" dt="2021-06-04T18:45:32.799" v="28" actId="478"/>
          <ac:spMkLst>
            <pc:docMk/>
            <pc:sldMk cId="1895727932" sldId="380"/>
            <ac:spMk id="2" creationId="{00000000-0000-0000-0000-000000000000}"/>
          </ac:spMkLst>
        </pc:spChg>
        <pc:spChg chg="del">
          <ac:chgData name="Douglas Malcolm" userId="6fbabce8-ec94-4dd3-b118-672eb69ae1ad" providerId="ADAL" clId="{6B858B6E-1E5D-DF41-8748-22BC149269F4}" dt="2021-06-04T18:45:32.799" v="28" actId="478"/>
          <ac:spMkLst>
            <pc:docMk/>
            <pc:sldMk cId="1895727932" sldId="380"/>
            <ac:spMk id="61442" creationId="{00000000-0000-0000-0000-000000000000}"/>
          </ac:spMkLst>
        </pc:spChg>
        <pc:spChg chg="del">
          <ac:chgData name="Douglas Malcolm" userId="6fbabce8-ec94-4dd3-b118-672eb69ae1ad" providerId="ADAL" clId="{6B858B6E-1E5D-DF41-8748-22BC149269F4}" dt="2021-06-04T18:45:32.799" v="28" actId="478"/>
          <ac:spMkLst>
            <pc:docMk/>
            <pc:sldMk cId="1895727932" sldId="380"/>
            <ac:spMk id="61443" creationId="{00000000-0000-0000-0000-000000000000}"/>
          </ac:spMkLst>
        </pc:spChg>
      </pc:sldChg>
      <pc:sldChg chg="modSp">
        <pc:chgData name="Douglas Malcolm" userId="6fbabce8-ec94-4dd3-b118-672eb69ae1ad" providerId="ADAL" clId="{6B858B6E-1E5D-DF41-8748-22BC149269F4}" dt="2021-06-04T18:44:58.983" v="18" actId="1076"/>
        <pc:sldMkLst>
          <pc:docMk/>
          <pc:sldMk cId="2802228710" sldId="401"/>
        </pc:sldMkLst>
        <pc:spChg chg="mod">
          <ac:chgData name="Douglas Malcolm" userId="6fbabce8-ec94-4dd3-b118-672eb69ae1ad" providerId="ADAL" clId="{6B858B6E-1E5D-DF41-8748-22BC149269F4}" dt="2021-06-04T18:44:58.983" v="18" actId="1076"/>
          <ac:spMkLst>
            <pc:docMk/>
            <pc:sldMk cId="2802228710" sldId="401"/>
            <ac:spMk id="53251" creationId="{00000000-0000-0000-0000-000000000000}"/>
          </ac:spMkLst>
        </pc:spChg>
      </pc:sldChg>
      <pc:sldChg chg="delSp modSp">
        <pc:chgData name="Douglas Malcolm" userId="6fbabce8-ec94-4dd3-b118-672eb69ae1ad" providerId="ADAL" clId="{6B858B6E-1E5D-DF41-8748-22BC149269F4}" dt="2021-06-04T18:45:03.818" v="19" actId="478"/>
        <pc:sldMkLst>
          <pc:docMk/>
          <pc:sldMk cId="1349393545" sldId="420"/>
        </pc:sldMkLst>
        <pc:spChg chg="del">
          <ac:chgData name="Douglas Malcolm" userId="6fbabce8-ec94-4dd3-b118-672eb69ae1ad" providerId="ADAL" clId="{6B858B6E-1E5D-DF41-8748-22BC149269F4}" dt="2021-06-04T18:45:03.818" v="19" actId="478"/>
          <ac:spMkLst>
            <pc:docMk/>
            <pc:sldMk cId="1349393545" sldId="420"/>
            <ac:spMk id="2" creationId="{00000000-0000-0000-0000-000000000000}"/>
          </ac:spMkLst>
        </pc:spChg>
        <pc:spChg chg="mod">
          <ac:chgData name="Douglas Malcolm" userId="6fbabce8-ec94-4dd3-b118-672eb69ae1ad" providerId="ADAL" clId="{6B858B6E-1E5D-DF41-8748-22BC149269F4}" dt="2021-06-04T17:03:32.592" v="0"/>
          <ac:spMkLst>
            <pc:docMk/>
            <pc:sldMk cId="1349393545" sldId="420"/>
            <ac:spMk id="3" creationId="{00000000-0000-0000-0000-000000000000}"/>
          </ac:spMkLst>
        </pc:spChg>
        <pc:spChg chg="del">
          <ac:chgData name="Douglas Malcolm" userId="6fbabce8-ec94-4dd3-b118-672eb69ae1ad" providerId="ADAL" clId="{6B858B6E-1E5D-DF41-8748-22BC149269F4}" dt="2021-06-04T18:45:03.818" v="19" actId="478"/>
          <ac:spMkLst>
            <pc:docMk/>
            <pc:sldMk cId="1349393545" sldId="420"/>
            <ac:spMk id="31748" creationId="{00000000-0000-0000-0000-000000000000}"/>
          </ac:spMkLst>
        </pc:spChg>
        <pc:spChg chg="del">
          <ac:chgData name="Douglas Malcolm" userId="6fbabce8-ec94-4dd3-b118-672eb69ae1ad" providerId="ADAL" clId="{6B858B6E-1E5D-DF41-8748-22BC149269F4}" dt="2021-06-04T18:45:03.818" v="19" actId="478"/>
          <ac:spMkLst>
            <pc:docMk/>
            <pc:sldMk cId="1349393545" sldId="420"/>
            <ac:spMk id="31749" creationId="{00000000-0000-0000-0000-000000000000}"/>
          </ac:spMkLst>
        </pc:spChg>
      </pc:sldChg>
      <pc:sldChg chg="delSp modSp">
        <pc:chgData name="Douglas Malcolm" userId="6fbabce8-ec94-4dd3-b118-672eb69ae1ad" providerId="ADAL" clId="{6B858B6E-1E5D-DF41-8748-22BC149269F4}" dt="2021-06-04T18:45:15.489" v="22" actId="478"/>
        <pc:sldMkLst>
          <pc:docMk/>
          <pc:sldMk cId="227613579" sldId="432"/>
        </pc:sldMkLst>
        <pc:spChg chg="del">
          <ac:chgData name="Douglas Malcolm" userId="6fbabce8-ec94-4dd3-b118-672eb69ae1ad" providerId="ADAL" clId="{6B858B6E-1E5D-DF41-8748-22BC149269F4}" dt="2021-06-04T18:45:15.489" v="22" actId="478"/>
          <ac:spMkLst>
            <pc:docMk/>
            <pc:sldMk cId="227613579" sldId="432"/>
            <ac:spMk id="2" creationId="{00000000-0000-0000-0000-000000000000}"/>
          </ac:spMkLst>
        </pc:spChg>
        <pc:spChg chg="mod">
          <ac:chgData name="Douglas Malcolm" userId="6fbabce8-ec94-4dd3-b118-672eb69ae1ad" providerId="ADAL" clId="{6B858B6E-1E5D-DF41-8748-22BC149269F4}" dt="2021-06-04T17:03:32.592" v="0"/>
          <ac:spMkLst>
            <pc:docMk/>
            <pc:sldMk cId="227613579" sldId="432"/>
            <ac:spMk id="3" creationId="{00000000-0000-0000-0000-000000000000}"/>
          </ac:spMkLst>
        </pc:spChg>
        <pc:spChg chg="del">
          <ac:chgData name="Douglas Malcolm" userId="6fbabce8-ec94-4dd3-b118-672eb69ae1ad" providerId="ADAL" clId="{6B858B6E-1E5D-DF41-8748-22BC149269F4}" dt="2021-06-04T18:45:15.489" v="22" actId="478"/>
          <ac:spMkLst>
            <pc:docMk/>
            <pc:sldMk cId="227613579" sldId="432"/>
            <ac:spMk id="38916" creationId="{00000000-0000-0000-0000-000000000000}"/>
          </ac:spMkLst>
        </pc:spChg>
        <pc:spChg chg="del">
          <ac:chgData name="Douglas Malcolm" userId="6fbabce8-ec94-4dd3-b118-672eb69ae1ad" providerId="ADAL" clId="{6B858B6E-1E5D-DF41-8748-22BC149269F4}" dt="2021-06-04T18:45:15.489" v="22" actId="478"/>
          <ac:spMkLst>
            <pc:docMk/>
            <pc:sldMk cId="227613579" sldId="432"/>
            <ac:spMk id="38917" creationId="{00000000-0000-0000-0000-000000000000}"/>
          </ac:spMkLst>
        </pc:spChg>
      </pc:sldChg>
      <pc:sldChg chg="delSp modSp">
        <pc:chgData name="Douglas Malcolm" userId="6fbabce8-ec94-4dd3-b118-672eb69ae1ad" providerId="ADAL" clId="{6B858B6E-1E5D-DF41-8748-22BC149269F4}" dt="2021-06-04T18:45:22.176" v="24" actId="478"/>
        <pc:sldMkLst>
          <pc:docMk/>
          <pc:sldMk cId="688657792" sldId="454"/>
        </pc:sldMkLst>
        <pc:spChg chg="del">
          <ac:chgData name="Douglas Malcolm" userId="6fbabce8-ec94-4dd3-b118-672eb69ae1ad" providerId="ADAL" clId="{6B858B6E-1E5D-DF41-8748-22BC149269F4}" dt="2021-06-04T18:45:22.176" v="24" actId="478"/>
          <ac:spMkLst>
            <pc:docMk/>
            <pc:sldMk cId="688657792" sldId="454"/>
            <ac:spMk id="2" creationId="{00000000-0000-0000-0000-000000000000}"/>
          </ac:spMkLst>
        </pc:spChg>
        <pc:spChg chg="mod">
          <ac:chgData name="Douglas Malcolm" userId="6fbabce8-ec94-4dd3-b118-672eb69ae1ad" providerId="ADAL" clId="{6B858B6E-1E5D-DF41-8748-22BC149269F4}" dt="2021-06-04T17:03:32.592" v="0"/>
          <ac:spMkLst>
            <pc:docMk/>
            <pc:sldMk cId="688657792" sldId="454"/>
            <ac:spMk id="48131" creationId="{00000000-0000-0000-0000-000000000000}"/>
          </ac:spMkLst>
        </pc:spChg>
        <pc:spChg chg="del">
          <ac:chgData name="Douglas Malcolm" userId="6fbabce8-ec94-4dd3-b118-672eb69ae1ad" providerId="ADAL" clId="{6B858B6E-1E5D-DF41-8748-22BC149269F4}" dt="2021-06-04T18:45:22.176" v="24" actId="478"/>
          <ac:spMkLst>
            <pc:docMk/>
            <pc:sldMk cId="688657792" sldId="454"/>
            <ac:spMk id="48132" creationId="{00000000-0000-0000-0000-000000000000}"/>
          </ac:spMkLst>
        </pc:spChg>
        <pc:spChg chg="del">
          <ac:chgData name="Douglas Malcolm" userId="6fbabce8-ec94-4dd3-b118-672eb69ae1ad" providerId="ADAL" clId="{6B858B6E-1E5D-DF41-8748-22BC149269F4}" dt="2021-06-04T18:45:22.176" v="24" actId="478"/>
          <ac:spMkLst>
            <pc:docMk/>
            <pc:sldMk cId="688657792" sldId="454"/>
            <ac:spMk id="48133" creationId="{00000000-0000-0000-0000-000000000000}"/>
          </ac:spMkLst>
        </pc:spChg>
      </pc:sldChg>
      <pc:sldChg chg="delSp modSp mod">
        <pc:chgData name="Douglas Malcolm" userId="6fbabce8-ec94-4dd3-b118-672eb69ae1ad" providerId="ADAL" clId="{6B858B6E-1E5D-DF41-8748-22BC149269F4}" dt="2021-06-04T18:45:29.319" v="27" actId="478"/>
        <pc:sldMkLst>
          <pc:docMk/>
          <pc:sldMk cId="1141612535" sldId="455"/>
        </pc:sldMkLst>
        <pc:spChg chg="del">
          <ac:chgData name="Douglas Malcolm" userId="6fbabce8-ec94-4dd3-b118-672eb69ae1ad" providerId="ADAL" clId="{6B858B6E-1E5D-DF41-8748-22BC149269F4}" dt="2021-06-04T18:45:29.319" v="27" actId="478"/>
          <ac:spMkLst>
            <pc:docMk/>
            <pc:sldMk cId="1141612535" sldId="455"/>
            <ac:spMk id="2" creationId="{00000000-0000-0000-0000-000000000000}"/>
          </ac:spMkLst>
        </pc:spChg>
        <pc:spChg chg="mod">
          <ac:chgData name="Douglas Malcolm" userId="6fbabce8-ec94-4dd3-b118-672eb69ae1ad" providerId="ADAL" clId="{6B858B6E-1E5D-DF41-8748-22BC149269F4}" dt="2021-06-04T17:03:32.592" v="0"/>
          <ac:spMkLst>
            <pc:docMk/>
            <pc:sldMk cId="1141612535" sldId="455"/>
            <ac:spMk id="60419" creationId="{00000000-0000-0000-0000-000000000000}"/>
          </ac:spMkLst>
        </pc:spChg>
        <pc:spChg chg="del">
          <ac:chgData name="Douglas Malcolm" userId="6fbabce8-ec94-4dd3-b118-672eb69ae1ad" providerId="ADAL" clId="{6B858B6E-1E5D-DF41-8748-22BC149269F4}" dt="2021-06-04T18:45:28.480" v="26" actId="478"/>
          <ac:spMkLst>
            <pc:docMk/>
            <pc:sldMk cId="1141612535" sldId="455"/>
            <ac:spMk id="60420" creationId="{00000000-0000-0000-0000-000000000000}"/>
          </ac:spMkLst>
        </pc:spChg>
        <pc:spChg chg="del">
          <ac:chgData name="Douglas Malcolm" userId="6fbabce8-ec94-4dd3-b118-672eb69ae1ad" providerId="ADAL" clId="{6B858B6E-1E5D-DF41-8748-22BC149269F4}" dt="2021-06-04T18:45:28.480" v="26" actId="478"/>
          <ac:spMkLst>
            <pc:docMk/>
            <pc:sldMk cId="1141612535" sldId="455"/>
            <ac:spMk id="60421" creationId="{00000000-0000-0000-0000-000000000000}"/>
          </ac:spMkLst>
        </pc:spChg>
      </pc:sldChg>
      <pc:sldMasterChg chg="addSp delSp mod delSldLayout modSldLayout">
        <pc:chgData name="Douglas Malcolm" userId="6fbabce8-ec94-4dd3-b118-672eb69ae1ad" providerId="ADAL" clId="{6B858B6E-1E5D-DF41-8748-22BC149269F4}" dt="2021-06-04T18:44:22.209" v="14" actId="478"/>
        <pc:sldMasterMkLst>
          <pc:docMk/>
          <pc:sldMasterMk cId="0" sldId="2147483792"/>
        </pc:sldMasterMkLst>
        <pc:spChg chg="add del">
          <ac:chgData name="Douglas Malcolm" userId="6fbabce8-ec94-4dd3-b118-672eb69ae1ad" providerId="ADAL" clId="{6B858B6E-1E5D-DF41-8748-22BC149269F4}" dt="2021-06-04T18:44:09.586" v="10" actId="478"/>
          <ac:spMkLst>
            <pc:docMk/>
            <pc:sldMasterMk cId="0" sldId="2147483792"/>
            <ac:spMk id="4" creationId="{0B83A8FF-66A0-CF46-A0F7-CF382682747D}"/>
          </ac:spMkLst>
        </pc:spChg>
        <pc:spChg chg="add del">
          <ac:chgData name="Douglas Malcolm" userId="6fbabce8-ec94-4dd3-b118-672eb69ae1ad" providerId="ADAL" clId="{6B858B6E-1E5D-DF41-8748-22BC149269F4}" dt="2021-06-04T18:44:09.586" v="10" actId="478"/>
          <ac:spMkLst>
            <pc:docMk/>
            <pc:sldMasterMk cId="0" sldId="2147483792"/>
            <ac:spMk id="5" creationId="{A385E685-2DAE-1C48-84E0-C6B736417440}"/>
          </ac:spMkLst>
        </pc:spChg>
        <pc:spChg chg="add del">
          <ac:chgData name="Douglas Malcolm" userId="6fbabce8-ec94-4dd3-b118-672eb69ae1ad" providerId="ADAL" clId="{6B858B6E-1E5D-DF41-8748-22BC149269F4}" dt="2021-06-04T18:44:09.586" v="10" actId="478"/>
          <ac:spMkLst>
            <pc:docMk/>
            <pc:sldMasterMk cId="0" sldId="2147483792"/>
            <ac:spMk id="6" creationId="{C95BAA02-D427-B648-AE24-686128F5089A}"/>
          </ac:spMkLst>
        </pc:spChg>
        <pc:spChg chg="add del">
          <ac:chgData name="Douglas Malcolm" userId="6fbabce8-ec94-4dd3-b118-672eb69ae1ad" providerId="ADAL" clId="{6B858B6E-1E5D-DF41-8748-22BC149269F4}" dt="2021-06-04T18:44:06.513" v="9" actId="478"/>
          <ac:spMkLst>
            <pc:docMk/>
            <pc:sldMasterMk cId="0" sldId="2147483792"/>
            <ac:spMk id="7" creationId="{1CBBF948-034C-6D4A-BE72-F76CC98A9263}"/>
          </ac:spMkLst>
        </pc:spChg>
        <pc:spChg chg="add del">
          <ac:chgData name="Douglas Malcolm" userId="6fbabce8-ec94-4dd3-b118-672eb69ae1ad" providerId="ADAL" clId="{6B858B6E-1E5D-DF41-8748-22BC149269F4}" dt="2021-06-04T18:44:06.513" v="9" actId="478"/>
          <ac:spMkLst>
            <pc:docMk/>
            <pc:sldMasterMk cId="0" sldId="2147483792"/>
            <ac:spMk id="9" creationId="{EBBE23D6-3012-F04D-8374-080EBD17494A}"/>
          </ac:spMkLst>
        </pc:spChg>
        <pc:sldLayoutChg chg="delSp mod">
          <pc:chgData name="Douglas Malcolm" userId="6fbabce8-ec94-4dd3-b118-672eb69ae1ad" providerId="ADAL" clId="{6B858B6E-1E5D-DF41-8748-22BC149269F4}" dt="2021-06-04T18:44:17.010" v="12" actId="478"/>
          <pc:sldLayoutMkLst>
            <pc:docMk/>
            <pc:sldMasterMk cId="0" sldId="2147483792"/>
            <pc:sldLayoutMk cId="1697998300" sldId="2147483810"/>
          </pc:sldLayoutMkLst>
          <pc:spChg chg="del">
            <ac:chgData name="Douglas Malcolm" userId="6fbabce8-ec94-4dd3-b118-672eb69ae1ad" providerId="ADAL" clId="{6B858B6E-1E5D-DF41-8748-22BC149269F4}" dt="2021-06-04T18:44:17.010" v="12" actId="478"/>
            <ac:spMkLst>
              <pc:docMk/>
              <pc:sldMasterMk cId="0" sldId="2147483792"/>
              <pc:sldLayoutMk cId="1697998300" sldId="2147483810"/>
              <ac:spMk id="4" creationId="{48C0821E-9393-1F4D-AC67-C46F7F13591E}"/>
            </ac:spMkLst>
          </pc:spChg>
          <pc:spChg chg="del">
            <ac:chgData name="Douglas Malcolm" userId="6fbabce8-ec94-4dd3-b118-672eb69ae1ad" providerId="ADAL" clId="{6B858B6E-1E5D-DF41-8748-22BC149269F4}" dt="2021-06-04T18:44:17.010" v="12" actId="478"/>
            <ac:spMkLst>
              <pc:docMk/>
              <pc:sldMasterMk cId="0" sldId="2147483792"/>
              <pc:sldLayoutMk cId="1697998300" sldId="2147483810"/>
              <ac:spMk id="5" creationId="{C47CB217-1943-8240-A02C-F17087CBECB7}"/>
            </ac:spMkLst>
          </pc:spChg>
          <pc:spChg chg="del">
            <ac:chgData name="Douglas Malcolm" userId="6fbabce8-ec94-4dd3-b118-672eb69ae1ad" providerId="ADAL" clId="{6B858B6E-1E5D-DF41-8748-22BC149269F4}" dt="2021-06-04T18:44:17.010" v="12" actId="478"/>
            <ac:spMkLst>
              <pc:docMk/>
              <pc:sldMasterMk cId="0" sldId="2147483792"/>
              <pc:sldLayoutMk cId="1697998300" sldId="2147483810"/>
              <ac:spMk id="6" creationId="{C5F744DA-B81F-B243-B3BD-0C7511D9D2E5}"/>
            </ac:spMkLst>
          </pc:spChg>
        </pc:sldLayoutChg>
        <pc:sldLayoutChg chg="delSp mod">
          <pc:chgData name="Douglas Malcolm" userId="6fbabce8-ec94-4dd3-b118-672eb69ae1ad" providerId="ADAL" clId="{6B858B6E-1E5D-DF41-8748-22BC149269F4}" dt="2021-06-04T18:44:22.209" v="14" actId="478"/>
          <pc:sldLayoutMkLst>
            <pc:docMk/>
            <pc:sldMasterMk cId="0" sldId="2147483792"/>
            <pc:sldLayoutMk cId="127638820" sldId="2147483811"/>
          </pc:sldLayoutMkLst>
          <pc:spChg chg="del">
            <ac:chgData name="Douglas Malcolm" userId="6fbabce8-ec94-4dd3-b118-672eb69ae1ad" providerId="ADAL" clId="{6B858B6E-1E5D-DF41-8748-22BC149269F4}" dt="2021-06-04T18:44:22.209" v="14" actId="478"/>
            <ac:spMkLst>
              <pc:docMk/>
              <pc:sldMasterMk cId="0" sldId="2147483792"/>
              <pc:sldLayoutMk cId="127638820" sldId="2147483811"/>
              <ac:spMk id="5" creationId="{9F06BEC3-D7BD-AE4D-98EF-0BCFA9AB9A63}"/>
            </ac:spMkLst>
          </pc:spChg>
          <pc:spChg chg="del">
            <ac:chgData name="Douglas Malcolm" userId="6fbabce8-ec94-4dd3-b118-672eb69ae1ad" providerId="ADAL" clId="{6B858B6E-1E5D-DF41-8748-22BC149269F4}" dt="2021-06-04T18:44:22.209" v="14" actId="478"/>
            <ac:spMkLst>
              <pc:docMk/>
              <pc:sldMasterMk cId="0" sldId="2147483792"/>
              <pc:sldLayoutMk cId="127638820" sldId="2147483811"/>
              <ac:spMk id="6" creationId="{A1BEA55A-E01E-E34C-AA5A-5B886B1B77AA}"/>
            </ac:spMkLst>
          </pc:spChg>
          <pc:spChg chg="del">
            <ac:chgData name="Douglas Malcolm" userId="6fbabce8-ec94-4dd3-b118-672eb69ae1ad" providerId="ADAL" clId="{6B858B6E-1E5D-DF41-8748-22BC149269F4}" dt="2021-06-04T18:44:22.209" v="14" actId="478"/>
            <ac:spMkLst>
              <pc:docMk/>
              <pc:sldMasterMk cId="0" sldId="2147483792"/>
              <pc:sldLayoutMk cId="127638820" sldId="2147483811"/>
              <ac:spMk id="7" creationId="{E7822FA0-EB98-B542-A87B-ABC78B19765E}"/>
            </ac:spMkLst>
          </pc:spChg>
        </pc:sldLayoutChg>
        <pc:sldLayoutChg chg="del">
          <pc:chgData name="Douglas Malcolm" userId="6fbabce8-ec94-4dd3-b118-672eb69ae1ad" providerId="ADAL" clId="{6B858B6E-1E5D-DF41-8748-22BC149269F4}" dt="2021-06-04T18:44:02.597" v="7" actId="2696"/>
          <pc:sldLayoutMkLst>
            <pc:docMk/>
            <pc:sldMasterMk cId="0" sldId="2147483792"/>
            <pc:sldLayoutMk cId="1307877766" sldId="2147483812"/>
          </pc:sldLayoutMkLst>
        </pc:sldLayoutChg>
        <pc:sldLayoutChg chg="del">
          <pc:chgData name="Douglas Malcolm" userId="6fbabce8-ec94-4dd3-b118-672eb69ae1ad" providerId="ADAL" clId="{6B858B6E-1E5D-DF41-8748-22BC149269F4}" dt="2021-06-04T18:43:56.605" v="6" actId="2696"/>
          <pc:sldLayoutMkLst>
            <pc:docMk/>
            <pc:sldMasterMk cId="0" sldId="2147483792"/>
            <pc:sldLayoutMk cId="624778730" sldId="2147483813"/>
          </pc:sldLayoutMkLst>
        </pc:sldLayoutChg>
        <pc:sldLayoutChg chg="del">
          <pc:chgData name="Douglas Malcolm" userId="6fbabce8-ec94-4dd3-b118-672eb69ae1ad" providerId="ADAL" clId="{6B858B6E-1E5D-DF41-8748-22BC149269F4}" dt="2021-06-04T18:43:34.191" v="2" actId="2696"/>
          <pc:sldLayoutMkLst>
            <pc:docMk/>
            <pc:sldMasterMk cId="0" sldId="2147483792"/>
            <pc:sldLayoutMk cId="1607557671" sldId="2147483814"/>
          </pc:sldLayoutMkLst>
        </pc:sldLayoutChg>
        <pc:sldLayoutChg chg="delSp mod">
          <pc:chgData name="Douglas Malcolm" userId="6fbabce8-ec94-4dd3-b118-672eb69ae1ad" providerId="ADAL" clId="{6B858B6E-1E5D-DF41-8748-22BC149269F4}" dt="2021-06-04T18:44:13.297" v="11" actId="478"/>
          <pc:sldLayoutMkLst>
            <pc:docMk/>
            <pc:sldMasterMk cId="0" sldId="2147483792"/>
            <pc:sldLayoutMk cId="3980077837" sldId="2147483815"/>
          </pc:sldLayoutMkLst>
          <pc:spChg chg="del">
            <ac:chgData name="Douglas Malcolm" userId="6fbabce8-ec94-4dd3-b118-672eb69ae1ad" providerId="ADAL" clId="{6B858B6E-1E5D-DF41-8748-22BC149269F4}" dt="2021-06-04T18:44:13.297" v="11" actId="478"/>
            <ac:spMkLst>
              <pc:docMk/>
              <pc:sldMasterMk cId="0" sldId="2147483792"/>
              <pc:sldLayoutMk cId="3980077837" sldId="2147483815"/>
              <ac:spMk id="7" creationId="{22656CA7-929E-5F4C-ACDC-A5AB7A92C5DA}"/>
            </ac:spMkLst>
          </pc:spChg>
          <pc:spChg chg="del">
            <ac:chgData name="Douglas Malcolm" userId="6fbabce8-ec94-4dd3-b118-672eb69ae1ad" providerId="ADAL" clId="{6B858B6E-1E5D-DF41-8748-22BC149269F4}" dt="2021-06-04T18:44:13.297" v="11" actId="478"/>
            <ac:spMkLst>
              <pc:docMk/>
              <pc:sldMasterMk cId="0" sldId="2147483792"/>
              <pc:sldLayoutMk cId="3980077837" sldId="2147483815"/>
              <ac:spMk id="8" creationId="{04BBD71B-7692-0C44-9AB8-0FEB61DD11AC}"/>
            </ac:spMkLst>
          </pc:spChg>
          <pc:spChg chg="del">
            <ac:chgData name="Douglas Malcolm" userId="6fbabce8-ec94-4dd3-b118-672eb69ae1ad" providerId="ADAL" clId="{6B858B6E-1E5D-DF41-8748-22BC149269F4}" dt="2021-06-04T18:44:13.297" v="11" actId="478"/>
            <ac:spMkLst>
              <pc:docMk/>
              <pc:sldMasterMk cId="0" sldId="2147483792"/>
              <pc:sldLayoutMk cId="3980077837" sldId="2147483815"/>
              <ac:spMk id="9" creationId="{281966BF-DE72-7140-8BBB-F96446FBABAF}"/>
            </ac:spMkLst>
          </pc:spChg>
        </pc:sldLayoutChg>
        <pc:sldLayoutChg chg="del">
          <pc:chgData name="Douglas Malcolm" userId="6fbabce8-ec94-4dd3-b118-672eb69ae1ad" providerId="ADAL" clId="{6B858B6E-1E5D-DF41-8748-22BC149269F4}" dt="2021-06-04T18:44:19.267" v="13" actId="2696"/>
          <pc:sldLayoutMkLst>
            <pc:docMk/>
            <pc:sldMasterMk cId="0" sldId="2147483792"/>
            <pc:sldLayoutMk cId="3005028446" sldId="2147483816"/>
          </pc:sldLayoutMkLst>
        </pc:sldLayoutChg>
        <pc:sldLayoutChg chg="del">
          <pc:chgData name="Douglas Malcolm" userId="6fbabce8-ec94-4dd3-b118-672eb69ae1ad" providerId="ADAL" clId="{6B858B6E-1E5D-DF41-8748-22BC149269F4}" dt="2021-06-04T18:43:54.302" v="5" actId="2696"/>
          <pc:sldLayoutMkLst>
            <pc:docMk/>
            <pc:sldMasterMk cId="0" sldId="2147483792"/>
            <pc:sldLayoutMk cId="2138546792" sldId="2147483817"/>
          </pc:sldLayoutMkLst>
        </pc:sldLayoutChg>
        <pc:sldLayoutChg chg="del">
          <pc:chgData name="Douglas Malcolm" userId="6fbabce8-ec94-4dd3-b118-672eb69ae1ad" providerId="ADAL" clId="{6B858B6E-1E5D-DF41-8748-22BC149269F4}" dt="2021-06-04T18:43:44.948" v="4" actId="2696"/>
          <pc:sldLayoutMkLst>
            <pc:docMk/>
            <pc:sldMasterMk cId="0" sldId="2147483792"/>
            <pc:sldLayoutMk cId="2843322389" sldId="2147483818"/>
          </pc:sldLayoutMkLst>
        </pc:sldLayoutChg>
        <pc:sldLayoutChg chg="del">
          <pc:chgData name="Douglas Malcolm" userId="6fbabce8-ec94-4dd3-b118-672eb69ae1ad" providerId="ADAL" clId="{6B858B6E-1E5D-DF41-8748-22BC149269F4}" dt="2021-06-04T18:43:36.251" v="3" actId="2696"/>
          <pc:sldLayoutMkLst>
            <pc:docMk/>
            <pc:sldMasterMk cId="0" sldId="2147483792"/>
            <pc:sldLayoutMk cId="3123359228" sldId="2147483819"/>
          </pc:sldLayoutMkLst>
        </pc:sldLayoutChg>
        <pc:sldLayoutChg chg="del">
          <pc:chgData name="Douglas Malcolm" userId="6fbabce8-ec94-4dd3-b118-672eb69ae1ad" providerId="ADAL" clId="{6B858B6E-1E5D-DF41-8748-22BC149269F4}" dt="2021-06-04T18:43:32.224" v="1" actId="2696"/>
          <pc:sldLayoutMkLst>
            <pc:docMk/>
            <pc:sldMasterMk cId="0" sldId="2147483792"/>
            <pc:sldLayoutMk cId="1700109023" sldId="2147483820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EB6199E5-986C-6B48-BC8A-CF180E66425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5175FD1-974F-7445-A936-A5034342EC0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637E63E9-B253-B94A-AE48-028EF49232FD}" type="datetimeFigureOut">
              <a:rPr lang="en-US" altLang="en-US"/>
              <a:pPr/>
              <a:t>6/21/2021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D78B798-64B0-7F47-A55E-F9BC3145EB6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E74466-60F4-FA4E-976C-9BE1D9D0FBB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304B74D7-9A97-8F44-817C-D7C96673C1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4830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5ECCC02D-07F9-CD45-8D94-FCD502661F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0BFF332-B4E1-5E4B-9E57-0134CF6F53C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CCC3EF90-FCF5-CC41-9A5A-15A8F83B20D0}" type="datetimeFigureOut">
              <a:rPr lang="en-US" altLang="en-US"/>
              <a:pPr/>
              <a:t>6/21/2021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9DEDE843-E0E6-FF41-BE32-C980B12CB18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4BFD7777-8761-3248-B860-370D60236B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E8AF59C-E359-024D-B379-31D7A859ED5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243405E-12E8-5D48-8832-AA448DD7DE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05043E83-1B97-CD47-9A6A-7D3D30D0DB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0317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E79503A6-B206-0F4A-A8A3-4E45D75EB671}"/>
              </a:ext>
            </a:extLst>
          </p:cNvPr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4D547DD-EEDA-DD42-8E31-D5CD6EC2E536}"/>
              </a:ext>
            </a:extLst>
          </p:cNvPr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B45F91C6-6338-464D-8B3C-1EA30294530F}"/>
              </a:ext>
            </a:extLst>
          </p:cNvPr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077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998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38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CBBF948-034C-6D4A-BE72-F76CC98A9263}"/>
              </a:ext>
            </a:extLst>
          </p:cNvPr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EBBE23D6-3012-F04D-8374-080EBD17494A}"/>
              </a:ext>
            </a:extLst>
          </p:cNvPr>
          <p:cNvSpPr/>
          <p:nvPr userDrawn="1"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4EF8352-C7AE-084C-AF6F-2CB78AC4D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25" name="Text Placeholder 2">
            <a:extLst>
              <a:ext uri="{FF2B5EF4-FFF2-40B4-BE49-F238E27FC236}">
                <a16:creationId xmlns:a16="http://schemas.microsoft.com/office/drawing/2014/main" xmlns="" id="{042F4808-47E4-0746-BCF1-44E6CA2B53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BAE1833B-8B5A-0043-A415-C80E4E7EDD01}"/>
              </a:ext>
            </a:extLst>
          </p:cNvPr>
          <p:cNvCxnSpPr/>
          <p:nvPr/>
        </p:nvCxnSpPr>
        <p:spPr>
          <a:xfrm>
            <a:off x="895350" y="1738313"/>
            <a:ext cx="747553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0" r:id="rId2"/>
    <p:sldLayoutId id="2147483811" r:id="rId3"/>
  </p:sldLayoutIdLst>
  <p:hf hdr="0"/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9pPr>
    </p:titleStyle>
    <p:bodyStyle>
      <a:lvl1pPr marL="90488" indent="-90488" algn="l" rtl="0" fontAlgn="base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C68C69A3-3E9F-9F48-A007-3B2768D215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en-US" sz="4800">
                <a:latin typeface="Arial" panose="020B0604020202020204" pitchFamily="34" charset="0"/>
              </a:rPr>
              <a:t>Loops and Repetition</a:t>
            </a:r>
            <a:r>
              <a:rPr lang="en-US" sz="4800"/>
              <a:t/>
            </a:r>
            <a:br>
              <a:rPr lang="en-US" sz="4800"/>
            </a:br>
            <a:r>
              <a:rPr lang="en-US" altLang="en-US" sz="4800" dirty="0">
                <a:latin typeface="Arial" panose="020B0604020202020204" pitchFamily="34" charset="0"/>
              </a:rPr>
              <a:t/>
            </a:r>
            <a:br>
              <a:rPr lang="en-US" altLang="en-US" sz="4800" dirty="0">
                <a:latin typeface="Arial" panose="020B0604020202020204" pitchFamily="34" charset="0"/>
              </a:rPr>
            </a:br>
            <a:endParaRPr lang="en-US" dirty="0"/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xmlns="" id="{90033D2C-FD84-5540-A2DF-ED360A252502}"/>
              </a:ext>
            </a:extLst>
          </p:cNvPr>
          <p:cNvSpPr/>
          <p:nvPr/>
        </p:nvSpPr>
        <p:spPr>
          <a:xfrm>
            <a:off x="7747462" y="4675291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8" name="Picture 2" descr="Image result for c++">
            <a:extLst>
              <a:ext uri="{FF2B5EF4-FFF2-40B4-BE49-F238E27FC236}">
                <a16:creationId xmlns:a16="http://schemas.microsoft.com/office/drawing/2014/main" xmlns="" id="{F5044386-DBB9-5D41-AC1F-04A996224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9123" y="1528619"/>
            <a:ext cx="1554565" cy="1747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4374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Pseudocode</a:t>
            </a:r>
            <a:r>
              <a:rPr lang="en-US" altLang="en-US" sz="4000" i="1"/>
              <a:t> – Nested for </a:t>
            </a:r>
            <a:r>
              <a:rPr lang="en-US" altLang="en-US" sz="4000"/>
              <a:t>Loop Example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>
                <a:solidFill>
                  <a:srgbClr val="0432FF"/>
                </a:solidFill>
              </a:rPr>
              <a:t>CREATE </a:t>
            </a:r>
            <a:r>
              <a:rPr lang="en-US" altLang="en-US" sz="2200" dirty="0" err="1"/>
              <a:t>maxRows</a:t>
            </a:r>
            <a:r>
              <a:rPr lang="en-US" altLang="en-US" sz="2200" dirty="0"/>
              <a:t> = 10, row, star</a:t>
            </a:r>
          </a:p>
          <a:p>
            <a:pPr marL="0" indent="0">
              <a:buFont typeface="Arial" charset="0"/>
              <a:buNone/>
            </a:pPr>
            <a:r>
              <a:rPr lang="en-US" altLang="en-US" sz="2200" dirty="0">
                <a:solidFill>
                  <a:srgbClr val="0432FF"/>
                </a:solidFill>
              </a:rPr>
              <a:t>FOR</a:t>
            </a:r>
            <a:r>
              <a:rPr lang="en-US" altLang="en-US" sz="2200" dirty="0"/>
              <a:t> (row = 1, row &lt; </a:t>
            </a:r>
            <a:r>
              <a:rPr lang="en-US" altLang="en-US" sz="2200" dirty="0" err="1"/>
              <a:t>maxRows</a:t>
            </a:r>
            <a:r>
              <a:rPr lang="en-US" altLang="en-US" sz="2200" dirty="0"/>
              <a:t>, row = row + 1)</a:t>
            </a:r>
          </a:p>
          <a:p>
            <a:pPr marL="0" indent="0">
              <a:buFont typeface="Arial" charset="0"/>
              <a:buNone/>
            </a:pPr>
            <a:r>
              <a:rPr lang="en-US" altLang="en-US" sz="2200" dirty="0"/>
              <a:t>	</a:t>
            </a:r>
            <a:r>
              <a:rPr lang="en-US" altLang="en-US" sz="2200" dirty="0">
                <a:solidFill>
                  <a:srgbClr val="0432FF"/>
                </a:solidFill>
              </a:rPr>
              <a:t>FOR</a:t>
            </a:r>
            <a:r>
              <a:rPr lang="en-US" altLang="en-US" sz="2200" dirty="0"/>
              <a:t> (star = 1, star &lt;=  row, star = star + 1)  </a:t>
            </a:r>
          </a:p>
          <a:p>
            <a:pPr marL="0" indent="0">
              <a:buFont typeface="Arial" charset="0"/>
              <a:buNone/>
            </a:pPr>
            <a:r>
              <a:rPr lang="en-US" altLang="en-US" sz="2200" dirty="0"/>
              <a:t>		PRINT  </a:t>
            </a:r>
            <a:r>
              <a:rPr lang="en-US" altLang="en-US" sz="2200" dirty="0">
                <a:solidFill>
                  <a:srgbClr val="C00000"/>
                </a:solidFill>
              </a:rPr>
              <a:t>“*”</a:t>
            </a:r>
          </a:p>
          <a:p>
            <a:pPr marL="0" indent="0">
              <a:buFont typeface="Arial" charset="0"/>
              <a:buNone/>
            </a:pPr>
            <a:r>
              <a:rPr lang="en-US" altLang="en-US" sz="2200" dirty="0"/>
              <a:t>	</a:t>
            </a:r>
            <a:r>
              <a:rPr lang="en-US" altLang="en-US" sz="2200" dirty="0" err="1">
                <a:solidFill>
                  <a:srgbClr val="0432FF"/>
                </a:solidFill>
              </a:rPr>
              <a:t>END</a:t>
            </a:r>
            <a:r>
              <a:rPr lang="en-US" altLang="en-US" sz="2200" i="1" dirty="0" err="1"/>
              <a:t>inner</a:t>
            </a:r>
            <a:r>
              <a:rPr lang="en-US" altLang="en-US" sz="2200" dirty="0" err="1">
                <a:solidFill>
                  <a:srgbClr val="0432FF"/>
                </a:solidFill>
              </a:rPr>
              <a:t>FOR</a:t>
            </a:r>
            <a:r>
              <a:rPr lang="en-US" altLang="en-US" sz="2200" dirty="0"/>
              <a:t> </a:t>
            </a:r>
          </a:p>
          <a:p>
            <a:pPr marL="0" indent="0">
              <a:buFont typeface="Arial" charset="0"/>
              <a:buNone/>
            </a:pPr>
            <a:r>
              <a:rPr lang="en-US" altLang="en-US" sz="2200" dirty="0"/>
              <a:t>	PRINTLINE ()	</a:t>
            </a:r>
            <a:br>
              <a:rPr lang="en-US" altLang="en-US" sz="2200" dirty="0"/>
            </a:br>
            <a:r>
              <a:rPr lang="en-US" altLang="en-US" sz="2200" dirty="0" err="1">
                <a:solidFill>
                  <a:srgbClr val="0432FF"/>
                </a:solidFill>
              </a:rPr>
              <a:t>END</a:t>
            </a:r>
            <a:r>
              <a:rPr lang="en-US" altLang="en-US" sz="2200" i="1" dirty="0" err="1"/>
              <a:t>outer</a:t>
            </a:r>
            <a:r>
              <a:rPr lang="en-US" altLang="en-US" sz="2200" dirty="0" err="1">
                <a:solidFill>
                  <a:srgbClr val="0432FF"/>
                </a:solidFill>
              </a:rPr>
              <a:t>FOR</a:t>
            </a:r>
            <a:endParaRPr lang="en-US" altLang="en-US" sz="2200" dirty="0">
              <a:solidFill>
                <a:srgbClr val="0432FF"/>
              </a:solidFill>
            </a:endParaRPr>
          </a:p>
        </p:txBody>
      </p:sp>
      <p:pic>
        <p:nvPicPr>
          <p:cNvPr id="8" name="Picture 6" descr="An image that shows 1 star (or asterisk), followed by a row of 2 stars, followed by a row of 3 stars and so on.  The last row contains 10 stars." title="Star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350" y="2327275"/>
            <a:ext cx="1597025" cy="227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 title="Pseudo code logo">
            <a:extLst>
              <a:ext uri="{FF2B5EF4-FFF2-40B4-BE49-F238E27FC236}">
                <a16:creationId xmlns:a16="http://schemas.microsoft.com/office/drawing/2014/main" xmlns="" id="{266DBC5A-801D-0C4A-832D-12F0B78F9B64}"/>
              </a:ext>
            </a:extLst>
          </p:cNvPr>
          <p:cNvSpPr/>
          <p:nvPr/>
        </p:nvSpPr>
        <p:spPr>
          <a:xfrm>
            <a:off x="7848600" y="5257800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41612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C++ – </a:t>
            </a:r>
            <a:r>
              <a:rPr lang="en-US" altLang="en-US" i="1" dirty="0"/>
              <a:t>Nested for</a:t>
            </a:r>
            <a:r>
              <a:rPr lang="en-US" altLang="en-US" dirty="0"/>
              <a:t> Loop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914400" eaLnBrk="1" hangingPunct="1">
              <a:spcBef>
                <a:spcPct val="10000"/>
              </a:spcBef>
              <a:buFontTx/>
              <a:buNone/>
            </a:pP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 main() {</a:t>
            </a:r>
          </a:p>
          <a:p>
            <a:pPr defTabSz="914400" eaLnBrk="1" hangingPunct="1">
              <a:spcBef>
                <a:spcPct val="10000"/>
              </a:spcBef>
              <a:buFontTx/>
              <a:buNone/>
            </a:pP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      int </a:t>
            </a:r>
            <a:r>
              <a:rPr lang="en-US" altLang="en-US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maxRows</a:t>
            </a: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= 10;</a:t>
            </a:r>
          </a:p>
          <a:p>
            <a:pPr defTabSz="914400" eaLnBrk="1" hangingPunct="1">
              <a:spcBef>
                <a:spcPct val="10000"/>
              </a:spcBef>
              <a:buFontTx/>
              <a:buNone/>
            </a:pP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    for (int row = 1; row &lt;= </a:t>
            </a:r>
            <a:r>
              <a:rPr lang="en-US" altLang="en-US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maxRows</a:t>
            </a: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; row++)</a:t>
            </a:r>
          </a:p>
          <a:p>
            <a:pPr defTabSz="914400" eaLnBrk="1" hangingPunct="1">
              <a:spcBef>
                <a:spcPct val="10000"/>
              </a:spcBef>
              <a:buFontTx/>
              <a:buNone/>
            </a:pP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    {       </a:t>
            </a:r>
          </a:p>
          <a:p>
            <a:pPr defTabSz="914400" eaLnBrk="1" hangingPunct="1">
              <a:spcBef>
                <a:spcPct val="10000"/>
              </a:spcBef>
              <a:buFontTx/>
              <a:buNone/>
            </a:pP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       for (int star = 1; star &lt;= row; star++)</a:t>
            </a:r>
          </a:p>
          <a:p>
            <a:pPr defTabSz="914400" eaLnBrk="1" hangingPunct="1">
              <a:spcBef>
                <a:spcPct val="10000"/>
              </a:spcBef>
              <a:buFontTx/>
              <a:buNone/>
            </a:pP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         { 		</a:t>
            </a:r>
          </a:p>
          <a:p>
            <a:pPr defTabSz="914400" eaLnBrk="1" hangingPunct="1">
              <a:spcBef>
                <a:spcPct val="10000"/>
              </a:spcBef>
              <a:buFontTx/>
              <a:buNone/>
            </a:pP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cout</a:t>
            </a: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&lt;&lt; "*";</a:t>
            </a:r>
          </a:p>
          <a:p>
            <a:pPr defTabSz="914400" eaLnBrk="1" hangingPunct="1">
              <a:spcBef>
                <a:spcPct val="10000"/>
              </a:spcBef>
              <a:buFontTx/>
              <a:buNone/>
            </a:pP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         }</a:t>
            </a:r>
          </a:p>
          <a:p>
            <a:pPr defTabSz="914400" eaLnBrk="1" hangingPunct="1">
              <a:spcBef>
                <a:spcPct val="10000"/>
              </a:spcBef>
              <a:buFontTx/>
              <a:buNone/>
            </a:pP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        </a:t>
            </a:r>
            <a:r>
              <a:rPr lang="en-US" altLang="en-US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cout</a:t>
            </a: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&lt;&lt;"\n"; }</a:t>
            </a:r>
          </a:p>
          <a:p>
            <a:pPr defTabSz="914400" eaLnBrk="1" hangingPunct="1">
              <a:spcBef>
                <a:spcPct val="10000"/>
              </a:spcBef>
              <a:buFontTx/>
              <a:buNone/>
            </a:pP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  <p:pic>
        <p:nvPicPr>
          <p:cNvPr id="9" name="Picture 2" descr="Image result for c++">
            <a:extLst>
              <a:ext uri="{FF2B5EF4-FFF2-40B4-BE49-F238E27FC236}">
                <a16:creationId xmlns:a16="http://schemas.microsoft.com/office/drawing/2014/main" xmlns="" id="{F9054B67-5034-4FF6-80DC-692F14034A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495800"/>
            <a:ext cx="1554565" cy="1747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5727932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Initial Problem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en-US" altLang="en-US" sz="2800" dirty="0" err="1">
                <a:solidFill>
                  <a:srgbClr val="0432FF"/>
                </a:solidFill>
              </a:rPr>
              <a:t>int</a:t>
            </a:r>
            <a:r>
              <a:rPr lang="en-US" altLang="en-US" sz="2800" dirty="0"/>
              <a:t> counter = 1</a:t>
            </a:r>
          </a:p>
          <a:p>
            <a:pPr lvl="1">
              <a:buFontTx/>
              <a:buNone/>
            </a:pPr>
            <a:endParaRPr lang="en-US" altLang="en-US" sz="2800" dirty="0"/>
          </a:p>
          <a:p>
            <a:pPr lvl="1">
              <a:buFontTx/>
              <a:buNone/>
            </a:pPr>
            <a:r>
              <a:rPr lang="en-US" altLang="en-US" sz="2800" dirty="0">
                <a:solidFill>
                  <a:srgbClr val="0432FF"/>
                </a:solidFill>
              </a:rPr>
              <a:t>while</a:t>
            </a:r>
            <a:r>
              <a:rPr lang="en-US" altLang="en-US" sz="2800" dirty="0"/>
              <a:t> (counter &lt; 1000) {</a:t>
            </a:r>
          </a:p>
          <a:p>
            <a:pPr lvl="1">
              <a:buFontTx/>
              <a:buNone/>
            </a:pPr>
            <a:r>
              <a:rPr lang="en-US" altLang="en-US" sz="2800" dirty="0"/>
              <a:t>	PRINT (counter + </a:t>
            </a:r>
            <a:r>
              <a:rPr lang="en-US" altLang="en-US" sz="2800" dirty="0">
                <a:solidFill>
                  <a:srgbClr val="C00000"/>
                </a:solidFill>
              </a:rPr>
              <a:t>“I will not…”</a:t>
            </a:r>
            <a:r>
              <a:rPr lang="en-US" altLang="en-US" sz="2800" dirty="0"/>
              <a:t>)</a:t>
            </a:r>
          </a:p>
          <a:p>
            <a:pPr lvl="1">
              <a:buFontTx/>
              <a:buNone/>
            </a:pPr>
            <a:r>
              <a:rPr lang="en-US" altLang="en-US" sz="2800" dirty="0"/>
              <a:t>	</a:t>
            </a:r>
            <a:r>
              <a:rPr lang="en-US" altLang="en-US" sz="2800" dirty="0">
                <a:solidFill>
                  <a:schemeClr val="tx1"/>
                </a:solidFill>
              </a:rPr>
              <a:t>counter++</a:t>
            </a:r>
          </a:p>
          <a:p>
            <a:pPr lvl="1">
              <a:buFontTx/>
              <a:buNone/>
            </a:pPr>
            <a:r>
              <a:rPr lang="en-US" altLang="en-US" sz="2800" dirty="0"/>
              <a:t>}</a:t>
            </a:r>
          </a:p>
          <a:p>
            <a:pPr lvl="1">
              <a:buFontTx/>
              <a:buNone/>
            </a:pPr>
            <a:endParaRPr lang="en-US" altLang="en-US" sz="2800" dirty="0">
              <a:solidFill>
                <a:srgbClr val="008000"/>
              </a:solidFill>
            </a:endParaRP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6205089" y="2449634"/>
            <a:ext cx="816544" cy="6998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6088440" y="2031641"/>
            <a:ext cx="971741" cy="375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37" dirty="0"/>
              <a:t>counter</a:t>
            </a:r>
          </a:p>
        </p:txBody>
      </p:sp>
      <p:sp>
        <p:nvSpPr>
          <p:cNvPr id="9" name="Rectangle 8" title="Pseudo code logo">
            <a:extLst>
              <a:ext uri="{FF2B5EF4-FFF2-40B4-BE49-F238E27FC236}">
                <a16:creationId xmlns:a16="http://schemas.microsoft.com/office/drawing/2014/main" xmlns="" id="{78C2F589-9284-DC4D-8F23-D577BD9D8B1D}"/>
              </a:ext>
            </a:extLst>
          </p:cNvPr>
          <p:cNvSpPr/>
          <p:nvPr/>
        </p:nvSpPr>
        <p:spPr>
          <a:xfrm>
            <a:off x="7848600" y="5257800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02228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Initial Problem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en-US" altLang="en-US" sz="2800" dirty="0" err="1">
                <a:solidFill>
                  <a:srgbClr val="0432FF"/>
                </a:solidFill>
              </a:rPr>
              <a:t>int</a:t>
            </a:r>
            <a:r>
              <a:rPr lang="en-US" altLang="en-US" sz="2800" dirty="0"/>
              <a:t> counter = 1;</a:t>
            </a:r>
          </a:p>
          <a:p>
            <a:pPr lvl="1">
              <a:buFontTx/>
              <a:buNone/>
            </a:pPr>
            <a:endParaRPr lang="en-US" altLang="en-US" sz="2800" dirty="0"/>
          </a:p>
          <a:p>
            <a:pPr lvl="1">
              <a:buFontTx/>
              <a:buNone/>
            </a:pPr>
            <a:r>
              <a:rPr lang="en-US" altLang="en-US" sz="2800" dirty="0">
                <a:solidFill>
                  <a:schemeClr val="tx1"/>
                </a:solidFill>
              </a:rPr>
              <a:t>while (counter &lt;= 10) {</a:t>
            </a:r>
          </a:p>
          <a:p>
            <a:pPr lvl="1">
              <a:buFontTx/>
              <a:buNone/>
            </a:pPr>
            <a:r>
              <a:rPr lang="en-US" altLang="en-US" sz="2800" dirty="0" err="1">
                <a:solidFill>
                  <a:schemeClr val="tx1"/>
                </a:solidFill>
              </a:rPr>
              <a:t>cout</a:t>
            </a:r>
            <a:r>
              <a:rPr lang="en-US" altLang="en-US" sz="2800" dirty="0">
                <a:solidFill>
                  <a:schemeClr val="tx1"/>
                </a:solidFill>
              </a:rPr>
              <a:t> &lt;&lt; counter &lt;&lt; " I will not.."&lt;&lt;</a:t>
            </a:r>
            <a:r>
              <a:rPr lang="en-US" altLang="en-US" sz="2800" dirty="0" err="1">
                <a:solidFill>
                  <a:schemeClr val="tx1"/>
                </a:solidFill>
              </a:rPr>
              <a:t>endl</a:t>
            </a:r>
            <a:r>
              <a:rPr lang="en-US" altLang="en-US" sz="2800" dirty="0">
                <a:solidFill>
                  <a:schemeClr val="tx1"/>
                </a:solidFill>
              </a:rPr>
              <a:t>;</a:t>
            </a:r>
          </a:p>
          <a:p>
            <a:pPr lvl="1">
              <a:buFontTx/>
              <a:buNone/>
            </a:pPr>
            <a:r>
              <a:rPr lang="en-US" altLang="en-US" sz="2800" dirty="0">
                <a:solidFill>
                  <a:schemeClr val="tx1"/>
                </a:solidFill>
              </a:rPr>
              <a:t>	counter++;</a:t>
            </a:r>
          </a:p>
          <a:p>
            <a:pPr lvl="1">
              <a:buFontTx/>
              <a:buNone/>
            </a:pPr>
            <a:r>
              <a:rPr lang="en-US" altLang="en-US" sz="2800" dirty="0">
                <a:solidFill>
                  <a:schemeClr val="tx1"/>
                </a:solidFill>
              </a:rPr>
              <a:t>}</a:t>
            </a:r>
          </a:p>
          <a:p>
            <a:pPr lvl="1">
              <a:buFontTx/>
              <a:buNone/>
            </a:pPr>
            <a:r>
              <a:rPr lang="en-US" altLang="en-US" sz="2800" dirty="0"/>
              <a:t>}</a:t>
            </a:r>
          </a:p>
        </p:txBody>
      </p:sp>
      <p:pic>
        <p:nvPicPr>
          <p:cNvPr id="1026" name="Picture 2" descr="Image result for c++">
            <a:extLst>
              <a:ext uri="{FF2B5EF4-FFF2-40B4-BE49-F238E27FC236}">
                <a16:creationId xmlns:a16="http://schemas.microsoft.com/office/drawing/2014/main" xmlns="" id="{AB771A43-1622-43F7-9C4E-24F2928D1C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495800"/>
            <a:ext cx="1554565" cy="1747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1680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1524000"/>
          </a:xfrm>
        </p:spPr>
        <p:txBody>
          <a:bodyPr/>
          <a:lstStyle/>
          <a:p>
            <a:r>
              <a:rPr lang="en-US" altLang="en-US" sz="4000" dirty="0"/>
              <a:t>Pseudocode</a:t>
            </a:r>
            <a:r>
              <a:rPr lang="en-US" altLang="en-US" sz="4000" i="1" dirty="0"/>
              <a:t> – Input Validation </a:t>
            </a:r>
            <a:r>
              <a:rPr lang="en-US" altLang="en-US" sz="4000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01064"/>
            <a:ext cx="8839200" cy="464820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200" dirty="0" err="1">
                <a:latin typeface="Consolas" charset="0"/>
                <a:ea typeface="Consolas" charset="0"/>
                <a:cs typeface="Consolas" charset="0"/>
              </a:rPr>
              <a:t>userGuess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 = 0, </a:t>
            </a:r>
            <a:r>
              <a:rPr lang="en-US" sz="2200" dirty="0" err="1">
                <a:latin typeface="Consolas" charset="0"/>
                <a:ea typeface="Consolas" charset="0"/>
                <a:cs typeface="Consolas" charset="0"/>
              </a:rPr>
              <a:t>secretNumber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 = 5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PRINT </a:t>
            </a:r>
            <a:r>
              <a:rPr lang="en-US" sz="22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“Enter a number between 1 and 10”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READ </a:t>
            </a:r>
            <a:r>
              <a:rPr lang="en-US" sz="2200" dirty="0" err="1">
                <a:latin typeface="Consolas" charset="0"/>
                <a:ea typeface="Consolas" charset="0"/>
                <a:cs typeface="Consolas" charset="0"/>
              </a:rPr>
              <a:t>userGuess</a:t>
            </a:r>
            <a:endParaRPr lang="en-US" sz="2200" dirty="0">
              <a:latin typeface="Consolas" charset="0"/>
              <a:ea typeface="Consolas" charset="0"/>
              <a:cs typeface="Consolas" charset="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WHILE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 (</a:t>
            </a:r>
            <a:r>
              <a:rPr lang="en-US" sz="2200" dirty="0" err="1">
                <a:latin typeface="Consolas" charset="0"/>
                <a:ea typeface="Consolas" charset="0"/>
                <a:cs typeface="Consolas" charset="0"/>
              </a:rPr>
              <a:t>userGuess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 &lt; 1 OR </a:t>
            </a:r>
            <a:r>
              <a:rPr lang="en-US" sz="2200" dirty="0" err="1">
                <a:latin typeface="Consolas" charset="0"/>
                <a:ea typeface="Consolas" charset="0"/>
                <a:cs typeface="Consolas" charset="0"/>
              </a:rPr>
              <a:t>userGuess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 &gt; 10)</a:t>
            </a:r>
            <a:br>
              <a:rPr 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	PRINT </a:t>
            </a:r>
            <a:r>
              <a:rPr lang="en-US" sz="22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“That is not between 1 and 10.  Try again.”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 </a:t>
            </a:r>
            <a:br>
              <a:rPr 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sz="22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READ </a:t>
            </a:r>
            <a:r>
              <a:rPr lang="en-US" sz="22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userGuess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ENDWHILE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IF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 (</a:t>
            </a:r>
            <a:r>
              <a:rPr lang="en-US" sz="2200" dirty="0" err="1">
                <a:latin typeface="Consolas" charset="0"/>
                <a:ea typeface="Consolas" charset="0"/>
                <a:cs typeface="Consolas" charset="0"/>
              </a:rPr>
              <a:t>userGuess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 == </a:t>
            </a:r>
            <a:r>
              <a:rPr lang="en-US" sz="2200" dirty="0" err="1">
                <a:latin typeface="Consolas" charset="0"/>
                <a:ea typeface="Consolas" charset="0"/>
                <a:cs typeface="Consolas" charset="0"/>
              </a:rPr>
              <a:t>secretNum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) </a:t>
            </a:r>
            <a:r>
              <a:rPr 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THEN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 PRINT </a:t>
            </a:r>
            <a:r>
              <a:rPr lang="en-US" sz="22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“That’s right! ”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2200" dirty="0" err="1">
                <a:latin typeface="Consolas" charset="0"/>
                <a:ea typeface="Consolas" charset="0"/>
                <a:cs typeface="Consolas" charset="0"/>
              </a:rPr>
              <a:t>userGuess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22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 is the secret!”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ELSE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	PRINT </a:t>
            </a:r>
            <a:r>
              <a:rPr lang="en-US" sz="2200" dirty="0" err="1">
                <a:latin typeface="Consolas" charset="0"/>
                <a:ea typeface="Consolas" charset="0"/>
                <a:cs typeface="Consolas" charset="0"/>
              </a:rPr>
              <a:t>userGuess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22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 is not the secret!”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ENDIF</a:t>
            </a:r>
            <a:endParaRPr lang="en-US" dirty="0">
              <a:solidFill>
                <a:srgbClr val="0432FF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xmlns="" id="{266DBC5A-801D-0C4A-832D-12F0B78F9B64}"/>
              </a:ext>
            </a:extLst>
          </p:cNvPr>
          <p:cNvSpPr/>
          <p:nvPr/>
        </p:nvSpPr>
        <p:spPr>
          <a:xfrm>
            <a:off x="7848600" y="5257800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9393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Input Validation</a:t>
            </a:r>
            <a:r>
              <a:rPr lang="en-US" altLang="en-US" i="1" dirty="0"/>
              <a:t> </a:t>
            </a:r>
            <a:r>
              <a:rPr lang="en-US" altLang="en-US" dirty="0"/>
              <a:t>Example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573087" y="1736725"/>
            <a:ext cx="8001000" cy="4419600"/>
          </a:xfrm>
        </p:spPr>
        <p:txBody>
          <a:bodyPr lIns="92075" tIns="46038" rIns="92075" bIns="46038" rtlCol="0">
            <a:noAutofit/>
          </a:bodyPr>
          <a:lstStyle/>
          <a:p>
            <a:pPr eaLnBrk="1" fontAlgn="auto" hangingPunct="1">
              <a:lnSpc>
                <a:spcPct val="75000"/>
              </a:lnSpc>
              <a:spcBef>
                <a:spcPct val="100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int main() {</a:t>
            </a:r>
          </a:p>
          <a:p>
            <a:pPr eaLnBrk="1" fontAlgn="auto" hangingPunct="1">
              <a:lnSpc>
                <a:spcPct val="75000"/>
              </a:lnSpc>
              <a:spcBef>
                <a:spcPct val="100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</a:t>
            </a:r>
          </a:p>
          <a:p>
            <a:pPr eaLnBrk="1" fontAlgn="auto" hangingPunct="1">
              <a:lnSpc>
                <a:spcPct val="75000"/>
              </a:lnSpc>
              <a:spcBef>
                <a:spcPct val="10000"/>
              </a:spcBef>
              <a:spcAft>
                <a:spcPts val="0"/>
              </a:spcAft>
              <a:buFontTx/>
              <a:buNone/>
              <a:defRPr/>
            </a:pPr>
            <a:endParaRPr lang="en-US" altLang="en-US" sz="1600" dirty="0">
              <a:latin typeface="Consolas" charset="0"/>
              <a:ea typeface="Consolas" charset="0"/>
              <a:cs typeface="Consolas" charset="0"/>
            </a:endParaRPr>
          </a:p>
          <a:p>
            <a:pPr eaLnBrk="1" fontAlgn="auto" hangingPunct="1">
              <a:lnSpc>
                <a:spcPct val="75000"/>
              </a:lnSpc>
              <a:spcBef>
                <a:spcPct val="100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int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userGuess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= 0,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secretNum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= 5;</a:t>
            </a:r>
          </a:p>
          <a:p>
            <a:pPr eaLnBrk="1" fontAlgn="auto" hangingPunct="1">
              <a:lnSpc>
                <a:spcPct val="75000"/>
              </a:lnSpc>
              <a:spcBef>
                <a:spcPct val="100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cout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&lt;&lt; "Enter a number between 1 and 10: ";</a:t>
            </a:r>
          </a:p>
          <a:p>
            <a:pPr eaLnBrk="1" fontAlgn="auto" hangingPunct="1">
              <a:lnSpc>
                <a:spcPct val="75000"/>
              </a:lnSpc>
              <a:spcBef>
                <a:spcPct val="100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cin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&gt;&gt;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userGuess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eaLnBrk="1" fontAlgn="auto" hangingPunct="1">
              <a:lnSpc>
                <a:spcPct val="75000"/>
              </a:lnSpc>
              <a:spcBef>
                <a:spcPct val="10000"/>
              </a:spcBef>
              <a:spcAft>
                <a:spcPts val="0"/>
              </a:spcAft>
              <a:buFontTx/>
              <a:buNone/>
              <a:defRPr/>
            </a:pPr>
            <a:endParaRPr lang="en-US" altLang="en-US" sz="1600" dirty="0">
              <a:latin typeface="Consolas" charset="0"/>
              <a:ea typeface="Consolas" charset="0"/>
              <a:cs typeface="Consolas" charset="0"/>
            </a:endParaRPr>
          </a:p>
          <a:p>
            <a:pPr eaLnBrk="1" fontAlgn="auto" hangingPunct="1">
              <a:lnSpc>
                <a:spcPct val="75000"/>
              </a:lnSpc>
              <a:spcBef>
                <a:spcPct val="100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while(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userGuess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&lt; 1 ||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userGuess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&gt; 10)</a:t>
            </a:r>
          </a:p>
          <a:p>
            <a:pPr eaLnBrk="1" fontAlgn="auto" hangingPunct="1">
              <a:lnSpc>
                <a:spcPct val="75000"/>
              </a:lnSpc>
              <a:spcBef>
                <a:spcPct val="100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{</a:t>
            </a:r>
          </a:p>
          <a:p>
            <a:pPr eaLnBrk="1" fontAlgn="auto" hangingPunct="1">
              <a:lnSpc>
                <a:spcPct val="75000"/>
              </a:lnSpc>
              <a:spcBef>
                <a:spcPct val="100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cout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&lt;&lt;"Not between 1 and 10.  Try again!";</a:t>
            </a:r>
          </a:p>
          <a:p>
            <a:pPr eaLnBrk="1" fontAlgn="auto" hangingPunct="1">
              <a:lnSpc>
                <a:spcPct val="75000"/>
              </a:lnSpc>
              <a:spcBef>
                <a:spcPct val="100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cin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&gt;&gt;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userGuess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eaLnBrk="1" fontAlgn="auto" hangingPunct="1">
              <a:lnSpc>
                <a:spcPct val="75000"/>
              </a:lnSpc>
              <a:spcBef>
                <a:spcPct val="100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}</a:t>
            </a:r>
          </a:p>
          <a:p>
            <a:pPr eaLnBrk="1" fontAlgn="auto" hangingPunct="1">
              <a:lnSpc>
                <a:spcPct val="75000"/>
              </a:lnSpc>
              <a:spcBef>
                <a:spcPct val="100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if (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userGuess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==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secretNum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eaLnBrk="1" fontAlgn="auto" hangingPunct="1">
              <a:lnSpc>
                <a:spcPct val="75000"/>
              </a:lnSpc>
              <a:spcBef>
                <a:spcPct val="100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{</a:t>
            </a:r>
          </a:p>
          <a:p>
            <a:pPr eaLnBrk="1" fontAlgn="auto" hangingPunct="1">
              <a:lnSpc>
                <a:spcPct val="75000"/>
              </a:lnSpc>
              <a:spcBef>
                <a:spcPct val="100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cout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&lt;&lt;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userGuess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&lt;&lt; " is the secret number!";</a:t>
            </a:r>
          </a:p>
          <a:p>
            <a:pPr eaLnBrk="1" fontAlgn="auto" hangingPunct="1">
              <a:lnSpc>
                <a:spcPct val="75000"/>
              </a:lnSpc>
              <a:spcBef>
                <a:spcPct val="100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}</a:t>
            </a:r>
          </a:p>
          <a:p>
            <a:pPr eaLnBrk="1" fontAlgn="auto" hangingPunct="1">
              <a:lnSpc>
                <a:spcPct val="75000"/>
              </a:lnSpc>
              <a:spcBef>
                <a:spcPct val="100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else</a:t>
            </a:r>
          </a:p>
          <a:p>
            <a:pPr eaLnBrk="1" fontAlgn="auto" hangingPunct="1">
              <a:lnSpc>
                <a:spcPct val="75000"/>
              </a:lnSpc>
              <a:spcBef>
                <a:spcPct val="100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{</a:t>
            </a:r>
          </a:p>
          <a:p>
            <a:pPr eaLnBrk="1" fontAlgn="auto" hangingPunct="1">
              <a:lnSpc>
                <a:spcPct val="75000"/>
              </a:lnSpc>
              <a:spcBef>
                <a:spcPct val="100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cout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&lt;&lt;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userGuess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&lt;&lt; " isn’t the secret number!";</a:t>
            </a:r>
          </a:p>
          <a:p>
            <a:pPr eaLnBrk="1" fontAlgn="auto" hangingPunct="1">
              <a:lnSpc>
                <a:spcPct val="75000"/>
              </a:lnSpc>
              <a:spcBef>
                <a:spcPct val="100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}</a:t>
            </a:r>
          </a:p>
          <a:p>
            <a:pPr eaLnBrk="1" fontAlgn="auto" hangingPunct="1">
              <a:lnSpc>
                <a:spcPct val="75000"/>
              </a:lnSpc>
              <a:spcBef>
                <a:spcPct val="100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  <p:pic>
        <p:nvPicPr>
          <p:cNvPr id="9" name="Picture 2" descr="Image result for c++">
            <a:extLst>
              <a:ext uri="{FF2B5EF4-FFF2-40B4-BE49-F238E27FC236}">
                <a16:creationId xmlns:a16="http://schemas.microsoft.com/office/drawing/2014/main" xmlns="" id="{06C802A9-BC2C-4BA2-B19D-4B477C3544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495800"/>
            <a:ext cx="1554565" cy="1747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3827086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338922" y="696317"/>
            <a:ext cx="8469330" cy="701675"/>
          </a:xfrm>
        </p:spPr>
        <p:txBody>
          <a:bodyPr/>
          <a:lstStyle/>
          <a:p>
            <a:r>
              <a:rPr lang="en-US" altLang="en-US" sz="4000" dirty="0"/>
              <a:t>Pseudocode</a:t>
            </a:r>
            <a:r>
              <a:rPr lang="en-US" altLang="en-US" sz="4000" i="1" dirty="0"/>
              <a:t> – do-while </a:t>
            </a:r>
            <a:r>
              <a:rPr lang="en-US" altLang="en-US" sz="4000" dirty="0"/>
              <a:t>Loop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305800" cy="480060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dirty="0">
                <a:latin typeface="Consolas" charset="0"/>
                <a:ea typeface="Consolas" charset="0"/>
                <a:cs typeface="Consolas" charset="0"/>
              </a:rPr>
              <a:t>CREATE 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number = 0, </a:t>
            </a:r>
            <a:r>
              <a:rPr lang="en-US" sz="2200" dirty="0" err="1">
                <a:latin typeface="Consolas" charset="0"/>
                <a:ea typeface="Consolas" charset="0"/>
                <a:cs typeface="Consolas" charset="0"/>
              </a:rPr>
              <a:t>lastDigit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 = 0, reverse = 0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PRINT </a:t>
            </a:r>
            <a:r>
              <a:rPr lang="en-US" sz="22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“Enter a positive number.”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READ number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tabLst>
                <a:tab pos="628650" algn="l"/>
              </a:tabLst>
              <a:defRPr/>
            </a:pPr>
            <a:r>
              <a:rPr 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DO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	 </a:t>
            </a:r>
            <a:r>
              <a:rPr lang="en-US" sz="2200" dirty="0" err="1">
                <a:latin typeface="Consolas" charset="0"/>
                <a:ea typeface="Consolas" charset="0"/>
                <a:cs typeface="Consolas" charset="0"/>
              </a:rPr>
              <a:t>lastDigit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 = number % 10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     reverse = (reverse * 10) + </a:t>
            </a:r>
            <a:r>
              <a:rPr lang="en-US" sz="2200" dirty="0" err="1">
                <a:latin typeface="Consolas" charset="0"/>
                <a:ea typeface="Consolas" charset="0"/>
                <a:cs typeface="Consolas" charset="0"/>
              </a:rPr>
              <a:t>lastDigit</a:t>
            </a:r>
            <a:endParaRPr lang="en-US" sz="2200" dirty="0">
              <a:latin typeface="Consolas" charset="0"/>
              <a:ea typeface="Consolas" charset="0"/>
              <a:cs typeface="Consolas" charset="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     number = number / 10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WHILE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 (number &gt; 0)</a:t>
            </a:r>
            <a:br>
              <a:rPr 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ENDDO</a:t>
            </a:r>
            <a:endParaRPr lang="en-US" dirty="0">
              <a:solidFill>
                <a:srgbClr val="0432FF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xmlns="" id="{266DBC5A-801D-0C4A-832D-12F0B78F9B64}"/>
              </a:ext>
            </a:extLst>
          </p:cNvPr>
          <p:cNvSpPr/>
          <p:nvPr/>
        </p:nvSpPr>
        <p:spPr>
          <a:xfrm>
            <a:off x="7848600" y="5257800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613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C++ - </a:t>
            </a:r>
            <a:r>
              <a:rPr lang="en-US" altLang="en-US" i="1" dirty="0"/>
              <a:t>do-while</a:t>
            </a:r>
            <a:r>
              <a:rPr lang="en-US" altLang="en-US" dirty="0"/>
              <a:t> Loop Example</a:t>
            </a:r>
          </a:p>
        </p:txBody>
      </p:sp>
      <p:sp>
        <p:nvSpPr>
          <p:cNvPr id="39939" name="Rectangle 6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 main() {</a:t>
            </a: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   int number, </a:t>
            </a:r>
            <a:r>
              <a:rPr lang="en-US" altLang="en-US" sz="18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lastDigit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, reverse = 0;</a:t>
            </a: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8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cout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&lt;&lt; "Enter a positive integer: ";</a:t>
            </a: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8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cin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&gt;&gt;number;</a:t>
            </a: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endParaRPr lang="en-US" altLang="en-US" sz="1800" dirty="0">
              <a:solidFill>
                <a:srgbClr val="0432FF"/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   do</a:t>
            </a: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   {</a:t>
            </a: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18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lastDigit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= number % 10;</a:t>
            </a: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      reverse = (reverse * 10) + </a:t>
            </a:r>
            <a:r>
              <a:rPr lang="en-US" altLang="en-US" sz="18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lastDigit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      number = number / 10;</a:t>
            </a:r>
            <a:b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</a:br>
            <a:endParaRPr lang="en-US" altLang="en-US" sz="1800" dirty="0">
              <a:solidFill>
                <a:srgbClr val="0432FF"/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   } while (number &gt; 0); // NOTE THE SEMICOLON!!!!!!!!!!!</a:t>
            </a: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endParaRPr lang="en-US" altLang="en-US" sz="1800" dirty="0">
              <a:solidFill>
                <a:srgbClr val="0432FF"/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8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cout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&lt;&lt;"The reversed is " &lt;&lt; reverse;</a:t>
            </a: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 }</a:t>
            </a:r>
            <a:endParaRPr lang="en-US" alt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pic>
        <p:nvPicPr>
          <p:cNvPr id="8" name="Picture 2" descr="Image result for c++">
            <a:extLst>
              <a:ext uri="{FF2B5EF4-FFF2-40B4-BE49-F238E27FC236}">
                <a16:creationId xmlns:a16="http://schemas.microsoft.com/office/drawing/2014/main" xmlns="" id="{64045D85-4CDA-428C-9E43-825B435827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1" y="4770000"/>
            <a:ext cx="1310640" cy="1473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0652621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Pseudocode</a:t>
            </a:r>
            <a:r>
              <a:rPr lang="en-US" altLang="en-US" sz="4000" i="1"/>
              <a:t> – for </a:t>
            </a:r>
            <a:r>
              <a:rPr lang="en-US" altLang="en-US" sz="4000"/>
              <a:t>Loop Example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822324" y="1846263"/>
            <a:ext cx="8093076" cy="4022725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>CREATE </a:t>
            </a:r>
            <a:r>
              <a:rPr lang="en-US" altLang="en-US" sz="2200" dirty="0" err="1"/>
              <a:t>userChoice</a:t>
            </a:r>
            <a:r>
              <a:rPr lang="en-US" altLang="en-US" sz="2200" dirty="0"/>
              <a:t> = 0</a:t>
            </a:r>
          </a:p>
          <a:p>
            <a:pPr marL="0" indent="0">
              <a:buFont typeface="Arial" charset="0"/>
              <a:buNone/>
            </a:pPr>
            <a:r>
              <a:rPr lang="en-US" altLang="en-US" sz="2200" dirty="0"/>
              <a:t>PRINT “Choose a number to see the multiplication table.”</a:t>
            </a:r>
          </a:p>
          <a:p>
            <a:pPr marL="0" indent="0">
              <a:buFont typeface="Arial" charset="0"/>
              <a:buNone/>
            </a:pPr>
            <a:r>
              <a:rPr lang="en-US" altLang="en-US" sz="2200" dirty="0"/>
              <a:t>READ </a:t>
            </a:r>
            <a:r>
              <a:rPr lang="en-US" altLang="en-US" sz="2200" dirty="0" err="1"/>
              <a:t>userChoice</a:t>
            </a:r>
            <a:endParaRPr lang="en-US" altLang="en-US" sz="2200" dirty="0"/>
          </a:p>
          <a:p>
            <a:pPr marL="0" indent="0">
              <a:buFont typeface="Arial" charset="0"/>
              <a:buNone/>
            </a:pPr>
            <a:r>
              <a:rPr lang="en-US" altLang="en-US" sz="2200" dirty="0">
                <a:solidFill>
                  <a:srgbClr val="0432FF"/>
                </a:solidFill>
              </a:rPr>
              <a:t>FOR</a:t>
            </a:r>
            <a:r>
              <a:rPr lang="en-US" altLang="en-US" sz="2200" dirty="0"/>
              <a:t> (multiplier = 1, multiplier &lt; 12, multiplier = multiplier  + 1)</a:t>
            </a:r>
            <a:br>
              <a:rPr lang="en-US" altLang="en-US" sz="2200" dirty="0"/>
            </a:br>
            <a:r>
              <a:rPr lang="en-US" altLang="en-US" sz="2200" dirty="0"/>
              <a:t>   PRINT </a:t>
            </a:r>
            <a:r>
              <a:rPr lang="en-US" altLang="en-US" sz="2200" dirty="0" err="1"/>
              <a:t>userChoice</a:t>
            </a:r>
            <a:r>
              <a:rPr lang="en-US" altLang="en-US" sz="2200" dirty="0"/>
              <a:t>, “ * “, multiplier, “ = “, (multiplier * </a:t>
            </a:r>
            <a:r>
              <a:rPr lang="en-US" altLang="en-US" sz="2200" dirty="0" err="1"/>
              <a:t>userChoice</a:t>
            </a:r>
            <a:r>
              <a:rPr lang="en-US" altLang="en-US" sz="2200" dirty="0"/>
              <a:t>)</a:t>
            </a:r>
            <a:br>
              <a:rPr lang="en-US" altLang="en-US" sz="2200" dirty="0"/>
            </a:br>
            <a:r>
              <a:rPr lang="en-US" altLang="en-US" sz="2200" dirty="0">
                <a:solidFill>
                  <a:srgbClr val="0432FF"/>
                </a:solidFill>
              </a:rPr>
              <a:t>ENDFOR</a:t>
            </a:r>
            <a:r>
              <a:rPr lang="en-US" altLang="en-US" sz="2200" dirty="0"/>
              <a:t/>
            </a:r>
            <a:br>
              <a:rPr lang="en-US" altLang="en-US" sz="2200" dirty="0"/>
            </a:br>
            <a:r>
              <a:rPr lang="en-US" altLang="en-US" sz="2200" dirty="0"/>
              <a:t/>
            </a:r>
            <a:br>
              <a:rPr lang="en-US" altLang="en-US" sz="2200" dirty="0"/>
            </a:br>
            <a:endParaRPr lang="en-US" altLang="en-US" dirty="0"/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xmlns="" id="{266DBC5A-801D-0C4A-832D-12F0B78F9B64}"/>
              </a:ext>
            </a:extLst>
          </p:cNvPr>
          <p:cNvSpPr/>
          <p:nvPr/>
        </p:nvSpPr>
        <p:spPr>
          <a:xfrm>
            <a:off x="7848600" y="5257800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8657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object 2"/>
          <p:cNvSpPr>
            <a:spLocks noGrp="1"/>
          </p:cNvSpPr>
          <p:nvPr>
            <p:ph type="title"/>
          </p:nvPr>
        </p:nvSpPr>
        <p:spPr>
          <a:xfrm>
            <a:off x="822960" y="286603"/>
            <a:ext cx="7543800" cy="1450757"/>
          </a:xfrm>
        </p:spPr>
        <p:txBody>
          <a:bodyPr lIns="0" tIns="199135" rIns="0" bIns="0">
            <a:normAutofit/>
          </a:bodyPr>
          <a:lstStyle/>
          <a:p>
            <a:pPr marL="12700"/>
            <a:r>
              <a:rPr lang="en-US" altLang="en-US" dirty="0"/>
              <a:t>C++ - </a:t>
            </a:r>
            <a:r>
              <a:rPr lang="en-US" altLang="en-US" i="1" dirty="0"/>
              <a:t>for </a:t>
            </a:r>
            <a:r>
              <a:rPr lang="en-US" altLang="en-US" dirty="0"/>
              <a:t>Loop</a:t>
            </a:r>
            <a:r>
              <a:rPr lang="en-US" altLang="en-US" i="1" dirty="0"/>
              <a:t> </a:t>
            </a:r>
            <a:r>
              <a:rPr lang="en-US" altLang="en-US" dirty="0"/>
              <a:t>Example</a:t>
            </a:r>
            <a:endParaRPr lang="en-US" alt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4841240" cy="4023360"/>
          </a:xfrm>
        </p:spPr>
        <p:txBody>
          <a:bodyPr>
            <a:normAutofit/>
          </a:bodyPr>
          <a:lstStyle/>
          <a:p>
            <a:pPr marL="0" indent="0" defTabSz="914400" eaLnBrk="1" fontAlgn="auto" hangingPunct="1">
              <a:spcBef>
                <a:spcPct val="50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700">
                <a:latin typeface="Consolas" charset="0"/>
                <a:ea typeface="Consolas" charset="0"/>
                <a:cs typeface="Consolas" charset="0"/>
              </a:rPr>
              <a:t>int main() {</a:t>
            </a:r>
          </a:p>
          <a:p>
            <a:pPr marL="0" indent="0" defTabSz="914400" eaLnBrk="1" fontAlgn="auto" hangingPunct="1">
              <a:spcBef>
                <a:spcPct val="50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700">
                <a:latin typeface="Consolas" charset="0"/>
                <a:ea typeface="Consolas" charset="0"/>
                <a:cs typeface="Consolas" charset="0"/>
              </a:rPr>
              <a:t>    int choice = 0;</a:t>
            </a:r>
          </a:p>
          <a:p>
            <a:pPr marL="0" indent="0" defTabSz="914400" eaLnBrk="1" fontAlgn="auto" hangingPunct="1">
              <a:spcBef>
                <a:spcPct val="50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700">
                <a:latin typeface="Consolas" charset="0"/>
                <a:ea typeface="Consolas" charset="0"/>
                <a:cs typeface="Consolas" charset="0"/>
              </a:rPr>
              <a:t> </a:t>
            </a:r>
          </a:p>
          <a:p>
            <a:pPr marL="0" indent="0" defTabSz="914400" eaLnBrk="1" fontAlgn="auto" hangingPunct="1">
              <a:spcBef>
                <a:spcPct val="50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70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sz="1700" err="1">
                <a:latin typeface="Consolas" charset="0"/>
                <a:ea typeface="Consolas" charset="0"/>
                <a:cs typeface="Consolas" charset="0"/>
              </a:rPr>
              <a:t>cout</a:t>
            </a:r>
            <a:r>
              <a:rPr lang="en-US" altLang="en-US" sz="1700">
                <a:latin typeface="Consolas" charset="0"/>
                <a:ea typeface="Consolas" charset="0"/>
                <a:cs typeface="Consolas" charset="0"/>
              </a:rPr>
              <a:t>&lt;&lt;"Enter a number to see the table.";</a:t>
            </a:r>
          </a:p>
          <a:p>
            <a:pPr marL="0" indent="0" defTabSz="914400" eaLnBrk="1" fontAlgn="auto" hangingPunct="1">
              <a:spcBef>
                <a:spcPct val="50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70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sz="1700" err="1">
                <a:latin typeface="Consolas" charset="0"/>
                <a:ea typeface="Consolas" charset="0"/>
                <a:cs typeface="Consolas" charset="0"/>
              </a:rPr>
              <a:t>cin</a:t>
            </a:r>
            <a:r>
              <a:rPr lang="en-US" altLang="en-US" sz="1700">
                <a:latin typeface="Consolas" charset="0"/>
                <a:ea typeface="Consolas" charset="0"/>
                <a:cs typeface="Consolas" charset="0"/>
              </a:rPr>
              <a:t>&gt;&gt;choice;</a:t>
            </a:r>
          </a:p>
          <a:p>
            <a:pPr marL="0" indent="0" defTabSz="914400" eaLnBrk="1" fontAlgn="auto" hangingPunct="1">
              <a:spcBef>
                <a:spcPct val="5000"/>
              </a:spcBef>
              <a:spcAft>
                <a:spcPts val="0"/>
              </a:spcAft>
              <a:buFontTx/>
              <a:buNone/>
              <a:defRPr/>
            </a:pPr>
            <a:endParaRPr lang="en-US" altLang="en-US" sz="1700">
              <a:latin typeface="Consolas" charset="0"/>
              <a:ea typeface="Consolas" charset="0"/>
              <a:cs typeface="Consolas" charset="0"/>
            </a:endParaRPr>
          </a:p>
          <a:p>
            <a:pPr marL="0" indent="0" defTabSz="914400" eaLnBrk="1" fontAlgn="auto" hangingPunct="1">
              <a:spcBef>
                <a:spcPct val="50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700">
                <a:latin typeface="Consolas" charset="0"/>
                <a:ea typeface="Consolas" charset="0"/>
                <a:cs typeface="Consolas" charset="0"/>
              </a:rPr>
              <a:t>  for(int multiplier = 1; multiplier &lt;= 12; multiplier += 1)</a:t>
            </a:r>
          </a:p>
          <a:p>
            <a:pPr marL="0" indent="0" defTabSz="914400" eaLnBrk="1" fontAlgn="auto" hangingPunct="1">
              <a:spcBef>
                <a:spcPct val="50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700">
                <a:latin typeface="Consolas" charset="0"/>
                <a:ea typeface="Consolas" charset="0"/>
                <a:cs typeface="Consolas" charset="0"/>
              </a:rPr>
              <a:t>  {</a:t>
            </a:r>
          </a:p>
          <a:p>
            <a:pPr marL="0" indent="0" defTabSz="914400" eaLnBrk="1" fontAlgn="auto" hangingPunct="1">
              <a:spcBef>
                <a:spcPct val="50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700"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altLang="en-US" sz="1700" err="1">
                <a:latin typeface="Consolas" charset="0"/>
                <a:ea typeface="Consolas" charset="0"/>
                <a:cs typeface="Consolas" charset="0"/>
              </a:rPr>
              <a:t>cout</a:t>
            </a:r>
            <a:r>
              <a:rPr lang="en-US" altLang="en-US" sz="1700">
                <a:latin typeface="Consolas" charset="0"/>
                <a:ea typeface="Consolas" charset="0"/>
                <a:cs typeface="Consolas" charset="0"/>
              </a:rPr>
              <a:t>&lt;&lt;multiplier &lt;&lt;" * " &lt;&lt;choice &lt;&lt;</a:t>
            </a:r>
          </a:p>
          <a:p>
            <a:pPr marL="0" indent="0" defTabSz="914400" eaLnBrk="1" fontAlgn="auto" hangingPunct="1">
              <a:spcBef>
                <a:spcPct val="50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700">
                <a:latin typeface="Consolas" charset="0"/>
                <a:ea typeface="Consolas" charset="0"/>
                <a:cs typeface="Consolas" charset="0"/>
              </a:rPr>
              <a:t>        " = " &lt;&lt; (multiplier * choice)&lt;&lt;</a:t>
            </a:r>
            <a:r>
              <a:rPr lang="en-US" altLang="en-US" sz="1700" err="1">
                <a:latin typeface="Consolas" charset="0"/>
                <a:ea typeface="Consolas" charset="0"/>
                <a:cs typeface="Consolas" charset="0"/>
              </a:rPr>
              <a:t>endl</a:t>
            </a:r>
            <a:r>
              <a:rPr lang="en-US" altLang="en-US" sz="1700">
                <a:latin typeface="Consolas" charset="0"/>
                <a:ea typeface="Consolas" charset="0"/>
                <a:cs typeface="Consolas" charset="0"/>
              </a:rPr>
              <a:t>; </a:t>
            </a:r>
          </a:p>
          <a:p>
            <a:pPr marL="0" indent="0" defTabSz="914400" eaLnBrk="1" fontAlgn="auto" hangingPunct="1">
              <a:spcBef>
                <a:spcPct val="50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70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 indent="0" defTabSz="914400" eaLnBrk="1" fontAlgn="auto" hangingPunct="1">
              <a:spcBef>
                <a:spcPct val="50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70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700">
              <a:latin typeface="Consolas" charset="0"/>
              <a:ea typeface="Consolas" charset="0"/>
              <a:cs typeface="Consolas" charset="0"/>
            </a:endParaRPr>
          </a:p>
        </p:txBody>
      </p:sp>
      <p:pic>
        <p:nvPicPr>
          <p:cNvPr id="9" name="Picture 2" descr="Image result for c++">
            <a:extLst>
              <a:ext uri="{FF2B5EF4-FFF2-40B4-BE49-F238E27FC236}">
                <a16:creationId xmlns:a16="http://schemas.microsoft.com/office/drawing/2014/main" xmlns="" id="{D8E6D5E5-2F0A-4C5D-988E-28513351BD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34200" y="4047562"/>
            <a:ext cx="1910080" cy="2146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580358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392</Words>
  <Application>Microsoft Office PowerPoint</Application>
  <PresentationFormat>On-screen Show (4:3)</PresentationFormat>
  <Paragraphs>110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Consolas</vt:lpstr>
      <vt:lpstr>Retrospect</vt:lpstr>
      <vt:lpstr>Loops and Repetition  </vt:lpstr>
      <vt:lpstr>Initial Problem</vt:lpstr>
      <vt:lpstr>Initial Problem</vt:lpstr>
      <vt:lpstr>Pseudocode – Input Validation Example</vt:lpstr>
      <vt:lpstr>Input Validation Example</vt:lpstr>
      <vt:lpstr>Pseudocode – do-while Loop Example</vt:lpstr>
      <vt:lpstr>C++ - do-while Loop Example</vt:lpstr>
      <vt:lpstr>Pseudocode – for Loop Example</vt:lpstr>
      <vt:lpstr>C++ - for Loop Example</vt:lpstr>
      <vt:lpstr>Pseudocode – Nested for Loop Example</vt:lpstr>
      <vt:lpstr>C++ – Nested for Loop Example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4</dc:title>
  <dc:creator>ashim thapa</dc:creator>
  <cp:lastModifiedBy>Dexter Howard</cp:lastModifiedBy>
  <cp:revision>4</cp:revision>
  <dcterms:created xsi:type="dcterms:W3CDTF">2019-09-23T14:21:50Z</dcterms:created>
  <dcterms:modified xsi:type="dcterms:W3CDTF">2021-06-22T01:48:32Z</dcterms:modified>
</cp:coreProperties>
</file>