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331" r:id="rId2"/>
    <p:sldId id="401" r:id="rId3"/>
    <p:sldId id="417" r:id="rId4"/>
    <p:sldId id="420" r:id="rId5"/>
    <p:sldId id="352" r:id="rId6"/>
    <p:sldId id="432" r:id="rId7"/>
    <p:sldId id="359" r:id="rId8"/>
    <p:sldId id="454" r:id="rId9"/>
    <p:sldId id="368" r:id="rId10"/>
    <p:sldId id="455" r:id="rId11"/>
    <p:sldId id="380" r:id="rId12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4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D506AC-8BBA-EA48-90C4-851F9D5ADF45}" v="13" dt="2021-06-21T19:22:47.72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41" autoAdjust="0"/>
    <p:restoredTop sz="94659" autoAdjust="0"/>
  </p:normalViewPr>
  <p:slideViewPr>
    <p:cSldViewPr>
      <p:cViewPr varScale="1">
        <p:scale>
          <a:sx n="87" d="100"/>
          <a:sy n="87" d="100"/>
        </p:scale>
        <p:origin x="1434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36D506AC-8BBA-EA48-90C4-851F9D5ADF45}"/>
    <pc:docChg chg="custSel modSld modMainMaster">
      <pc:chgData name="Douglas Malcolm" userId="6fbabce8-ec94-4dd3-b118-672eb69ae1ad" providerId="ADAL" clId="{36D506AC-8BBA-EA48-90C4-851F9D5ADF45}" dt="2021-06-21T19:22:47.724" v="28" actId="478"/>
      <pc:docMkLst>
        <pc:docMk/>
      </pc:docMkLst>
      <pc:sldChg chg="addSp delSp modSp mod">
        <pc:chgData name="Douglas Malcolm" userId="6fbabce8-ec94-4dd3-b118-672eb69ae1ad" providerId="ADAL" clId="{36D506AC-8BBA-EA48-90C4-851F9D5ADF45}" dt="2021-06-21T19:22:47.724" v="28" actId="478"/>
        <pc:sldMkLst>
          <pc:docMk/>
          <pc:sldMk cId="2344374077" sldId="331"/>
        </pc:sldMkLst>
        <pc:spChg chg="del">
          <ac:chgData name="Douglas Malcolm" userId="6fbabce8-ec94-4dd3-b118-672eb69ae1ad" providerId="ADAL" clId="{36D506AC-8BBA-EA48-90C4-851F9D5ADF45}" dt="2021-06-04T18:41:10.729" v="13" actId="478"/>
          <ac:spMkLst>
            <pc:docMk/>
            <pc:sldMk cId="2344374077" sldId="331"/>
            <ac:spMk id="2" creationId="{BA04ABD0-5539-014E-B767-D68C07FF0908}"/>
          </ac:spMkLst>
        </pc:spChg>
        <pc:spChg chg="mod">
          <ac:chgData name="Douglas Malcolm" userId="6fbabce8-ec94-4dd3-b118-672eb69ae1ad" providerId="ADAL" clId="{36D506AC-8BBA-EA48-90C4-851F9D5ADF45}" dt="2021-06-21T19:22:43.736" v="27"/>
          <ac:spMkLst>
            <pc:docMk/>
            <pc:sldMk cId="2344374077" sldId="331"/>
            <ac:spMk id="3" creationId="{C68C69A3-3E9F-9F48-A007-3B2768D21576}"/>
          </ac:spMkLst>
        </pc:spChg>
        <pc:spChg chg="del mod">
          <ac:chgData name="Douglas Malcolm" userId="6fbabce8-ec94-4dd3-b118-672eb69ae1ad" providerId="ADAL" clId="{36D506AC-8BBA-EA48-90C4-851F9D5ADF45}" dt="2021-06-21T19:22:47.724" v="28" actId="478"/>
          <ac:spMkLst>
            <pc:docMk/>
            <pc:sldMk cId="2344374077" sldId="331"/>
            <ac:spMk id="4" creationId="{191B4B33-F7C5-DD4C-958D-DEDF51C9BC04}"/>
          </ac:spMkLst>
        </pc:spChg>
        <pc:spChg chg="add mod">
          <ac:chgData name="Douglas Malcolm" userId="6fbabce8-ec94-4dd3-b118-672eb69ae1ad" providerId="ADAL" clId="{36D506AC-8BBA-EA48-90C4-851F9D5ADF45}" dt="2021-06-04T18:41:26.384" v="17" actId="1076"/>
          <ac:spMkLst>
            <pc:docMk/>
            <pc:sldMk cId="2344374077" sldId="331"/>
            <ac:spMk id="7" creationId="{3DBC757C-484E-B24D-9633-F12B7C6FA4BA}"/>
          </ac:spMkLst>
        </pc:spChg>
        <pc:spChg chg="del">
          <ac:chgData name="Douglas Malcolm" userId="6fbabce8-ec94-4dd3-b118-672eb69ae1ad" providerId="ADAL" clId="{36D506AC-8BBA-EA48-90C4-851F9D5ADF45}" dt="2021-06-04T18:41:10.729" v="13" actId="478"/>
          <ac:spMkLst>
            <pc:docMk/>
            <pc:sldMk cId="2344374077" sldId="331"/>
            <ac:spMk id="4100" creationId="{7033F21B-2456-3D47-8A99-901F15875FD9}"/>
          </ac:spMkLst>
        </pc:spChg>
        <pc:spChg chg="del">
          <ac:chgData name="Douglas Malcolm" userId="6fbabce8-ec94-4dd3-b118-672eb69ae1ad" providerId="ADAL" clId="{36D506AC-8BBA-EA48-90C4-851F9D5ADF45}" dt="2021-06-04T18:41:10.729" v="13" actId="478"/>
          <ac:spMkLst>
            <pc:docMk/>
            <pc:sldMk cId="2344374077" sldId="331"/>
            <ac:spMk id="4101" creationId="{CE42DF83-279B-6447-BE89-613729C771A7}"/>
          </ac:spMkLst>
        </pc:spChg>
        <pc:picChg chg="add mod">
          <ac:chgData name="Douglas Malcolm" userId="6fbabce8-ec94-4dd3-b118-672eb69ae1ad" providerId="ADAL" clId="{36D506AC-8BBA-EA48-90C4-851F9D5ADF45}" dt="2021-06-04T18:41:22.348" v="16" actId="1076"/>
          <ac:picMkLst>
            <pc:docMk/>
            <pc:sldMk cId="2344374077" sldId="331"/>
            <ac:picMk id="8" creationId="{524BEA91-0ACA-9741-A2AD-97BC7FC60DF1}"/>
          </ac:picMkLst>
        </pc:picChg>
      </pc:sldChg>
      <pc:sldChg chg="delSp mod">
        <pc:chgData name="Douglas Malcolm" userId="6fbabce8-ec94-4dd3-b118-672eb69ae1ad" providerId="ADAL" clId="{36D506AC-8BBA-EA48-90C4-851F9D5ADF45}" dt="2021-06-04T18:41:34.725" v="19" actId="478"/>
        <pc:sldMkLst>
          <pc:docMk/>
          <pc:sldMk cId="1733827086" sldId="352"/>
        </pc:sldMkLst>
        <pc:spChg chg="del">
          <ac:chgData name="Douglas Malcolm" userId="6fbabce8-ec94-4dd3-b118-672eb69ae1ad" providerId="ADAL" clId="{36D506AC-8BBA-EA48-90C4-851F9D5ADF45}" dt="2021-06-04T18:41:34.725" v="19" actId="478"/>
          <ac:spMkLst>
            <pc:docMk/>
            <pc:sldMk cId="1733827086" sldId="352"/>
            <ac:spMk id="2" creationId="{00000000-0000-0000-0000-000000000000}"/>
          </ac:spMkLst>
        </pc:spChg>
        <pc:spChg chg="del">
          <ac:chgData name="Douglas Malcolm" userId="6fbabce8-ec94-4dd3-b118-672eb69ae1ad" providerId="ADAL" clId="{36D506AC-8BBA-EA48-90C4-851F9D5ADF45}" dt="2021-06-04T18:41:34.725" v="19" actId="478"/>
          <ac:spMkLst>
            <pc:docMk/>
            <pc:sldMk cId="1733827086" sldId="352"/>
            <ac:spMk id="3" creationId="{00000000-0000-0000-0000-000000000000}"/>
          </ac:spMkLst>
        </pc:spChg>
        <pc:spChg chg="del">
          <ac:chgData name="Douglas Malcolm" userId="6fbabce8-ec94-4dd3-b118-672eb69ae1ad" providerId="ADAL" clId="{36D506AC-8BBA-EA48-90C4-851F9D5ADF45}" dt="2021-06-04T18:41:34.725" v="19" actId="478"/>
          <ac:spMkLst>
            <pc:docMk/>
            <pc:sldMk cId="1733827086" sldId="352"/>
            <ac:spMk id="5" creationId="{00000000-0000-0000-0000-000000000000}"/>
          </ac:spMkLst>
        </pc:spChg>
      </pc:sldChg>
      <pc:sldChg chg="delSp mod">
        <pc:chgData name="Douglas Malcolm" userId="6fbabce8-ec94-4dd3-b118-672eb69ae1ad" providerId="ADAL" clId="{36D506AC-8BBA-EA48-90C4-851F9D5ADF45}" dt="2021-06-04T18:41:40.131" v="21" actId="478"/>
        <pc:sldMkLst>
          <pc:docMk/>
          <pc:sldMk cId="1810652621" sldId="359"/>
        </pc:sldMkLst>
        <pc:spChg chg="del">
          <ac:chgData name="Douglas Malcolm" userId="6fbabce8-ec94-4dd3-b118-672eb69ae1ad" providerId="ADAL" clId="{36D506AC-8BBA-EA48-90C4-851F9D5ADF45}" dt="2021-06-04T18:41:40.131" v="21" actId="478"/>
          <ac:spMkLst>
            <pc:docMk/>
            <pc:sldMk cId="1810652621" sldId="359"/>
            <ac:spMk id="2" creationId="{00000000-0000-0000-0000-000000000000}"/>
          </ac:spMkLst>
        </pc:spChg>
        <pc:spChg chg="del">
          <ac:chgData name="Douglas Malcolm" userId="6fbabce8-ec94-4dd3-b118-672eb69ae1ad" providerId="ADAL" clId="{36D506AC-8BBA-EA48-90C4-851F9D5ADF45}" dt="2021-06-04T18:41:40.131" v="21" actId="478"/>
          <ac:spMkLst>
            <pc:docMk/>
            <pc:sldMk cId="1810652621" sldId="359"/>
            <ac:spMk id="3" creationId="{00000000-0000-0000-0000-000000000000}"/>
          </ac:spMkLst>
        </pc:spChg>
        <pc:spChg chg="del">
          <ac:chgData name="Douglas Malcolm" userId="6fbabce8-ec94-4dd3-b118-672eb69ae1ad" providerId="ADAL" clId="{36D506AC-8BBA-EA48-90C4-851F9D5ADF45}" dt="2021-06-04T18:41:40.131" v="21" actId="478"/>
          <ac:spMkLst>
            <pc:docMk/>
            <pc:sldMk cId="1810652621" sldId="359"/>
            <ac:spMk id="5" creationId="{00000000-0000-0000-0000-000000000000}"/>
          </ac:spMkLst>
        </pc:spChg>
      </pc:sldChg>
      <pc:sldChg chg="delSp">
        <pc:chgData name="Douglas Malcolm" userId="6fbabce8-ec94-4dd3-b118-672eb69ae1ad" providerId="ADAL" clId="{36D506AC-8BBA-EA48-90C4-851F9D5ADF45}" dt="2021-06-04T18:41:45.862" v="23" actId="478"/>
        <pc:sldMkLst>
          <pc:docMk/>
          <pc:sldMk cId="1425803584" sldId="368"/>
        </pc:sldMkLst>
        <pc:spChg chg="del">
          <ac:chgData name="Douglas Malcolm" userId="6fbabce8-ec94-4dd3-b118-672eb69ae1ad" providerId="ADAL" clId="{36D506AC-8BBA-EA48-90C4-851F9D5ADF45}" dt="2021-06-04T18:41:45.862" v="23" actId="478"/>
          <ac:spMkLst>
            <pc:docMk/>
            <pc:sldMk cId="1425803584" sldId="368"/>
            <ac:spMk id="2" creationId="{00000000-0000-0000-0000-000000000000}"/>
          </ac:spMkLst>
        </pc:spChg>
        <pc:spChg chg="del">
          <ac:chgData name="Douglas Malcolm" userId="6fbabce8-ec94-4dd3-b118-672eb69ae1ad" providerId="ADAL" clId="{36D506AC-8BBA-EA48-90C4-851F9D5ADF45}" dt="2021-06-04T18:41:45.862" v="23" actId="478"/>
          <ac:spMkLst>
            <pc:docMk/>
            <pc:sldMk cId="1425803584" sldId="368"/>
            <ac:spMk id="49155" creationId="{00000000-0000-0000-0000-000000000000}"/>
          </ac:spMkLst>
        </pc:spChg>
        <pc:spChg chg="del">
          <ac:chgData name="Douglas Malcolm" userId="6fbabce8-ec94-4dd3-b118-672eb69ae1ad" providerId="ADAL" clId="{36D506AC-8BBA-EA48-90C4-851F9D5ADF45}" dt="2021-06-04T18:41:45.862" v="23" actId="478"/>
          <ac:spMkLst>
            <pc:docMk/>
            <pc:sldMk cId="1425803584" sldId="368"/>
            <ac:spMk id="49156" creationId="{00000000-0000-0000-0000-000000000000}"/>
          </ac:spMkLst>
        </pc:spChg>
      </pc:sldChg>
      <pc:sldChg chg="delSp">
        <pc:chgData name="Douglas Malcolm" userId="6fbabce8-ec94-4dd3-b118-672eb69ae1ad" providerId="ADAL" clId="{36D506AC-8BBA-EA48-90C4-851F9D5ADF45}" dt="2021-06-04T18:41:50.354" v="25" actId="478"/>
        <pc:sldMkLst>
          <pc:docMk/>
          <pc:sldMk cId="1895727932" sldId="380"/>
        </pc:sldMkLst>
        <pc:spChg chg="del">
          <ac:chgData name="Douglas Malcolm" userId="6fbabce8-ec94-4dd3-b118-672eb69ae1ad" providerId="ADAL" clId="{36D506AC-8BBA-EA48-90C4-851F9D5ADF45}" dt="2021-06-04T18:41:50.354" v="25" actId="478"/>
          <ac:spMkLst>
            <pc:docMk/>
            <pc:sldMk cId="1895727932" sldId="380"/>
            <ac:spMk id="2" creationId="{00000000-0000-0000-0000-000000000000}"/>
          </ac:spMkLst>
        </pc:spChg>
        <pc:spChg chg="del">
          <ac:chgData name="Douglas Malcolm" userId="6fbabce8-ec94-4dd3-b118-672eb69ae1ad" providerId="ADAL" clId="{36D506AC-8BBA-EA48-90C4-851F9D5ADF45}" dt="2021-06-04T18:41:50.354" v="25" actId="478"/>
          <ac:spMkLst>
            <pc:docMk/>
            <pc:sldMk cId="1895727932" sldId="380"/>
            <ac:spMk id="61442" creationId="{00000000-0000-0000-0000-000000000000}"/>
          </ac:spMkLst>
        </pc:spChg>
        <pc:spChg chg="del">
          <ac:chgData name="Douglas Malcolm" userId="6fbabce8-ec94-4dd3-b118-672eb69ae1ad" providerId="ADAL" clId="{36D506AC-8BBA-EA48-90C4-851F9D5ADF45}" dt="2021-06-04T18:41:50.354" v="25" actId="478"/>
          <ac:spMkLst>
            <pc:docMk/>
            <pc:sldMk cId="1895727932" sldId="380"/>
            <ac:spMk id="61443" creationId="{00000000-0000-0000-0000-000000000000}"/>
          </ac:spMkLst>
        </pc:spChg>
      </pc:sldChg>
      <pc:sldChg chg="delSp modSp">
        <pc:chgData name="Douglas Malcolm" userId="6fbabce8-ec94-4dd3-b118-672eb69ae1ad" providerId="ADAL" clId="{36D506AC-8BBA-EA48-90C4-851F9D5ADF45}" dt="2021-06-04T18:41:32.124" v="18" actId="478"/>
        <pc:sldMkLst>
          <pc:docMk/>
          <pc:sldMk cId="1349393545" sldId="420"/>
        </pc:sldMkLst>
        <pc:spChg chg="del">
          <ac:chgData name="Douglas Malcolm" userId="6fbabce8-ec94-4dd3-b118-672eb69ae1ad" providerId="ADAL" clId="{36D506AC-8BBA-EA48-90C4-851F9D5ADF45}" dt="2021-06-04T18:41:32.124" v="18" actId="478"/>
          <ac:spMkLst>
            <pc:docMk/>
            <pc:sldMk cId="1349393545" sldId="420"/>
            <ac:spMk id="2" creationId="{00000000-0000-0000-0000-000000000000}"/>
          </ac:spMkLst>
        </pc:spChg>
        <pc:spChg chg="mod">
          <ac:chgData name="Douglas Malcolm" userId="6fbabce8-ec94-4dd3-b118-672eb69ae1ad" providerId="ADAL" clId="{36D506AC-8BBA-EA48-90C4-851F9D5ADF45}" dt="2021-06-04T16:54:49.091" v="0"/>
          <ac:spMkLst>
            <pc:docMk/>
            <pc:sldMk cId="1349393545" sldId="420"/>
            <ac:spMk id="3" creationId="{00000000-0000-0000-0000-000000000000}"/>
          </ac:spMkLst>
        </pc:spChg>
        <pc:spChg chg="del">
          <ac:chgData name="Douglas Malcolm" userId="6fbabce8-ec94-4dd3-b118-672eb69ae1ad" providerId="ADAL" clId="{36D506AC-8BBA-EA48-90C4-851F9D5ADF45}" dt="2021-06-04T18:41:32.124" v="18" actId="478"/>
          <ac:spMkLst>
            <pc:docMk/>
            <pc:sldMk cId="1349393545" sldId="420"/>
            <ac:spMk id="31748" creationId="{00000000-0000-0000-0000-000000000000}"/>
          </ac:spMkLst>
        </pc:spChg>
        <pc:spChg chg="del">
          <ac:chgData name="Douglas Malcolm" userId="6fbabce8-ec94-4dd3-b118-672eb69ae1ad" providerId="ADAL" clId="{36D506AC-8BBA-EA48-90C4-851F9D5ADF45}" dt="2021-06-04T18:41:32.124" v="18" actId="478"/>
          <ac:spMkLst>
            <pc:docMk/>
            <pc:sldMk cId="1349393545" sldId="420"/>
            <ac:spMk id="31749" creationId="{00000000-0000-0000-0000-000000000000}"/>
          </ac:spMkLst>
        </pc:spChg>
      </pc:sldChg>
      <pc:sldChg chg="delSp modSp">
        <pc:chgData name="Douglas Malcolm" userId="6fbabce8-ec94-4dd3-b118-672eb69ae1ad" providerId="ADAL" clId="{36D506AC-8BBA-EA48-90C4-851F9D5ADF45}" dt="2021-06-04T18:41:37.575" v="20" actId="478"/>
        <pc:sldMkLst>
          <pc:docMk/>
          <pc:sldMk cId="227613579" sldId="432"/>
        </pc:sldMkLst>
        <pc:spChg chg="del">
          <ac:chgData name="Douglas Malcolm" userId="6fbabce8-ec94-4dd3-b118-672eb69ae1ad" providerId="ADAL" clId="{36D506AC-8BBA-EA48-90C4-851F9D5ADF45}" dt="2021-06-04T18:41:37.575" v="20" actId="478"/>
          <ac:spMkLst>
            <pc:docMk/>
            <pc:sldMk cId="227613579" sldId="432"/>
            <ac:spMk id="2" creationId="{00000000-0000-0000-0000-000000000000}"/>
          </ac:spMkLst>
        </pc:spChg>
        <pc:spChg chg="mod">
          <ac:chgData name="Douglas Malcolm" userId="6fbabce8-ec94-4dd3-b118-672eb69ae1ad" providerId="ADAL" clId="{36D506AC-8BBA-EA48-90C4-851F9D5ADF45}" dt="2021-06-04T16:54:49.091" v="0"/>
          <ac:spMkLst>
            <pc:docMk/>
            <pc:sldMk cId="227613579" sldId="432"/>
            <ac:spMk id="3" creationId="{00000000-0000-0000-0000-000000000000}"/>
          </ac:spMkLst>
        </pc:spChg>
        <pc:spChg chg="del">
          <ac:chgData name="Douglas Malcolm" userId="6fbabce8-ec94-4dd3-b118-672eb69ae1ad" providerId="ADAL" clId="{36D506AC-8BBA-EA48-90C4-851F9D5ADF45}" dt="2021-06-04T18:41:37.575" v="20" actId="478"/>
          <ac:spMkLst>
            <pc:docMk/>
            <pc:sldMk cId="227613579" sldId="432"/>
            <ac:spMk id="38916" creationId="{00000000-0000-0000-0000-000000000000}"/>
          </ac:spMkLst>
        </pc:spChg>
        <pc:spChg chg="del">
          <ac:chgData name="Douglas Malcolm" userId="6fbabce8-ec94-4dd3-b118-672eb69ae1ad" providerId="ADAL" clId="{36D506AC-8BBA-EA48-90C4-851F9D5ADF45}" dt="2021-06-04T18:41:37.575" v="20" actId="478"/>
          <ac:spMkLst>
            <pc:docMk/>
            <pc:sldMk cId="227613579" sldId="432"/>
            <ac:spMk id="38917" creationId="{00000000-0000-0000-0000-000000000000}"/>
          </ac:spMkLst>
        </pc:spChg>
      </pc:sldChg>
      <pc:sldChg chg="delSp modSp">
        <pc:chgData name="Douglas Malcolm" userId="6fbabce8-ec94-4dd3-b118-672eb69ae1ad" providerId="ADAL" clId="{36D506AC-8BBA-EA48-90C4-851F9D5ADF45}" dt="2021-06-04T18:41:43.503" v="22" actId="478"/>
        <pc:sldMkLst>
          <pc:docMk/>
          <pc:sldMk cId="688657792" sldId="454"/>
        </pc:sldMkLst>
        <pc:spChg chg="del">
          <ac:chgData name="Douglas Malcolm" userId="6fbabce8-ec94-4dd3-b118-672eb69ae1ad" providerId="ADAL" clId="{36D506AC-8BBA-EA48-90C4-851F9D5ADF45}" dt="2021-06-04T18:41:43.503" v="22" actId="478"/>
          <ac:spMkLst>
            <pc:docMk/>
            <pc:sldMk cId="688657792" sldId="454"/>
            <ac:spMk id="2" creationId="{00000000-0000-0000-0000-000000000000}"/>
          </ac:spMkLst>
        </pc:spChg>
        <pc:spChg chg="mod">
          <ac:chgData name="Douglas Malcolm" userId="6fbabce8-ec94-4dd3-b118-672eb69ae1ad" providerId="ADAL" clId="{36D506AC-8BBA-EA48-90C4-851F9D5ADF45}" dt="2021-06-04T16:54:49.091" v="0"/>
          <ac:spMkLst>
            <pc:docMk/>
            <pc:sldMk cId="688657792" sldId="454"/>
            <ac:spMk id="48131" creationId="{00000000-0000-0000-0000-000000000000}"/>
          </ac:spMkLst>
        </pc:spChg>
        <pc:spChg chg="del">
          <ac:chgData name="Douglas Malcolm" userId="6fbabce8-ec94-4dd3-b118-672eb69ae1ad" providerId="ADAL" clId="{36D506AC-8BBA-EA48-90C4-851F9D5ADF45}" dt="2021-06-04T18:41:43.503" v="22" actId="478"/>
          <ac:spMkLst>
            <pc:docMk/>
            <pc:sldMk cId="688657792" sldId="454"/>
            <ac:spMk id="48132" creationId="{00000000-0000-0000-0000-000000000000}"/>
          </ac:spMkLst>
        </pc:spChg>
        <pc:spChg chg="del">
          <ac:chgData name="Douglas Malcolm" userId="6fbabce8-ec94-4dd3-b118-672eb69ae1ad" providerId="ADAL" clId="{36D506AC-8BBA-EA48-90C4-851F9D5ADF45}" dt="2021-06-04T18:41:43.503" v="22" actId="478"/>
          <ac:spMkLst>
            <pc:docMk/>
            <pc:sldMk cId="688657792" sldId="454"/>
            <ac:spMk id="48133" creationId="{00000000-0000-0000-0000-000000000000}"/>
          </ac:spMkLst>
        </pc:spChg>
      </pc:sldChg>
      <pc:sldChg chg="delSp modSp">
        <pc:chgData name="Douglas Malcolm" userId="6fbabce8-ec94-4dd3-b118-672eb69ae1ad" providerId="ADAL" clId="{36D506AC-8BBA-EA48-90C4-851F9D5ADF45}" dt="2021-06-04T18:41:48.091" v="24" actId="478"/>
        <pc:sldMkLst>
          <pc:docMk/>
          <pc:sldMk cId="1141612535" sldId="455"/>
        </pc:sldMkLst>
        <pc:spChg chg="del">
          <ac:chgData name="Douglas Malcolm" userId="6fbabce8-ec94-4dd3-b118-672eb69ae1ad" providerId="ADAL" clId="{36D506AC-8BBA-EA48-90C4-851F9D5ADF45}" dt="2021-06-04T18:41:48.091" v="24" actId="478"/>
          <ac:spMkLst>
            <pc:docMk/>
            <pc:sldMk cId="1141612535" sldId="455"/>
            <ac:spMk id="2" creationId="{00000000-0000-0000-0000-000000000000}"/>
          </ac:spMkLst>
        </pc:spChg>
        <pc:spChg chg="mod">
          <ac:chgData name="Douglas Malcolm" userId="6fbabce8-ec94-4dd3-b118-672eb69ae1ad" providerId="ADAL" clId="{36D506AC-8BBA-EA48-90C4-851F9D5ADF45}" dt="2021-06-04T16:54:49.091" v="0"/>
          <ac:spMkLst>
            <pc:docMk/>
            <pc:sldMk cId="1141612535" sldId="455"/>
            <ac:spMk id="60419" creationId="{00000000-0000-0000-0000-000000000000}"/>
          </ac:spMkLst>
        </pc:spChg>
        <pc:spChg chg="del">
          <ac:chgData name="Douglas Malcolm" userId="6fbabce8-ec94-4dd3-b118-672eb69ae1ad" providerId="ADAL" clId="{36D506AC-8BBA-EA48-90C4-851F9D5ADF45}" dt="2021-06-04T18:41:48.091" v="24" actId="478"/>
          <ac:spMkLst>
            <pc:docMk/>
            <pc:sldMk cId="1141612535" sldId="455"/>
            <ac:spMk id="60420" creationId="{00000000-0000-0000-0000-000000000000}"/>
          </ac:spMkLst>
        </pc:spChg>
        <pc:spChg chg="del">
          <ac:chgData name="Douglas Malcolm" userId="6fbabce8-ec94-4dd3-b118-672eb69ae1ad" providerId="ADAL" clId="{36D506AC-8BBA-EA48-90C4-851F9D5ADF45}" dt="2021-06-04T18:41:48.091" v="24" actId="478"/>
          <ac:spMkLst>
            <pc:docMk/>
            <pc:sldMk cId="1141612535" sldId="455"/>
            <ac:spMk id="60421" creationId="{00000000-0000-0000-0000-000000000000}"/>
          </ac:spMkLst>
        </pc:spChg>
      </pc:sldChg>
      <pc:sldMasterChg chg="delSp mod delSldLayout modSldLayout">
        <pc:chgData name="Douglas Malcolm" userId="6fbabce8-ec94-4dd3-b118-672eb69ae1ad" providerId="ADAL" clId="{36D506AC-8BBA-EA48-90C4-851F9D5ADF45}" dt="2021-06-04T18:40:59.756" v="12" actId="478"/>
        <pc:sldMasterMkLst>
          <pc:docMk/>
          <pc:sldMasterMk cId="0" sldId="2147483792"/>
        </pc:sldMasterMkLst>
        <pc:spChg chg="del">
          <ac:chgData name="Douglas Malcolm" userId="6fbabce8-ec94-4dd3-b118-672eb69ae1ad" providerId="ADAL" clId="{36D506AC-8BBA-EA48-90C4-851F9D5ADF45}" dt="2021-06-04T18:40:59.756" v="12" actId="478"/>
          <ac:spMkLst>
            <pc:docMk/>
            <pc:sldMasterMk cId="0" sldId="2147483792"/>
            <ac:spMk id="4" creationId="{0B83A8FF-66A0-CF46-A0F7-CF382682747D}"/>
          </ac:spMkLst>
        </pc:spChg>
        <pc:spChg chg="del">
          <ac:chgData name="Douglas Malcolm" userId="6fbabce8-ec94-4dd3-b118-672eb69ae1ad" providerId="ADAL" clId="{36D506AC-8BBA-EA48-90C4-851F9D5ADF45}" dt="2021-06-04T18:40:59.756" v="12" actId="478"/>
          <ac:spMkLst>
            <pc:docMk/>
            <pc:sldMasterMk cId="0" sldId="2147483792"/>
            <ac:spMk id="5" creationId="{A385E685-2DAE-1C48-84E0-C6B736417440}"/>
          </ac:spMkLst>
        </pc:spChg>
        <pc:spChg chg="del">
          <ac:chgData name="Douglas Malcolm" userId="6fbabce8-ec94-4dd3-b118-672eb69ae1ad" providerId="ADAL" clId="{36D506AC-8BBA-EA48-90C4-851F9D5ADF45}" dt="2021-06-04T18:40:59.756" v="12" actId="478"/>
          <ac:spMkLst>
            <pc:docMk/>
            <pc:sldMasterMk cId="0" sldId="2147483792"/>
            <ac:spMk id="6" creationId="{C95BAA02-D427-B648-AE24-686128F5089A}"/>
          </ac:spMkLst>
        </pc:spChg>
        <pc:sldLayoutChg chg="delSp mod">
          <pc:chgData name="Douglas Malcolm" userId="6fbabce8-ec94-4dd3-b118-672eb69ae1ad" providerId="ADAL" clId="{36D506AC-8BBA-EA48-90C4-851F9D5ADF45}" dt="2021-06-04T18:40:53.818" v="10" actId="478"/>
          <pc:sldLayoutMkLst>
            <pc:docMk/>
            <pc:sldMasterMk cId="0" sldId="2147483792"/>
            <pc:sldLayoutMk cId="1697998300" sldId="2147483810"/>
          </pc:sldLayoutMkLst>
          <pc:spChg chg="del">
            <ac:chgData name="Douglas Malcolm" userId="6fbabce8-ec94-4dd3-b118-672eb69ae1ad" providerId="ADAL" clId="{36D506AC-8BBA-EA48-90C4-851F9D5ADF45}" dt="2021-06-04T18:40:53.818" v="10" actId="478"/>
            <ac:spMkLst>
              <pc:docMk/>
              <pc:sldMasterMk cId="0" sldId="2147483792"/>
              <pc:sldLayoutMk cId="1697998300" sldId="2147483810"/>
              <ac:spMk id="4" creationId="{48C0821E-9393-1F4D-AC67-C46F7F13591E}"/>
            </ac:spMkLst>
          </pc:spChg>
          <pc:spChg chg="del">
            <ac:chgData name="Douglas Malcolm" userId="6fbabce8-ec94-4dd3-b118-672eb69ae1ad" providerId="ADAL" clId="{36D506AC-8BBA-EA48-90C4-851F9D5ADF45}" dt="2021-06-04T18:40:53.818" v="10" actId="478"/>
            <ac:spMkLst>
              <pc:docMk/>
              <pc:sldMasterMk cId="0" sldId="2147483792"/>
              <pc:sldLayoutMk cId="1697998300" sldId="2147483810"/>
              <ac:spMk id="5" creationId="{C47CB217-1943-8240-A02C-F17087CBECB7}"/>
            </ac:spMkLst>
          </pc:spChg>
          <pc:spChg chg="del">
            <ac:chgData name="Douglas Malcolm" userId="6fbabce8-ec94-4dd3-b118-672eb69ae1ad" providerId="ADAL" clId="{36D506AC-8BBA-EA48-90C4-851F9D5ADF45}" dt="2021-06-04T18:40:53.818" v="10" actId="478"/>
            <ac:spMkLst>
              <pc:docMk/>
              <pc:sldMasterMk cId="0" sldId="2147483792"/>
              <pc:sldLayoutMk cId="1697998300" sldId="2147483810"/>
              <ac:spMk id="6" creationId="{C5F744DA-B81F-B243-B3BD-0C7511D9D2E5}"/>
            </ac:spMkLst>
          </pc:spChg>
        </pc:sldLayoutChg>
        <pc:sldLayoutChg chg="del">
          <pc:chgData name="Douglas Malcolm" userId="6fbabce8-ec94-4dd3-b118-672eb69ae1ad" providerId="ADAL" clId="{36D506AC-8BBA-EA48-90C4-851F9D5ADF45}" dt="2021-06-04T18:40:47.036" v="8" actId="2696"/>
          <pc:sldLayoutMkLst>
            <pc:docMk/>
            <pc:sldMasterMk cId="0" sldId="2147483792"/>
            <pc:sldLayoutMk cId="127638820" sldId="2147483811"/>
          </pc:sldLayoutMkLst>
        </pc:sldLayoutChg>
        <pc:sldLayoutChg chg="del">
          <pc:chgData name="Douglas Malcolm" userId="6fbabce8-ec94-4dd3-b118-672eb69ae1ad" providerId="ADAL" clId="{36D506AC-8BBA-EA48-90C4-851F9D5ADF45}" dt="2021-06-04T18:40:44.789" v="7" actId="2696"/>
          <pc:sldLayoutMkLst>
            <pc:docMk/>
            <pc:sldMasterMk cId="0" sldId="2147483792"/>
            <pc:sldLayoutMk cId="1307877766" sldId="2147483812"/>
          </pc:sldLayoutMkLst>
        </pc:sldLayoutChg>
        <pc:sldLayoutChg chg="del">
          <pc:chgData name="Douglas Malcolm" userId="6fbabce8-ec94-4dd3-b118-672eb69ae1ad" providerId="ADAL" clId="{36D506AC-8BBA-EA48-90C4-851F9D5ADF45}" dt="2021-06-04T18:40:42.932" v="6" actId="2696"/>
          <pc:sldLayoutMkLst>
            <pc:docMk/>
            <pc:sldMasterMk cId="0" sldId="2147483792"/>
            <pc:sldLayoutMk cId="624778730" sldId="2147483813"/>
          </pc:sldLayoutMkLst>
        </pc:sldLayoutChg>
        <pc:sldLayoutChg chg="del">
          <pc:chgData name="Douglas Malcolm" userId="6fbabce8-ec94-4dd3-b118-672eb69ae1ad" providerId="ADAL" clId="{36D506AC-8BBA-EA48-90C4-851F9D5ADF45}" dt="2021-06-04T18:40:33.915" v="2" actId="2696"/>
          <pc:sldLayoutMkLst>
            <pc:docMk/>
            <pc:sldMasterMk cId="0" sldId="2147483792"/>
            <pc:sldLayoutMk cId="1607557671" sldId="2147483814"/>
          </pc:sldLayoutMkLst>
        </pc:sldLayoutChg>
        <pc:sldLayoutChg chg="delSp mod">
          <pc:chgData name="Douglas Malcolm" userId="6fbabce8-ec94-4dd3-b118-672eb69ae1ad" providerId="ADAL" clId="{36D506AC-8BBA-EA48-90C4-851F9D5ADF45}" dt="2021-06-04T18:40:57.083" v="11" actId="478"/>
          <pc:sldLayoutMkLst>
            <pc:docMk/>
            <pc:sldMasterMk cId="0" sldId="2147483792"/>
            <pc:sldLayoutMk cId="3980077837" sldId="2147483815"/>
          </pc:sldLayoutMkLst>
          <pc:spChg chg="del">
            <ac:chgData name="Douglas Malcolm" userId="6fbabce8-ec94-4dd3-b118-672eb69ae1ad" providerId="ADAL" clId="{36D506AC-8BBA-EA48-90C4-851F9D5ADF45}" dt="2021-06-04T18:40:57.083" v="11" actId="478"/>
            <ac:spMkLst>
              <pc:docMk/>
              <pc:sldMasterMk cId="0" sldId="2147483792"/>
              <pc:sldLayoutMk cId="3980077837" sldId="2147483815"/>
              <ac:spMk id="7" creationId="{22656CA7-929E-5F4C-ACDC-A5AB7A92C5DA}"/>
            </ac:spMkLst>
          </pc:spChg>
          <pc:spChg chg="del">
            <ac:chgData name="Douglas Malcolm" userId="6fbabce8-ec94-4dd3-b118-672eb69ae1ad" providerId="ADAL" clId="{36D506AC-8BBA-EA48-90C4-851F9D5ADF45}" dt="2021-06-04T18:40:57.083" v="11" actId="478"/>
            <ac:spMkLst>
              <pc:docMk/>
              <pc:sldMasterMk cId="0" sldId="2147483792"/>
              <pc:sldLayoutMk cId="3980077837" sldId="2147483815"/>
              <ac:spMk id="8" creationId="{04BBD71B-7692-0C44-9AB8-0FEB61DD11AC}"/>
            </ac:spMkLst>
          </pc:spChg>
          <pc:spChg chg="del">
            <ac:chgData name="Douglas Malcolm" userId="6fbabce8-ec94-4dd3-b118-672eb69ae1ad" providerId="ADAL" clId="{36D506AC-8BBA-EA48-90C4-851F9D5ADF45}" dt="2021-06-04T18:40:57.083" v="11" actId="478"/>
            <ac:spMkLst>
              <pc:docMk/>
              <pc:sldMasterMk cId="0" sldId="2147483792"/>
              <pc:sldLayoutMk cId="3980077837" sldId="2147483815"/>
              <ac:spMk id="9" creationId="{281966BF-DE72-7140-8BBB-F96446FBABAF}"/>
            </ac:spMkLst>
          </pc:spChg>
        </pc:sldLayoutChg>
        <pc:sldLayoutChg chg="del">
          <pc:chgData name="Douglas Malcolm" userId="6fbabce8-ec94-4dd3-b118-672eb69ae1ad" providerId="ADAL" clId="{36D506AC-8BBA-EA48-90C4-851F9D5ADF45}" dt="2021-06-04T18:40:48.726" v="9" actId="2696"/>
          <pc:sldLayoutMkLst>
            <pc:docMk/>
            <pc:sldMasterMk cId="0" sldId="2147483792"/>
            <pc:sldLayoutMk cId="3005028446" sldId="2147483816"/>
          </pc:sldLayoutMkLst>
        </pc:sldLayoutChg>
        <pc:sldLayoutChg chg="del">
          <pc:chgData name="Douglas Malcolm" userId="6fbabce8-ec94-4dd3-b118-672eb69ae1ad" providerId="ADAL" clId="{36D506AC-8BBA-EA48-90C4-851F9D5ADF45}" dt="2021-06-04T18:40:41.061" v="5" actId="2696"/>
          <pc:sldLayoutMkLst>
            <pc:docMk/>
            <pc:sldMasterMk cId="0" sldId="2147483792"/>
            <pc:sldLayoutMk cId="2138546792" sldId="2147483817"/>
          </pc:sldLayoutMkLst>
        </pc:sldLayoutChg>
        <pc:sldLayoutChg chg="del">
          <pc:chgData name="Douglas Malcolm" userId="6fbabce8-ec94-4dd3-b118-672eb69ae1ad" providerId="ADAL" clId="{36D506AC-8BBA-EA48-90C4-851F9D5ADF45}" dt="2021-06-04T18:40:38.326" v="4" actId="2696"/>
          <pc:sldLayoutMkLst>
            <pc:docMk/>
            <pc:sldMasterMk cId="0" sldId="2147483792"/>
            <pc:sldLayoutMk cId="2843322389" sldId="2147483818"/>
          </pc:sldLayoutMkLst>
        </pc:sldLayoutChg>
        <pc:sldLayoutChg chg="del">
          <pc:chgData name="Douglas Malcolm" userId="6fbabce8-ec94-4dd3-b118-672eb69ae1ad" providerId="ADAL" clId="{36D506AC-8BBA-EA48-90C4-851F9D5ADF45}" dt="2021-06-04T18:40:36.302" v="3" actId="2696"/>
          <pc:sldLayoutMkLst>
            <pc:docMk/>
            <pc:sldMasterMk cId="0" sldId="2147483792"/>
            <pc:sldLayoutMk cId="3123359228" sldId="2147483819"/>
          </pc:sldLayoutMkLst>
        </pc:sldLayoutChg>
        <pc:sldLayoutChg chg="del">
          <pc:chgData name="Douglas Malcolm" userId="6fbabce8-ec94-4dd3-b118-672eb69ae1ad" providerId="ADAL" clId="{36D506AC-8BBA-EA48-90C4-851F9D5ADF45}" dt="2021-06-04T18:40:32.118" v="1" actId="2696"/>
          <pc:sldLayoutMkLst>
            <pc:docMk/>
            <pc:sldMasterMk cId="0" sldId="2147483792"/>
            <pc:sldLayoutMk cId="1700109023" sldId="214748382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B6199E5-986C-6B48-BC8A-CF180E6642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5175FD1-974F-7445-A936-A5034342EC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37E63E9-B253-B94A-AE48-028EF49232FD}" type="datetimeFigureOut">
              <a:rPr lang="en-US" altLang="en-US"/>
              <a:pPr/>
              <a:t>6/21/2021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D78B798-64B0-7F47-A55E-F9BC3145E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E74466-60F4-FA4E-976C-9BE1D9D0F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04B74D7-9A97-8F44-817C-D7C96673C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83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ECCC02D-07F9-CD45-8D94-FCD502661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0BFF332-B4E1-5E4B-9E57-0134CF6F53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C3EF90-FCF5-CC41-9A5A-15A8F83B20D0}" type="datetimeFigureOut">
              <a:rPr lang="en-US" altLang="en-US"/>
              <a:pPr/>
              <a:t>6/21/2021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9DEDE843-E0E6-FF41-BE32-C980B12CB1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4BFD7777-8761-3248-B860-370D60236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E8AF59C-E359-024D-B379-31D7A859ED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243405E-12E8-5D48-8832-AA448DD7DE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5043E83-1B97-CD47-9A6A-7D3D30D0D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17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79503A6-B206-0F4A-A8A3-4E45D75EB671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4D547DD-EEDA-DD42-8E31-D5CD6EC2E536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B45F91C6-6338-464D-8B3C-1EA30294530F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7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99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CBBF948-034C-6D4A-BE72-F76CC98A9263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BBE23D6-3012-F04D-8374-080EBD17494A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4EF8352-C7AE-084C-AF6F-2CB78AC4D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25" name="Text Placeholder 2">
            <a:extLst>
              <a:ext uri="{FF2B5EF4-FFF2-40B4-BE49-F238E27FC236}">
                <a16:creationId xmlns:a16="http://schemas.microsoft.com/office/drawing/2014/main" xmlns="" id="{042F4808-47E4-0746-BCF1-44E6CA2B53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BAE1833B-8B5A-0043-A415-C80E4E7EDD01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0" r:id="rId2"/>
  </p:sldLayoutIdLst>
  <p:hf hdr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C68C69A3-3E9F-9F48-A007-3B2768D215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>
                <a:latin typeface="Arial" panose="020B0604020202020204" pitchFamily="34" charset="0"/>
              </a:rPr>
              <a:t>Loops and Repetition</a:t>
            </a:r>
            <a:endParaRPr lang="en-US" sz="4800" dirty="0"/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3DBC757C-484E-B24D-9633-F12B7C6FA4BA}"/>
              </a:ext>
            </a:extLst>
          </p:cNvPr>
          <p:cNvSpPr/>
          <p:nvPr/>
        </p:nvSpPr>
        <p:spPr>
          <a:xfrm>
            <a:off x="7536180" y="797714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8" name="Picture 10" descr="Java Logo">
            <a:extLst>
              <a:ext uri="{FF2B5EF4-FFF2-40B4-BE49-F238E27FC236}">
                <a16:creationId xmlns:a16="http://schemas.microsoft.com/office/drawing/2014/main" xmlns="" id="{524BEA91-0ACA-9741-A2AD-97BC7FC60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065" y="2596740"/>
            <a:ext cx="1394535" cy="139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374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Pseudocode</a:t>
            </a:r>
            <a:r>
              <a:rPr lang="en-US" altLang="en-US" sz="4000" i="1"/>
              <a:t> – Nested for </a:t>
            </a:r>
            <a:r>
              <a:rPr lang="en-US" altLang="en-US" sz="4000"/>
              <a:t>Loop Example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>
                <a:solidFill>
                  <a:srgbClr val="0432FF"/>
                </a:solidFill>
              </a:rPr>
              <a:t>CREATE </a:t>
            </a:r>
            <a:r>
              <a:rPr lang="en-US" altLang="en-US" sz="2200" dirty="0" err="1"/>
              <a:t>maxRows</a:t>
            </a:r>
            <a:r>
              <a:rPr lang="en-US" altLang="en-US" sz="2200" dirty="0"/>
              <a:t> = 10, row, star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>
                <a:solidFill>
                  <a:srgbClr val="0432FF"/>
                </a:solidFill>
              </a:rPr>
              <a:t>FOR</a:t>
            </a:r>
            <a:r>
              <a:rPr lang="en-US" altLang="en-US" sz="2200" dirty="0"/>
              <a:t> (row = 1, row &lt; </a:t>
            </a:r>
            <a:r>
              <a:rPr lang="en-US" altLang="en-US" sz="2200" dirty="0" err="1"/>
              <a:t>maxRows</a:t>
            </a:r>
            <a:r>
              <a:rPr lang="en-US" altLang="en-US" sz="2200" dirty="0"/>
              <a:t>, row = row + 1)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	</a:t>
            </a:r>
            <a:r>
              <a:rPr lang="en-US" altLang="en-US" sz="2200" dirty="0">
                <a:solidFill>
                  <a:srgbClr val="0432FF"/>
                </a:solidFill>
              </a:rPr>
              <a:t>FOR</a:t>
            </a:r>
            <a:r>
              <a:rPr lang="en-US" altLang="en-US" sz="2200" dirty="0"/>
              <a:t> (star = 1, star &lt;=  row, star = star + 1)  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		PRINT  </a:t>
            </a:r>
            <a:r>
              <a:rPr lang="en-US" altLang="en-US" sz="2200" dirty="0">
                <a:solidFill>
                  <a:srgbClr val="C00000"/>
                </a:solidFill>
              </a:rPr>
              <a:t>“*”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	</a:t>
            </a:r>
            <a:r>
              <a:rPr lang="en-US" altLang="en-US" sz="2200" dirty="0" err="1">
                <a:solidFill>
                  <a:srgbClr val="0432FF"/>
                </a:solidFill>
              </a:rPr>
              <a:t>END</a:t>
            </a:r>
            <a:r>
              <a:rPr lang="en-US" altLang="en-US" sz="2200" i="1" dirty="0" err="1"/>
              <a:t>inner</a:t>
            </a:r>
            <a:r>
              <a:rPr lang="en-US" altLang="en-US" sz="2200" dirty="0" err="1">
                <a:solidFill>
                  <a:srgbClr val="0432FF"/>
                </a:solidFill>
              </a:rPr>
              <a:t>FOR</a:t>
            </a:r>
            <a:r>
              <a:rPr lang="en-US" altLang="en-US" sz="2200" dirty="0"/>
              <a:t> 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	PRINTLINE ()	</a:t>
            </a:r>
            <a:br>
              <a:rPr lang="en-US" altLang="en-US" sz="2200" dirty="0"/>
            </a:br>
            <a:r>
              <a:rPr lang="en-US" altLang="en-US" sz="2200" dirty="0" err="1">
                <a:solidFill>
                  <a:srgbClr val="0432FF"/>
                </a:solidFill>
              </a:rPr>
              <a:t>END</a:t>
            </a:r>
            <a:r>
              <a:rPr lang="en-US" altLang="en-US" sz="2200" i="1" dirty="0" err="1"/>
              <a:t>outer</a:t>
            </a:r>
            <a:r>
              <a:rPr lang="en-US" altLang="en-US" sz="2200" dirty="0" err="1">
                <a:solidFill>
                  <a:srgbClr val="0432FF"/>
                </a:solidFill>
              </a:rPr>
              <a:t>FOR</a:t>
            </a:r>
            <a:endParaRPr lang="en-US" altLang="en-US" sz="2200" dirty="0">
              <a:solidFill>
                <a:srgbClr val="0432FF"/>
              </a:solidFill>
            </a:endParaRPr>
          </a:p>
        </p:txBody>
      </p:sp>
      <p:pic>
        <p:nvPicPr>
          <p:cNvPr id="8" name="Picture 6" descr="An image that shows 1 star (or asterisk), followed by a row of 2 stars, followed by a row of 3 stars and so on.  The last row contains 10 stars." title="Sta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2327275"/>
            <a:ext cx="1597025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848600" y="52578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1612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Java – </a:t>
            </a:r>
            <a:r>
              <a:rPr lang="en-US" altLang="en-US" i="1" dirty="0"/>
              <a:t>Nested for</a:t>
            </a:r>
            <a:r>
              <a:rPr lang="en-US" altLang="en-US" dirty="0"/>
              <a:t> 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void main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(String[]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maxRows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= 10;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row = 1; row &lt;=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maxRows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; row++)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{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star = 1; star &lt;= row; star++)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   {  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System.out.print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"*"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	  }</a:t>
            </a:r>
          </a:p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     </a:t>
            </a:r>
            <a:r>
              <a:rPr lang="en-US" altLang="en-US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pic>
        <p:nvPicPr>
          <p:cNvPr id="8" name="Picture 10" descr="Java Logo">
            <a:extLst>
              <a:ext uri="{FF2B5EF4-FFF2-40B4-BE49-F238E27FC236}">
                <a16:creationId xmlns:a16="http://schemas.microsoft.com/office/drawing/2014/main" xmlns="" id="{A47EF068-EC08-494E-AA63-7A06A70B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799824"/>
            <a:ext cx="1019039" cy="101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72793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Initial Problem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altLang="en-US" sz="2800" dirty="0" err="1">
                <a:solidFill>
                  <a:srgbClr val="0432FF"/>
                </a:solidFill>
              </a:rPr>
              <a:t>int</a:t>
            </a:r>
            <a:r>
              <a:rPr lang="en-US" altLang="en-US" sz="2800" dirty="0"/>
              <a:t> counter = 1</a:t>
            </a:r>
          </a:p>
          <a:p>
            <a:pPr lvl="1">
              <a:buFontTx/>
              <a:buNone/>
            </a:pPr>
            <a:endParaRPr lang="en-US" altLang="en-US" sz="2800" dirty="0"/>
          </a:p>
          <a:p>
            <a:pPr lvl="1">
              <a:buFontTx/>
              <a:buNone/>
            </a:pPr>
            <a:r>
              <a:rPr lang="en-US" altLang="en-US" sz="2800" dirty="0">
                <a:solidFill>
                  <a:srgbClr val="0432FF"/>
                </a:solidFill>
              </a:rPr>
              <a:t>while</a:t>
            </a:r>
            <a:r>
              <a:rPr lang="en-US" altLang="en-US" sz="2800" dirty="0"/>
              <a:t> (counter &lt; 1000) {</a:t>
            </a:r>
          </a:p>
          <a:p>
            <a:pPr lvl="1">
              <a:buFontTx/>
              <a:buNone/>
            </a:pPr>
            <a:r>
              <a:rPr lang="en-US" altLang="en-US" sz="2800" dirty="0"/>
              <a:t>	PRINT (counter + </a:t>
            </a:r>
            <a:r>
              <a:rPr lang="en-US" altLang="en-US" sz="2800" dirty="0">
                <a:solidFill>
                  <a:srgbClr val="C00000"/>
                </a:solidFill>
              </a:rPr>
              <a:t>“I will not…”</a:t>
            </a:r>
            <a:r>
              <a:rPr lang="en-US" altLang="en-US" sz="2800" dirty="0"/>
              <a:t>)</a:t>
            </a:r>
          </a:p>
          <a:p>
            <a:pPr lvl="1">
              <a:buFontTx/>
              <a:buNone/>
            </a:pPr>
            <a:r>
              <a:rPr lang="en-US" altLang="en-US" sz="2800" dirty="0"/>
              <a:t>	</a:t>
            </a:r>
            <a:r>
              <a:rPr lang="en-US" altLang="en-US" sz="2800" dirty="0">
                <a:solidFill>
                  <a:schemeClr val="tx1"/>
                </a:solidFill>
              </a:rPr>
              <a:t>counter++</a:t>
            </a:r>
          </a:p>
          <a:p>
            <a:pPr lvl="1">
              <a:buFontTx/>
              <a:buNone/>
            </a:pPr>
            <a:r>
              <a:rPr lang="en-US" altLang="en-US" sz="2800" dirty="0"/>
              <a:t>}</a:t>
            </a:r>
          </a:p>
          <a:p>
            <a:pPr lvl="1">
              <a:buFontTx/>
              <a:buNone/>
            </a:pPr>
            <a:endParaRPr lang="en-US" altLang="en-US" sz="2800" dirty="0">
              <a:solidFill>
                <a:srgbClr val="008000"/>
              </a:solidFill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6205089" y="2449634"/>
            <a:ext cx="816544" cy="6998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6088440" y="2031641"/>
            <a:ext cx="971741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37" dirty="0"/>
              <a:t>counter</a:t>
            </a:r>
          </a:p>
        </p:txBody>
      </p:sp>
      <p:sp>
        <p:nvSpPr>
          <p:cNvPr id="9" name="Rectangle 8" title="Pseudo code logo">
            <a:extLst>
              <a:ext uri="{FF2B5EF4-FFF2-40B4-BE49-F238E27FC236}">
                <a16:creationId xmlns:a16="http://schemas.microsoft.com/office/drawing/2014/main" xmlns="" id="{78C2F589-9284-DC4D-8F23-D577BD9D8B1D}"/>
              </a:ext>
            </a:extLst>
          </p:cNvPr>
          <p:cNvSpPr/>
          <p:nvPr/>
        </p:nvSpPr>
        <p:spPr>
          <a:xfrm>
            <a:off x="7848600" y="52578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2228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Initial Problem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altLang="en-US" sz="2800" dirty="0" err="1">
                <a:solidFill>
                  <a:srgbClr val="0432FF"/>
                </a:solidFill>
              </a:rPr>
              <a:t>int</a:t>
            </a:r>
            <a:r>
              <a:rPr lang="en-US" altLang="en-US" sz="2800" dirty="0"/>
              <a:t> counter = 1;</a:t>
            </a:r>
          </a:p>
          <a:p>
            <a:pPr lvl="1">
              <a:buFontTx/>
              <a:buNone/>
            </a:pPr>
            <a:endParaRPr lang="en-US" altLang="en-US" sz="2800" dirty="0"/>
          </a:p>
          <a:p>
            <a:pPr lvl="1">
              <a:buFontTx/>
              <a:buNone/>
            </a:pPr>
            <a:r>
              <a:rPr lang="en-US" altLang="en-US" sz="2800" dirty="0">
                <a:solidFill>
                  <a:srgbClr val="0432FF"/>
                </a:solidFill>
              </a:rPr>
              <a:t>while</a:t>
            </a:r>
            <a:r>
              <a:rPr lang="en-US" altLang="en-US" sz="2800" dirty="0"/>
              <a:t> (</a:t>
            </a:r>
            <a:r>
              <a:rPr lang="en-US" altLang="en-US" sz="2800" dirty="0">
                <a:solidFill>
                  <a:schemeClr val="tx1"/>
                </a:solidFill>
              </a:rPr>
              <a:t>counter &lt;= 1000</a:t>
            </a:r>
            <a:r>
              <a:rPr lang="en-US" altLang="en-US" sz="2800" dirty="0"/>
              <a:t>) {</a:t>
            </a:r>
          </a:p>
          <a:p>
            <a:pPr lvl="1">
              <a:buFontTx/>
              <a:buNone/>
            </a:pPr>
            <a:r>
              <a:rPr lang="en-US" altLang="en-US" sz="2800" dirty="0"/>
              <a:t>	</a:t>
            </a:r>
            <a:r>
              <a:rPr lang="en-US" altLang="en-US" sz="2800" dirty="0" err="1"/>
              <a:t>System.out.println</a:t>
            </a:r>
            <a:r>
              <a:rPr lang="en-US" altLang="en-US" sz="2800" dirty="0"/>
              <a:t> (counter + </a:t>
            </a:r>
            <a:r>
              <a:rPr lang="en-US" altLang="en-US" sz="2800" dirty="0">
                <a:solidFill>
                  <a:srgbClr val="C00000"/>
                </a:solidFill>
              </a:rPr>
              <a:t>“ I will not…”</a:t>
            </a:r>
            <a:r>
              <a:rPr lang="en-US" altLang="en-US" sz="2800" dirty="0"/>
              <a:t>);</a:t>
            </a:r>
          </a:p>
          <a:p>
            <a:pPr lvl="1">
              <a:buFontTx/>
              <a:buNone/>
            </a:pPr>
            <a:r>
              <a:rPr lang="en-US" altLang="en-US" sz="2800" dirty="0"/>
              <a:t>	counter++;</a:t>
            </a:r>
          </a:p>
          <a:p>
            <a:pPr lvl="1">
              <a:buFontTx/>
              <a:buNone/>
            </a:pPr>
            <a:r>
              <a:rPr lang="en-US" altLang="en-US" sz="2800" dirty="0"/>
              <a:t>}</a:t>
            </a:r>
          </a:p>
        </p:txBody>
      </p:sp>
      <p:pic>
        <p:nvPicPr>
          <p:cNvPr id="12" name="Picture 10" descr="Java Logo">
            <a:extLst>
              <a:ext uri="{FF2B5EF4-FFF2-40B4-BE49-F238E27FC236}">
                <a16:creationId xmlns:a16="http://schemas.microsoft.com/office/drawing/2014/main" xmlns="" id="{A47EF068-EC08-494E-AA63-7A06A70B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476451"/>
            <a:ext cx="1394535" cy="139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680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524000"/>
          </a:xfrm>
        </p:spPr>
        <p:txBody>
          <a:bodyPr/>
          <a:lstStyle/>
          <a:p>
            <a:r>
              <a:rPr lang="en-US" altLang="en-US" sz="4000" dirty="0"/>
              <a:t>Pseudocode</a:t>
            </a:r>
            <a:r>
              <a:rPr lang="en-US" altLang="en-US" sz="4000" i="1" dirty="0"/>
              <a:t> – Input Validation </a:t>
            </a:r>
            <a:r>
              <a:rPr lang="en-US" altLang="en-US" sz="4000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01064"/>
            <a:ext cx="8839200" cy="46482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= 0,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secretNumber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= 5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PRINT </a:t>
            </a:r>
            <a:r>
              <a:rPr 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“Enter a number between 1 and 10”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READ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endParaRPr lang="en-US" sz="2200" dirty="0">
              <a:latin typeface="Consolas" charset="0"/>
              <a:ea typeface="Consolas" charset="0"/>
              <a:cs typeface="Consolas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&lt; 1 OR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&gt; 10)</a:t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	PRINT </a:t>
            </a:r>
            <a:r>
              <a:rPr 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“That is not between 1 and 10.  Try again.”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READ </a:t>
            </a:r>
            <a:r>
              <a:rPr lang="en-US" sz="2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ENDWHILE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secretNum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THEN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PRINT </a:t>
            </a:r>
            <a:r>
              <a:rPr 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“That’s right! ”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 is the secret!”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	PRINT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 is not the secret!”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ENDIF</a:t>
            </a:r>
            <a:endParaRPr lang="en-US" dirty="0">
              <a:solidFill>
                <a:srgbClr val="0432F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848600" y="52578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939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Input Validation</a:t>
            </a:r>
            <a:r>
              <a:rPr lang="en-US" altLang="en-US" i="1" dirty="0"/>
              <a:t> </a:t>
            </a:r>
            <a:r>
              <a:rPr lang="en-US" altLang="en-US" dirty="0"/>
              <a:t>Example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73087" y="1736725"/>
            <a:ext cx="8001000" cy="4419600"/>
          </a:xfrm>
        </p:spPr>
        <p:txBody>
          <a:bodyPr lIns="92075" tIns="46038" rIns="92075" bIns="46038" rtlCol="0">
            <a:noAutofit/>
          </a:bodyPr>
          <a:lstStyle/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6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main (String[]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sz="16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0, 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secretNum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5;</a:t>
            </a:r>
            <a:b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Scanner scan = </a:t>
            </a:r>
            <a:r>
              <a:rPr lang="en-US" altLang="en-US" sz="16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Scanner (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System.in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6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"Enter a number between 1 and 10: "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scan.nextInt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 indent="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16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sz="16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&lt; 1 || 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 10)</a:t>
            </a:r>
          </a:p>
          <a:p>
            <a:pPr marL="0" indent="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858838" algn="l"/>
              </a:tabLst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sz="16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"Not between 1 and 10.  Try again!"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scan.nextInt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 indent="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858838" algn="l"/>
              </a:tabLst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}</a:t>
            </a:r>
            <a:b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endParaRPr lang="en-US" altLang="en-US" sz="16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sz="16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secretNum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858838" indent="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1490663" algn="l"/>
              </a:tabLst>
              <a:defRPr/>
            </a:pP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16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 is the secret number!"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}</a:t>
            </a:r>
          </a:p>
          <a:p>
            <a:pPr marL="0" indent="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sz="16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</a:p>
          <a:p>
            <a:pPr marL="0" indent="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en-US" altLang="en-US" sz="16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 isn’t the secret number!"</a:t>
            </a: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}</a:t>
            </a:r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pic>
        <p:nvPicPr>
          <p:cNvPr id="8" name="Picture 10" descr="Java Logo">
            <a:extLst>
              <a:ext uri="{FF2B5EF4-FFF2-40B4-BE49-F238E27FC236}">
                <a16:creationId xmlns:a16="http://schemas.microsoft.com/office/drawing/2014/main" xmlns="" id="{A47EF068-EC08-494E-AA63-7A06A70B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337" y="4901415"/>
            <a:ext cx="917302" cy="9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82708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38922" y="696317"/>
            <a:ext cx="8469330" cy="701675"/>
          </a:xfrm>
        </p:spPr>
        <p:txBody>
          <a:bodyPr/>
          <a:lstStyle/>
          <a:p>
            <a:r>
              <a:rPr lang="en-US" altLang="en-US" sz="4000" dirty="0"/>
              <a:t>Pseudocode</a:t>
            </a:r>
            <a:r>
              <a:rPr lang="en-US" altLang="en-US" sz="4000" i="1" dirty="0"/>
              <a:t> – do-while </a:t>
            </a:r>
            <a:r>
              <a:rPr lang="en-US" altLang="en-US" sz="4000" dirty="0"/>
              <a:t>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305800" cy="48006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CREATE 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number = 0,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lastDigit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= 0, reverse = 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PRINT </a:t>
            </a:r>
            <a:r>
              <a:rPr 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“Enter a positive number.”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READ number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tabLst>
                <a:tab pos="628650" algn="l"/>
              </a:tabLst>
              <a:defRPr/>
            </a:pP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DO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	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lastDigit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= number % 10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    reverse = (reverse * 10) +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lastDigit</a:t>
            </a:r>
            <a:endParaRPr lang="en-US" sz="2200" dirty="0">
              <a:latin typeface="Consolas" charset="0"/>
              <a:ea typeface="Consolas" charset="0"/>
              <a:cs typeface="Consolas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    number = number / 10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(number &gt; 0)</a:t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ENDDO</a:t>
            </a:r>
            <a:endParaRPr lang="en-US" dirty="0">
              <a:solidFill>
                <a:srgbClr val="0432F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848600" y="52578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613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Java - </a:t>
            </a:r>
            <a:r>
              <a:rPr lang="en-US" altLang="en-US" i="1" dirty="0"/>
              <a:t>do-while</a:t>
            </a:r>
            <a:r>
              <a:rPr lang="en-US" altLang="en-US" dirty="0"/>
              <a:t> Loop Example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void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main (String[]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number,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lastDigit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, reverse = 0;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Scanner scan =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Scanner (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System.in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</a:br>
            <a:endParaRPr lang="en-US" altLang="en-US" sz="18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System.out.print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"Enter a positive integer: "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number =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scan.nextInt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endParaRPr lang="en-US" altLang="en-US" sz="10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do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{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lastDigit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= number % 10;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reverse = (reverse * 10) +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lastDigit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   number = number / 10;</a:t>
            </a:r>
            <a:b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</a:br>
            <a:endParaRPr lang="en-US" altLang="en-US" sz="18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}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(number &gt; 0); </a:t>
            </a:r>
            <a:r>
              <a:rPr lang="en-US" altLang="en-US" sz="1800" dirty="0">
                <a:solidFill>
                  <a:srgbClr val="4E8F00"/>
                </a:solidFill>
                <a:latin typeface="Consolas" charset="0"/>
                <a:ea typeface="Consolas" charset="0"/>
                <a:cs typeface="Consolas" charset="0"/>
              </a:rPr>
              <a:t>// NOTE THE SEMICOLON!!!!!!!!!!!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endParaRPr lang="en-US" altLang="en-US" sz="18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"The reversed is "</a:t>
            </a: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+ reverse);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xmlns="" id="{A47EF068-EC08-494E-AA63-7A06A70B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799824"/>
            <a:ext cx="1019039" cy="101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65262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Pseudocode</a:t>
            </a:r>
            <a:r>
              <a:rPr lang="en-US" altLang="en-US" sz="4000" i="1"/>
              <a:t> – for </a:t>
            </a:r>
            <a:r>
              <a:rPr lang="en-US" altLang="en-US" sz="4000"/>
              <a:t>Loop Example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22324" y="1846263"/>
            <a:ext cx="8093076" cy="40227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CREATE </a:t>
            </a:r>
            <a:r>
              <a:rPr lang="en-US" altLang="en-US" sz="2200" dirty="0" err="1"/>
              <a:t>userChoice</a:t>
            </a:r>
            <a:r>
              <a:rPr lang="en-US" altLang="en-US" sz="2200" dirty="0"/>
              <a:t> = 0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PRINT “Choose a number to see the multiplication table.”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READ </a:t>
            </a:r>
            <a:r>
              <a:rPr lang="en-US" altLang="en-US" sz="2200" dirty="0" err="1"/>
              <a:t>userChoice</a:t>
            </a:r>
            <a:endParaRPr lang="en-US" altLang="en-US" sz="2200" dirty="0"/>
          </a:p>
          <a:p>
            <a:pPr marL="0" indent="0">
              <a:buFont typeface="Arial" charset="0"/>
              <a:buNone/>
            </a:pPr>
            <a:r>
              <a:rPr lang="en-US" altLang="en-US" sz="2200" dirty="0">
                <a:solidFill>
                  <a:srgbClr val="0432FF"/>
                </a:solidFill>
              </a:rPr>
              <a:t>FOR</a:t>
            </a:r>
            <a:r>
              <a:rPr lang="en-US" altLang="en-US" sz="2200" dirty="0"/>
              <a:t> (multiplier = 1, multiplier &lt; 12, multiplier = multiplier  + 1)</a:t>
            </a:r>
            <a:br>
              <a:rPr lang="en-US" altLang="en-US" sz="2200" dirty="0"/>
            </a:br>
            <a:r>
              <a:rPr lang="en-US" altLang="en-US" sz="2200" dirty="0"/>
              <a:t>   PRINT </a:t>
            </a:r>
            <a:r>
              <a:rPr lang="en-US" altLang="en-US" sz="2200" dirty="0" err="1"/>
              <a:t>userChoice</a:t>
            </a:r>
            <a:r>
              <a:rPr lang="en-US" altLang="en-US" sz="2200" dirty="0"/>
              <a:t>, “ * “, multiplier, “ = “, (multiplier * </a:t>
            </a:r>
            <a:r>
              <a:rPr lang="en-US" altLang="en-US" sz="2200" dirty="0" err="1"/>
              <a:t>userChoice</a:t>
            </a:r>
            <a:r>
              <a:rPr lang="en-US" altLang="en-US" sz="2200" dirty="0"/>
              <a:t>)</a:t>
            </a:r>
            <a:br>
              <a:rPr lang="en-US" altLang="en-US" sz="2200" dirty="0"/>
            </a:br>
            <a:r>
              <a:rPr lang="en-US" altLang="en-US" sz="2200" dirty="0">
                <a:solidFill>
                  <a:srgbClr val="0432FF"/>
                </a:solidFill>
              </a:rPr>
              <a:t>ENDFOR</a:t>
            </a:r>
            <a:r>
              <a:rPr lang="en-US" altLang="en-US" sz="2200" dirty="0"/>
              <a:t/>
            </a:r>
            <a:br>
              <a:rPr lang="en-US" altLang="en-US" sz="2200" dirty="0"/>
            </a:br>
            <a:r>
              <a:rPr lang="en-US" altLang="en-US" sz="2200" dirty="0"/>
              <a:t/>
            </a:r>
            <a:br>
              <a:rPr lang="en-US" altLang="en-US" sz="2200" dirty="0"/>
            </a:br>
            <a:endParaRPr lang="en-US" altLang="en-US" dirty="0"/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848600" y="52578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8657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object 2"/>
          <p:cNvSpPr>
            <a:spLocks noGrp="1"/>
          </p:cNvSpPr>
          <p:nvPr>
            <p:ph type="title"/>
          </p:nvPr>
        </p:nvSpPr>
        <p:spPr/>
        <p:txBody>
          <a:bodyPr lIns="0" tIns="199135" rIns="0" bIns="0"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en-US" altLang="en-US" sz="4000">
                <a:solidFill>
                  <a:srgbClr val="000000"/>
                </a:solidFill>
              </a:rPr>
              <a:t>Java - </a:t>
            </a:r>
            <a:r>
              <a:rPr lang="en-US" altLang="en-US" sz="4000" i="1">
                <a:solidFill>
                  <a:srgbClr val="000000"/>
                </a:solidFill>
              </a:rPr>
              <a:t>for </a:t>
            </a:r>
            <a:r>
              <a:rPr lang="en-US" altLang="en-US" sz="4000">
                <a:solidFill>
                  <a:srgbClr val="000000"/>
                </a:solidFill>
              </a:rPr>
              <a:t>Loop</a:t>
            </a:r>
            <a:r>
              <a:rPr lang="en-US" altLang="en-US" sz="4000" i="1">
                <a:solidFill>
                  <a:srgbClr val="000000"/>
                </a:solidFill>
              </a:rPr>
              <a:t> </a:t>
            </a:r>
            <a:r>
              <a:rPr lang="en-US" altLang="en-US" sz="4000">
                <a:solidFill>
                  <a:srgbClr val="000000"/>
                </a:solidFill>
              </a:rPr>
              <a:t>Example</a:t>
            </a:r>
            <a:endParaRPr lang="en-US" alt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public static void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Main(String[] </a:t>
            </a:r>
            <a:r>
              <a:rPr lang="en-US" alt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{	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choice = 0;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Scanner scan =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Scanner (</a:t>
            </a:r>
            <a:r>
              <a:rPr lang="en-US" alt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System.in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endParaRPr lang="en-US" altLang="en-US" sz="18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"Enter a number to see the table."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choice = </a:t>
            </a:r>
            <a:r>
              <a:rPr lang="en-US" alt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scan.nextInt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18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multiplier = 1; multiplier &lt;= 12; multiplier += 1)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{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sz="18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(multiplier + </a:t>
            </a:r>
            <a:r>
              <a:rPr lang="en-US" altLang="en-US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 * "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+ choice + 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8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 = "</a:t>
            </a: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+ (multiplier * choice)); 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defTabSz="914400" eaLnBrk="1" fontAlgn="auto" hangingPunct="1">
              <a:lnSpc>
                <a:spcPct val="85000"/>
              </a:lnSpc>
              <a:spcBef>
                <a:spcPct val="5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8" name="Picture 10" descr="Java Logo">
            <a:extLst>
              <a:ext uri="{FF2B5EF4-FFF2-40B4-BE49-F238E27FC236}">
                <a16:creationId xmlns:a16="http://schemas.microsoft.com/office/drawing/2014/main" xmlns="" id="{A47EF068-EC08-494E-AA63-7A06A70B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799824"/>
            <a:ext cx="1019039" cy="101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80358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12045</TotalTime>
  <Words>179</Words>
  <Application>Microsoft Office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Consolas</vt:lpstr>
      <vt:lpstr>Retrospect</vt:lpstr>
      <vt:lpstr>Loops and Repetition</vt:lpstr>
      <vt:lpstr>Initial Problem</vt:lpstr>
      <vt:lpstr>Initial Problem</vt:lpstr>
      <vt:lpstr>Pseudocode – Input Validation Example</vt:lpstr>
      <vt:lpstr>Input Validation Example</vt:lpstr>
      <vt:lpstr>Pseudocode – do-while Loop Example</vt:lpstr>
      <vt:lpstr>Java - do-while Loop Example</vt:lpstr>
      <vt:lpstr>Pseudocode – for Loop Example</vt:lpstr>
      <vt:lpstr>Java - for Loop Example</vt:lpstr>
      <vt:lpstr>Pseudocode – Nested for Loop Example</vt:lpstr>
      <vt:lpstr>Java – Nested for Loop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Dexter Howard</cp:lastModifiedBy>
  <cp:revision>294</cp:revision>
  <dcterms:created xsi:type="dcterms:W3CDTF">2017-03-19T10:32:05Z</dcterms:created>
  <dcterms:modified xsi:type="dcterms:W3CDTF">2021-06-22T01:49:01Z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