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331" r:id="rId2"/>
    <p:sldId id="401" r:id="rId3"/>
    <p:sldId id="417" r:id="rId4"/>
    <p:sldId id="420" r:id="rId5"/>
    <p:sldId id="352" r:id="rId6"/>
    <p:sldId id="432" r:id="rId7"/>
    <p:sldId id="359" r:id="rId8"/>
    <p:sldId id="454" r:id="rId9"/>
    <p:sldId id="368" r:id="rId10"/>
    <p:sldId id="455" r:id="rId11"/>
    <p:sldId id="380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D506AC-8BBA-EA48-90C4-851F9D5ADF45}" v="13" dt="2021-06-21T19:22:47.7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1" autoAdjust="0"/>
    <p:restoredTop sz="94659" autoAdjust="0"/>
  </p:normalViewPr>
  <p:slideViewPr>
    <p:cSldViewPr>
      <p:cViewPr varScale="1">
        <p:scale>
          <a:sx n="87" d="100"/>
          <a:sy n="87" d="100"/>
        </p:scale>
        <p:origin x="1434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36D506AC-8BBA-EA48-90C4-851F9D5ADF45}"/>
    <pc:docChg chg="custSel modSld modMainMaster">
      <pc:chgData name="Douglas Malcolm" userId="6fbabce8-ec94-4dd3-b118-672eb69ae1ad" providerId="ADAL" clId="{36D506AC-8BBA-EA48-90C4-851F9D5ADF45}" dt="2021-06-21T19:22:47.724" v="28" actId="478"/>
      <pc:docMkLst>
        <pc:docMk/>
      </pc:docMkLst>
      <pc:sldChg chg="addSp delSp modSp mod">
        <pc:chgData name="Douglas Malcolm" userId="6fbabce8-ec94-4dd3-b118-672eb69ae1ad" providerId="ADAL" clId="{36D506AC-8BBA-EA48-90C4-851F9D5ADF45}" dt="2021-06-21T19:22:47.724" v="28" actId="478"/>
        <pc:sldMkLst>
          <pc:docMk/>
          <pc:sldMk cId="2344374077" sldId="331"/>
        </pc:sldMkLst>
        <pc:spChg chg="del">
          <ac:chgData name="Douglas Malcolm" userId="6fbabce8-ec94-4dd3-b118-672eb69ae1ad" providerId="ADAL" clId="{36D506AC-8BBA-EA48-90C4-851F9D5ADF45}" dt="2021-06-04T18:41:10.729" v="13" actId="478"/>
          <ac:spMkLst>
            <pc:docMk/>
            <pc:sldMk cId="2344374077" sldId="331"/>
            <ac:spMk id="2" creationId="{BA04ABD0-5539-014E-B767-D68C07FF0908}"/>
          </ac:spMkLst>
        </pc:spChg>
        <pc:spChg chg="mod">
          <ac:chgData name="Douglas Malcolm" userId="6fbabce8-ec94-4dd3-b118-672eb69ae1ad" providerId="ADAL" clId="{36D506AC-8BBA-EA48-90C4-851F9D5ADF45}" dt="2021-06-21T19:22:43.736" v="27"/>
          <ac:spMkLst>
            <pc:docMk/>
            <pc:sldMk cId="2344374077" sldId="331"/>
            <ac:spMk id="3" creationId="{C68C69A3-3E9F-9F48-A007-3B2768D21576}"/>
          </ac:spMkLst>
        </pc:spChg>
        <pc:spChg chg="del mod">
          <ac:chgData name="Douglas Malcolm" userId="6fbabce8-ec94-4dd3-b118-672eb69ae1ad" providerId="ADAL" clId="{36D506AC-8BBA-EA48-90C4-851F9D5ADF45}" dt="2021-06-21T19:22:47.724" v="28" actId="478"/>
          <ac:spMkLst>
            <pc:docMk/>
            <pc:sldMk cId="2344374077" sldId="331"/>
            <ac:spMk id="4" creationId="{191B4B33-F7C5-DD4C-958D-DEDF51C9BC04}"/>
          </ac:spMkLst>
        </pc:spChg>
        <pc:spChg chg="add mod">
          <ac:chgData name="Douglas Malcolm" userId="6fbabce8-ec94-4dd3-b118-672eb69ae1ad" providerId="ADAL" clId="{36D506AC-8BBA-EA48-90C4-851F9D5ADF45}" dt="2021-06-04T18:41:26.384" v="17" actId="1076"/>
          <ac:spMkLst>
            <pc:docMk/>
            <pc:sldMk cId="2344374077" sldId="331"/>
            <ac:spMk id="7" creationId="{3DBC757C-484E-B24D-9633-F12B7C6FA4BA}"/>
          </ac:spMkLst>
        </pc:spChg>
        <pc:spChg chg="del">
          <ac:chgData name="Douglas Malcolm" userId="6fbabce8-ec94-4dd3-b118-672eb69ae1ad" providerId="ADAL" clId="{36D506AC-8BBA-EA48-90C4-851F9D5ADF45}" dt="2021-06-04T18:41:10.729" v="13" actId="478"/>
          <ac:spMkLst>
            <pc:docMk/>
            <pc:sldMk cId="2344374077" sldId="331"/>
            <ac:spMk id="4100" creationId="{7033F21B-2456-3D47-8A99-901F15875FD9}"/>
          </ac:spMkLst>
        </pc:spChg>
        <pc:spChg chg="del">
          <ac:chgData name="Douglas Malcolm" userId="6fbabce8-ec94-4dd3-b118-672eb69ae1ad" providerId="ADAL" clId="{36D506AC-8BBA-EA48-90C4-851F9D5ADF45}" dt="2021-06-04T18:41:10.729" v="13" actId="478"/>
          <ac:spMkLst>
            <pc:docMk/>
            <pc:sldMk cId="2344374077" sldId="331"/>
            <ac:spMk id="4101" creationId="{CE42DF83-279B-6447-BE89-613729C771A7}"/>
          </ac:spMkLst>
        </pc:spChg>
        <pc:picChg chg="add mod">
          <ac:chgData name="Douglas Malcolm" userId="6fbabce8-ec94-4dd3-b118-672eb69ae1ad" providerId="ADAL" clId="{36D506AC-8BBA-EA48-90C4-851F9D5ADF45}" dt="2021-06-04T18:41:22.348" v="16" actId="1076"/>
          <ac:picMkLst>
            <pc:docMk/>
            <pc:sldMk cId="2344374077" sldId="331"/>
            <ac:picMk id="8" creationId="{524BEA91-0ACA-9741-A2AD-97BC7FC60DF1}"/>
          </ac:picMkLst>
        </pc:picChg>
      </pc:sldChg>
      <pc:sldChg chg="delSp mod">
        <pc:chgData name="Douglas Malcolm" userId="6fbabce8-ec94-4dd3-b118-672eb69ae1ad" providerId="ADAL" clId="{36D506AC-8BBA-EA48-90C4-851F9D5ADF45}" dt="2021-06-04T18:41:34.725" v="19" actId="478"/>
        <pc:sldMkLst>
          <pc:docMk/>
          <pc:sldMk cId="1733827086" sldId="352"/>
        </pc:sldMkLst>
        <pc:spChg chg="del">
          <ac:chgData name="Douglas Malcolm" userId="6fbabce8-ec94-4dd3-b118-672eb69ae1ad" providerId="ADAL" clId="{36D506AC-8BBA-EA48-90C4-851F9D5ADF45}" dt="2021-06-04T18:41:34.725" v="19" actId="478"/>
          <ac:spMkLst>
            <pc:docMk/>
            <pc:sldMk cId="1733827086" sldId="352"/>
            <ac:spMk id="2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34.725" v="19" actId="478"/>
          <ac:spMkLst>
            <pc:docMk/>
            <pc:sldMk cId="1733827086" sldId="352"/>
            <ac:spMk id="3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34.725" v="19" actId="478"/>
          <ac:spMkLst>
            <pc:docMk/>
            <pc:sldMk cId="1733827086" sldId="352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36D506AC-8BBA-EA48-90C4-851F9D5ADF45}" dt="2021-06-04T18:41:40.131" v="21" actId="478"/>
        <pc:sldMkLst>
          <pc:docMk/>
          <pc:sldMk cId="1810652621" sldId="359"/>
        </pc:sldMkLst>
        <pc:spChg chg="del">
          <ac:chgData name="Douglas Malcolm" userId="6fbabce8-ec94-4dd3-b118-672eb69ae1ad" providerId="ADAL" clId="{36D506AC-8BBA-EA48-90C4-851F9D5ADF45}" dt="2021-06-04T18:41:40.131" v="21" actId="478"/>
          <ac:spMkLst>
            <pc:docMk/>
            <pc:sldMk cId="1810652621" sldId="359"/>
            <ac:spMk id="2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40.131" v="21" actId="478"/>
          <ac:spMkLst>
            <pc:docMk/>
            <pc:sldMk cId="1810652621" sldId="359"/>
            <ac:spMk id="3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40.131" v="21" actId="478"/>
          <ac:spMkLst>
            <pc:docMk/>
            <pc:sldMk cId="1810652621" sldId="359"/>
            <ac:spMk id="5" creationId="{00000000-0000-0000-0000-000000000000}"/>
          </ac:spMkLst>
        </pc:spChg>
      </pc:sldChg>
      <pc:sldChg chg="delSp">
        <pc:chgData name="Douglas Malcolm" userId="6fbabce8-ec94-4dd3-b118-672eb69ae1ad" providerId="ADAL" clId="{36D506AC-8BBA-EA48-90C4-851F9D5ADF45}" dt="2021-06-04T18:41:45.862" v="23" actId="478"/>
        <pc:sldMkLst>
          <pc:docMk/>
          <pc:sldMk cId="1425803584" sldId="368"/>
        </pc:sldMkLst>
        <pc:spChg chg="del">
          <ac:chgData name="Douglas Malcolm" userId="6fbabce8-ec94-4dd3-b118-672eb69ae1ad" providerId="ADAL" clId="{36D506AC-8BBA-EA48-90C4-851F9D5ADF45}" dt="2021-06-04T18:41:45.862" v="23" actId="478"/>
          <ac:spMkLst>
            <pc:docMk/>
            <pc:sldMk cId="1425803584" sldId="368"/>
            <ac:spMk id="2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45.862" v="23" actId="478"/>
          <ac:spMkLst>
            <pc:docMk/>
            <pc:sldMk cId="1425803584" sldId="368"/>
            <ac:spMk id="49155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45.862" v="23" actId="478"/>
          <ac:spMkLst>
            <pc:docMk/>
            <pc:sldMk cId="1425803584" sldId="368"/>
            <ac:spMk id="49156" creationId="{00000000-0000-0000-0000-000000000000}"/>
          </ac:spMkLst>
        </pc:spChg>
      </pc:sldChg>
      <pc:sldChg chg="delSp">
        <pc:chgData name="Douglas Malcolm" userId="6fbabce8-ec94-4dd3-b118-672eb69ae1ad" providerId="ADAL" clId="{36D506AC-8BBA-EA48-90C4-851F9D5ADF45}" dt="2021-06-04T18:41:50.354" v="25" actId="478"/>
        <pc:sldMkLst>
          <pc:docMk/>
          <pc:sldMk cId="1895727932" sldId="380"/>
        </pc:sldMkLst>
        <pc:spChg chg="del">
          <ac:chgData name="Douglas Malcolm" userId="6fbabce8-ec94-4dd3-b118-672eb69ae1ad" providerId="ADAL" clId="{36D506AC-8BBA-EA48-90C4-851F9D5ADF45}" dt="2021-06-04T18:41:50.354" v="25" actId="478"/>
          <ac:spMkLst>
            <pc:docMk/>
            <pc:sldMk cId="1895727932" sldId="380"/>
            <ac:spMk id="2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50.354" v="25" actId="478"/>
          <ac:spMkLst>
            <pc:docMk/>
            <pc:sldMk cId="1895727932" sldId="380"/>
            <ac:spMk id="61442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50.354" v="25" actId="478"/>
          <ac:spMkLst>
            <pc:docMk/>
            <pc:sldMk cId="1895727932" sldId="380"/>
            <ac:spMk id="61443" creationId="{00000000-0000-0000-0000-000000000000}"/>
          </ac:spMkLst>
        </pc:spChg>
      </pc:sldChg>
      <pc:sldChg chg="delSp modSp">
        <pc:chgData name="Douglas Malcolm" userId="6fbabce8-ec94-4dd3-b118-672eb69ae1ad" providerId="ADAL" clId="{36D506AC-8BBA-EA48-90C4-851F9D5ADF45}" dt="2021-06-04T18:41:32.124" v="18" actId="478"/>
        <pc:sldMkLst>
          <pc:docMk/>
          <pc:sldMk cId="1349393545" sldId="420"/>
        </pc:sldMkLst>
        <pc:spChg chg="del">
          <ac:chgData name="Douglas Malcolm" userId="6fbabce8-ec94-4dd3-b118-672eb69ae1ad" providerId="ADAL" clId="{36D506AC-8BBA-EA48-90C4-851F9D5ADF45}" dt="2021-06-04T18:41:32.124" v="18" actId="478"/>
          <ac:spMkLst>
            <pc:docMk/>
            <pc:sldMk cId="1349393545" sldId="420"/>
            <ac:spMk id="2" creationId="{00000000-0000-0000-0000-000000000000}"/>
          </ac:spMkLst>
        </pc:spChg>
        <pc:spChg chg="mod">
          <ac:chgData name="Douglas Malcolm" userId="6fbabce8-ec94-4dd3-b118-672eb69ae1ad" providerId="ADAL" clId="{36D506AC-8BBA-EA48-90C4-851F9D5ADF45}" dt="2021-06-04T16:54:49.091" v="0"/>
          <ac:spMkLst>
            <pc:docMk/>
            <pc:sldMk cId="1349393545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32.124" v="18" actId="478"/>
          <ac:spMkLst>
            <pc:docMk/>
            <pc:sldMk cId="1349393545" sldId="420"/>
            <ac:spMk id="31748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32.124" v="18" actId="478"/>
          <ac:spMkLst>
            <pc:docMk/>
            <pc:sldMk cId="1349393545" sldId="420"/>
            <ac:spMk id="31749" creationId="{00000000-0000-0000-0000-000000000000}"/>
          </ac:spMkLst>
        </pc:spChg>
      </pc:sldChg>
      <pc:sldChg chg="delSp modSp">
        <pc:chgData name="Douglas Malcolm" userId="6fbabce8-ec94-4dd3-b118-672eb69ae1ad" providerId="ADAL" clId="{36D506AC-8BBA-EA48-90C4-851F9D5ADF45}" dt="2021-06-04T18:41:37.575" v="20" actId="478"/>
        <pc:sldMkLst>
          <pc:docMk/>
          <pc:sldMk cId="227613579" sldId="432"/>
        </pc:sldMkLst>
        <pc:spChg chg="del">
          <ac:chgData name="Douglas Malcolm" userId="6fbabce8-ec94-4dd3-b118-672eb69ae1ad" providerId="ADAL" clId="{36D506AC-8BBA-EA48-90C4-851F9D5ADF45}" dt="2021-06-04T18:41:37.575" v="20" actId="478"/>
          <ac:spMkLst>
            <pc:docMk/>
            <pc:sldMk cId="227613579" sldId="432"/>
            <ac:spMk id="2" creationId="{00000000-0000-0000-0000-000000000000}"/>
          </ac:spMkLst>
        </pc:spChg>
        <pc:spChg chg="mod">
          <ac:chgData name="Douglas Malcolm" userId="6fbabce8-ec94-4dd3-b118-672eb69ae1ad" providerId="ADAL" clId="{36D506AC-8BBA-EA48-90C4-851F9D5ADF45}" dt="2021-06-04T16:54:49.091" v="0"/>
          <ac:spMkLst>
            <pc:docMk/>
            <pc:sldMk cId="227613579" sldId="432"/>
            <ac:spMk id="3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37.575" v="20" actId="478"/>
          <ac:spMkLst>
            <pc:docMk/>
            <pc:sldMk cId="227613579" sldId="432"/>
            <ac:spMk id="38916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37.575" v="20" actId="478"/>
          <ac:spMkLst>
            <pc:docMk/>
            <pc:sldMk cId="227613579" sldId="432"/>
            <ac:spMk id="38917" creationId="{00000000-0000-0000-0000-000000000000}"/>
          </ac:spMkLst>
        </pc:spChg>
      </pc:sldChg>
      <pc:sldChg chg="delSp modSp">
        <pc:chgData name="Douglas Malcolm" userId="6fbabce8-ec94-4dd3-b118-672eb69ae1ad" providerId="ADAL" clId="{36D506AC-8BBA-EA48-90C4-851F9D5ADF45}" dt="2021-06-04T18:41:43.503" v="22" actId="478"/>
        <pc:sldMkLst>
          <pc:docMk/>
          <pc:sldMk cId="688657792" sldId="454"/>
        </pc:sldMkLst>
        <pc:spChg chg="del">
          <ac:chgData name="Douglas Malcolm" userId="6fbabce8-ec94-4dd3-b118-672eb69ae1ad" providerId="ADAL" clId="{36D506AC-8BBA-EA48-90C4-851F9D5ADF45}" dt="2021-06-04T18:41:43.503" v="22" actId="478"/>
          <ac:spMkLst>
            <pc:docMk/>
            <pc:sldMk cId="688657792" sldId="454"/>
            <ac:spMk id="2" creationId="{00000000-0000-0000-0000-000000000000}"/>
          </ac:spMkLst>
        </pc:spChg>
        <pc:spChg chg="mod">
          <ac:chgData name="Douglas Malcolm" userId="6fbabce8-ec94-4dd3-b118-672eb69ae1ad" providerId="ADAL" clId="{36D506AC-8BBA-EA48-90C4-851F9D5ADF45}" dt="2021-06-04T16:54:49.091" v="0"/>
          <ac:spMkLst>
            <pc:docMk/>
            <pc:sldMk cId="688657792" sldId="454"/>
            <ac:spMk id="48131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43.503" v="22" actId="478"/>
          <ac:spMkLst>
            <pc:docMk/>
            <pc:sldMk cId="688657792" sldId="454"/>
            <ac:spMk id="48132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43.503" v="22" actId="478"/>
          <ac:spMkLst>
            <pc:docMk/>
            <pc:sldMk cId="688657792" sldId="454"/>
            <ac:spMk id="48133" creationId="{00000000-0000-0000-0000-000000000000}"/>
          </ac:spMkLst>
        </pc:spChg>
      </pc:sldChg>
      <pc:sldChg chg="delSp modSp">
        <pc:chgData name="Douglas Malcolm" userId="6fbabce8-ec94-4dd3-b118-672eb69ae1ad" providerId="ADAL" clId="{36D506AC-8BBA-EA48-90C4-851F9D5ADF45}" dt="2021-06-04T18:41:48.091" v="24" actId="478"/>
        <pc:sldMkLst>
          <pc:docMk/>
          <pc:sldMk cId="1141612535" sldId="455"/>
        </pc:sldMkLst>
        <pc:spChg chg="del">
          <ac:chgData name="Douglas Malcolm" userId="6fbabce8-ec94-4dd3-b118-672eb69ae1ad" providerId="ADAL" clId="{36D506AC-8BBA-EA48-90C4-851F9D5ADF45}" dt="2021-06-04T18:41:48.091" v="24" actId="478"/>
          <ac:spMkLst>
            <pc:docMk/>
            <pc:sldMk cId="1141612535" sldId="455"/>
            <ac:spMk id="2" creationId="{00000000-0000-0000-0000-000000000000}"/>
          </ac:spMkLst>
        </pc:spChg>
        <pc:spChg chg="mod">
          <ac:chgData name="Douglas Malcolm" userId="6fbabce8-ec94-4dd3-b118-672eb69ae1ad" providerId="ADAL" clId="{36D506AC-8BBA-EA48-90C4-851F9D5ADF45}" dt="2021-06-04T16:54:49.091" v="0"/>
          <ac:spMkLst>
            <pc:docMk/>
            <pc:sldMk cId="1141612535" sldId="455"/>
            <ac:spMk id="60419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48.091" v="24" actId="478"/>
          <ac:spMkLst>
            <pc:docMk/>
            <pc:sldMk cId="1141612535" sldId="455"/>
            <ac:spMk id="60420" creationId="{00000000-0000-0000-0000-000000000000}"/>
          </ac:spMkLst>
        </pc:spChg>
        <pc:spChg chg="del">
          <ac:chgData name="Douglas Malcolm" userId="6fbabce8-ec94-4dd3-b118-672eb69ae1ad" providerId="ADAL" clId="{36D506AC-8BBA-EA48-90C4-851F9D5ADF45}" dt="2021-06-04T18:41:48.091" v="24" actId="478"/>
          <ac:spMkLst>
            <pc:docMk/>
            <pc:sldMk cId="1141612535" sldId="455"/>
            <ac:spMk id="60421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36D506AC-8BBA-EA48-90C4-851F9D5ADF45}" dt="2021-06-04T18:40:59.756" v="12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36D506AC-8BBA-EA48-90C4-851F9D5ADF45}" dt="2021-06-04T18:40:59.756" v="12" actId="478"/>
          <ac:spMkLst>
            <pc:docMk/>
            <pc:sldMasterMk cId="0" sldId="2147483792"/>
            <ac:spMk id="4" creationId="{0B83A8FF-66A0-CF46-A0F7-CF382682747D}"/>
          </ac:spMkLst>
        </pc:spChg>
        <pc:spChg chg="del">
          <ac:chgData name="Douglas Malcolm" userId="6fbabce8-ec94-4dd3-b118-672eb69ae1ad" providerId="ADAL" clId="{36D506AC-8BBA-EA48-90C4-851F9D5ADF45}" dt="2021-06-04T18:40:59.756" v="12" actId="478"/>
          <ac:spMkLst>
            <pc:docMk/>
            <pc:sldMasterMk cId="0" sldId="2147483792"/>
            <ac:spMk id="5" creationId="{A385E685-2DAE-1C48-84E0-C6B736417440}"/>
          </ac:spMkLst>
        </pc:spChg>
        <pc:spChg chg="del">
          <ac:chgData name="Douglas Malcolm" userId="6fbabce8-ec94-4dd3-b118-672eb69ae1ad" providerId="ADAL" clId="{36D506AC-8BBA-EA48-90C4-851F9D5ADF45}" dt="2021-06-04T18:40:59.756" v="12" actId="478"/>
          <ac:spMkLst>
            <pc:docMk/>
            <pc:sldMasterMk cId="0" sldId="2147483792"/>
            <ac:spMk id="6" creationId="{C95BAA02-D427-B648-AE24-686128F5089A}"/>
          </ac:spMkLst>
        </pc:spChg>
        <pc:sldLayoutChg chg="delSp mod">
          <pc:chgData name="Douglas Malcolm" userId="6fbabce8-ec94-4dd3-b118-672eb69ae1ad" providerId="ADAL" clId="{36D506AC-8BBA-EA48-90C4-851F9D5ADF45}" dt="2021-06-04T18:40:53.818" v="10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36D506AC-8BBA-EA48-90C4-851F9D5ADF45}" dt="2021-06-04T18:40:53.818" v="10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">
            <ac:chgData name="Douglas Malcolm" userId="6fbabce8-ec94-4dd3-b118-672eb69ae1ad" providerId="ADAL" clId="{36D506AC-8BBA-EA48-90C4-851F9D5ADF45}" dt="2021-06-04T18:40:53.818" v="10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36D506AC-8BBA-EA48-90C4-851F9D5ADF45}" dt="2021-06-04T18:40:53.818" v="10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">
          <pc:chgData name="Douglas Malcolm" userId="6fbabce8-ec94-4dd3-b118-672eb69ae1ad" providerId="ADAL" clId="{36D506AC-8BBA-EA48-90C4-851F9D5ADF45}" dt="2021-06-04T18:40:47.036" v="8" actId="2696"/>
          <pc:sldLayoutMkLst>
            <pc:docMk/>
            <pc:sldMasterMk cId="0" sldId="2147483792"/>
            <pc:sldLayoutMk cId="127638820" sldId="2147483811"/>
          </pc:sldLayoutMkLst>
        </pc:sldLayoutChg>
        <pc:sldLayoutChg chg="del">
          <pc:chgData name="Douglas Malcolm" userId="6fbabce8-ec94-4dd3-b118-672eb69ae1ad" providerId="ADAL" clId="{36D506AC-8BBA-EA48-90C4-851F9D5ADF45}" dt="2021-06-04T18:40:44.789" v="7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36D506AC-8BBA-EA48-90C4-851F9D5ADF45}" dt="2021-06-04T18:40:42.932" v="6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36D506AC-8BBA-EA48-90C4-851F9D5ADF45}" dt="2021-06-04T18:40:33.915" v="2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delSp mod">
          <pc:chgData name="Douglas Malcolm" userId="6fbabce8-ec94-4dd3-b118-672eb69ae1ad" providerId="ADAL" clId="{36D506AC-8BBA-EA48-90C4-851F9D5ADF45}" dt="2021-06-04T18:40:57.083" v="11" actId="478"/>
          <pc:sldLayoutMkLst>
            <pc:docMk/>
            <pc:sldMasterMk cId="0" sldId="2147483792"/>
            <pc:sldLayoutMk cId="3980077837" sldId="2147483815"/>
          </pc:sldLayoutMkLst>
          <pc:spChg chg="del">
            <ac:chgData name="Douglas Malcolm" userId="6fbabce8-ec94-4dd3-b118-672eb69ae1ad" providerId="ADAL" clId="{36D506AC-8BBA-EA48-90C4-851F9D5ADF45}" dt="2021-06-04T18:40:57.083" v="11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del">
            <ac:chgData name="Douglas Malcolm" userId="6fbabce8-ec94-4dd3-b118-672eb69ae1ad" providerId="ADAL" clId="{36D506AC-8BBA-EA48-90C4-851F9D5ADF45}" dt="2021-06-04T18:40:57.083" v="11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36D506AC-8BBA-EA48-90C4-851F9D5ADF45}" dt="2021-06-04T18:40:57.083" v="11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36D506AC-8BBA-EA48-90C4-851F9D5ADF45}" dt="2021-06-04T18:40:48.726" v="9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del">
          <pc:chgData name="Douglas Malcolm" userId="6fbabce8-ec94-4dd3-b118-672eb69ae1ad" providerId="ADAL" clId="{36D506AC-8BBA-EA48-90C4-851F9D5ADF45}" dt="2021-06-04T18:40:41.061" v="5" actId="2696"/>
          <pc:sldLayoutMkLst>
            <pc:docMk/>
            <pc:sldMasterMk cId="0" sldId="2147483792"/>
            <pc:sldLayoutMk cId="2138546792" sldId="2147483817"/>
          </pc:sldLayoutMkLst>
        </pc:sldLayoutChg>
        <pc:sldLayoutChg chg="del">
          <pc:chgData name="Douglas Malcolm" userId="6fbabce8-ec94-4dd3-b118-672eb69ae1ad" providerId="ADAL" clId="{36D506AC-8BBA-EA48-90C4-851F9D5ADF45}" dt="2021-06-04T18:40:38.326" v="4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36D506AC-8BBA-EA48-90C4-851F9D5ADF45}" dt="2021-06-04T18:40:36.302" v="3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36D506AC-8BBA-EA48-90C4-851F9D5ADF45}" dt="2021-06-04T18:40:32.118" v="1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79503A6-B206-0F4A-A8A3-4E45D75EB671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CBBF948-034C-6D4A-BE72-F76CC98A9263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BBE23D6-3012-F04D-8374-080EBD17494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xmlns="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C68C69A3-3E9F-9F48-A007-3B2768D215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4800" dirty="0">
                <a:latin typeface="Arial" panose="020B0604020202020204" pitchFamily="34" charset="0"/>
              </a:rPr>
              <a:t>Loops and Repetition</a:t>
            </a:r>
            <a:endParaRPr lang="en-US" sz="4800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3DBC757C-484E-B24D-9633-F12B7C6FA4BA}"/>
              </a:ext>
            </a:extLst>
          </p:cNvPr>
          <p:cNvSpPr/>
          <p:nvPr/>
        </p:nvSpPr>
        <p:spPr>
          <a:xfrm>
            <a:off x="7536180" y="797714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8" name="Picture 10" descr="Java Logo">
            <a:extLst>
              <a:ext uri="{FF2B5EF4-FFF2-40B4-BE49-F238E27FC236}">
                <a16:creationId xmlns:a16="http://schemas.microsoft.com/office/drawing/2014/main" xmlns="" id="{524BEA91-0ACA-9741-A2AD-97BC7FC60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065" y="2596740"/>
            <a:ext cx="1394535" cy="139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374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Pseudocode</a:t>
            </a:r>
            <a:r>
              <a:rPr lang="en-US" altLang="en-US" sz="4000" i="1"/>
              <a:t> – Nested for </a:t>
            </a:r>
            <a:r>
              <a:rPr lang="en-US" altLang="en-US" sz="4000"/>
              <a:t>Loop Example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>
                <a:solidFill>
                  <a:srgbClr val="0432FF"/>
                </a:solidFill>
              </a:rPr>
              <a:t>CREATE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 = 10, row, star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(row = 1, row &lt;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, row = row + 1)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(star = 1, star &lt;=  row, star = star + 1) 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	PRINT  </a:t>
            </a:r>
            <a:r>
              <a:rPr lang="en-US" altLang="en-US" sz="2200" dirty="0">
                <a:solidFill>
                  <a:srgbClr val="C00000"/>
                </a:solidFill>
              </a:rPr>
              <a:t>“*”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inner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PRINTLINE ()	</a:t>
            </a:r>
            <a:br>
              <a:rPr lang="en-US" altLang="en-US" sz="2200" dirty="0"/>
            </a:b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outer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endParaRPr lang="en-US" altLang="en-US" sz="2200" dirty="0">
              <a:solidFill>
                <a:srgbClr val="0432FF"/>
              </a:solidFill>
            </a:endParaRPr>
          </a:p>
        </p:txBody>
      </p:sp>
      <p:pic>
        <p:nvPicPr>
          <p:cNvPr id="8" name="Picture 6" descr="An image that shows 1 star (or asterisk), followed by a row of 2 stars, followed by a row of 3 stars and so on.  The last row contains 10 stars." title="Sta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2327275"/>
            <a:ext cx="1597025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61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Java – </a:t>
            </a:r>
            <a:r>
              <a:rPr lang="en-US" altLang="en-US" i="1" dirty="0"/>
              <a:t>Nested for</a:t>
            </a:r>
            <a:r>
              <a:rPr lang="en-US" altLang="en-US" dirty="0"/>
              <a:t>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main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(String[]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= 10;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row = 1; row &lt;=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 row++)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{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star = 1; star &lt;= row; star++)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{ 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"*"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);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  }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 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();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8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799824"/>
            <a:ext cx="1019039" cy="101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72793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Initial Problem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n-US" sz="2800" dirty="0" err="1">
                <a:solidFill>
                  <a:srgbClr val="0432FF"/>
                </a:solidFill>
              </a:rPr>
              <a:t>int</a:t>
            </a:r>
            <a:r>
              <a:rPr lang="en-US" altLang="en-US" sz="2800" dirty="0"/>
              <a:t> counter = 1</a:t>
            </a:r>
          </a:p>
          <a:p>
            <a:pPr lvl="1">
              <a:buFontTx/>
              <a:buNone/>
            </a:pPr>
            <a:endParaRPr lang="en-US" altLang="en-US" sz="2800" dirty="0"/>
          </a:p>
          <a:p>
            <a:pPr lvl="1">
              <a:buFontTx/>
              <a:buNone/>
            </a:pPr>
            <a:r>
              <a:rPr lang="en-US" altLang="en-US" sz="2800" dirty="0">
                <a:solidFill>
                  <a:srgbClr val="0432FF"/>
                </a:solidFill>
              </a:rPr>
              <a:t>while</a:t>
            </a:r>
            <a:r>
              <a:rPr lang="en-US" altLang="en-US" sz="2800" dirty="0"/>
              <a:t> (counter &lt; 1000) {</a:t>
            </a:r>
          </a:p>
          <a:p>
            <a:pPr lvl="1">
              <a:buFontTx/>
              <a:buNone/>
            </a:pPr>
            <a:r>
              <a:rPr lang="en-US" altLang="en-US" sz="2800" dirty="0"/>
              <a:t>	PRINT (counter + </a:t>
            </a:r>
            <a:r>
              <a:rPr lang="en-US" altLang="en-US" sz="2800" dirty="0">
                <a:solidFill>
                  <a:srgbClr val="C00000"/>
                </a:solidFill>
              </a:rPr>
              <a:t>“I will not…”</a:t>
            </a:r>
            <a:r>
              <a:rPr lang="en-US" altLang="en-US" sz="2800" dirty="0"/>
              <a:t>)</a:t>
            </a:r>
          </a:p>
          <a:p>
            <a:pPr lvl="1"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>
                <a:solidFill>
                  <a:schemeClr val="tx1"/>
                </a:solidFill>
              </a:rPr>
              <a:t>counter++</a:t>
            </a:r>
          </a:p>
          <a:p>
            <a:pPr lvl="1">
              <a:buFontTx/>
              <a:buNone/>
            </a:pPr>
            <a:r>
              <a:rPr lang="en-US" altLang="en-US" sz="2800" dirty="0"/>
              <a:t>}</a:t>
            </a:r>
          </a:p>
          <a:p>
            <a:pPr lvl="1">
              <a:buFontTx/>
              <a:buNone/>
            </a:pPr>
            <a:endParaRPr lang="en-US" altLang="en-US" sz="2800" dirty="0">
              <a:solidFill>
                <a:srgbClr val="008000"/>
              </a:solidFill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205089" y="2449634"/>
            <a:ext cx="816544" cy="6998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088440" y="2031641"/>
            <a:ext cx="971741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37" dirty="0"/>
              <a:t>counter</a:t>
            </a:r>
          </a:p>
        </p:txBody>
      </p:sp>
      <p:sp>
        <p:nvSpPr>
          <p:cNvPr id="9" name="Rectangle 8" title="Pseudo code logo">
            <a:extLst>
              <a:ext uri="{FF2B5EF4-FFF2-40B4-BE49-F238E27FC236}">
                <a16:creationId xmlns:a16="http://schemas.microsoft.com/office/drawing/2014/main" xmlns="" id="{78C2F589-9284-DC4D-8F23-D577BD9D8B1D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222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Initial Problem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n-US" sz="2800" dirty="0" err="1">
                <a:solidFill>
                  <a:srgbClr val="0432FF"/>
                </a:solidFill>
              </a:rPr>
              <a:t>int</a:t>
            </a:r>
            <a:r>
              <a:rPr lang="en-US" altLang="en-US" sz="2800" dirty="0"/>
              <a:t> counter = 1;</a:t>
            </a:r>
          </a:p>
          <a:p>
            <a:pPr lvl="1">
              <a:buFontTx/>
              <a:buNone/>
            </a:pPr>
            <a:endParaRPr lang="en-US" altLang="en-US" sz="2800" dirty="0"/>
          </a:p>
          <a:p>
            <a:pPr lvl="1">
              <a:buFontTx/>
              <a:buNone/>
            </a:pPr>
            <a:r>
              <a:rPr lang="en-US" altLang="en-US" sz="2800" dirty="0">
                <a:solidFill>
                  <a:srgbClr val="0432FF"/>
                </a:solidFill>
              </a:rPr>
              <a:t>while</a:t>
            </a:r>
            <a:r>
              <a:rPr lang="en-US" altLang="en-US" sz="2800" dirty="0"/>
              <a:t> (</a:t>
            </a:r>
            <a:r>
              <a:rPr lang="en-US" altLang="en-US" sz="2800" dirty="0">
                <a:solidFill>
                  <a:schemeClr val="tx1"/>
                </a:solidFill>
              </a:rPr>
              <a:t>counter &lt;= 1000</a:t>
            </a:r>
            <a:r>
              <a:rPr lang="en-US" altLang="en-US" sz="2800" dirty="0"/>
              <a:t>) {</a:t>
            </a:r>
          </a:p>
          <a:p>
            <a:pPr lvl="1"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 err="1"/>
              <a:t>System.out.println</a:t>
            </a:r>
            <a:r>
              <a:rPr lang="en-US" altLang="en-US" sz="2800" dirty="0"/>
              <a:t> (counter + </a:t>
            </a:r>
            <a:r>
              <a:rPr lang="en-US" altLang="en-US" sz="2800" dirty="0">
                <a:solidFill>
                  <a:srgbClr val="C00000"/>
                </a:solidFill>
              </a:rPr>
              <a:t>“ I will not…”</a:t>
            </a:r>
            <a:r>
              <a:rPr lang="en-US" altLang="en-US" sz="2800" dirty="0"/>
              <a:t>);</a:t>
            </a:r>
          </a:p>
          <a:p>
            <a:pPr lvl="1">
              <a:buFontTx/>
              <a:buNone/>
            </a:pPr>
            <a:r>
              <a:rPr lang="en-US" altLang="en-US" sz="2800" dirty="0"/>
              <a:t>	counter++;</a:t>
            </a:r>
          </a:p>
          <a:p>
            <a:pPr lvl="1">
              <a:buFontTx/>
              <a:buNone/>
            </a:pPr>
            <a:r>
              <a:rPr lang="en-US" altLang="en-US" sz="2800" dirty="0"/>
              <a:t>}</a:t>
            </a:r>
          </a:p>
        </p:txBody>
      </p:sp>
      <p:pic>
        <p:nvPicPr>
          <p:cNvPr id="12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476451"/>
            <a:ext cx="1394535" cy="139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68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524000"/>
          </a:xfrm>
        </p:spPr>
        <p:txBody>
          <a:bodyPr/>
          <a:lstStyle/>
          <a:p>
            <a:r>
              <a:rPr lang="en-US" altLang="en-US" sz="4000" dirty="0"/>
              <a:t>Pseudocode</a:t>
            </a:r>
            <a:r>
              <a:rPr lang="en-US" altLang="en-US" sz="4000" i="1" dirty="0"/>
              <a:t> – Input Validation </a:t>
            </a:r>
            <a:r>
              <a:rPr lang="en-US" altLang="en-US" sz="4000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01064"/>
            <a:ext cx="8839200" cy="46482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0,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secretNumber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5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“Enter a number between 1 and 10”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READ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&lt; 1 OR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&gt; 10)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“That is not between 1 and 10.  Try again.”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READ </a:t>
            </a:r>
            <a:r>
              <a:rPr 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THEN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“That’s right! 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 is the secret!”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PRINT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 is not the secret!”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ENDIF</a:t>
            </a:r>
            <a:endParaRPr lang="en-US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93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Input Validation</a:t>
            </a:r>
            <a:r>
              <a:rPr lang="en-US" altLang="en-US" i="1" dirty="0"/>
              <a:t> </a:t>
            </a:r>
            <a:r>
              <a:rPr lang="en-US" altLang="en-US" dirty="0"/>
              <a:t>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73087" y="1736725"/>
            <a:ext cx="8001000" cy="4419600"/>
          </a:xfrm>
        </p:spPr>
        <p:txBody>
          <a:bodyPr lIns="92075" tIns="46038" rIns="92075" bIns="46038" rtlCol="0">
            <a:noAutofit/>
          </a:bodyPr>
          <a:lstStyle/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main (String[]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0,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5;</a:t>
            </a:r>
            <a:b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Scanner scan = </a:t>
            </a: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Scanner 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System.in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"Enter a number between 1 and 10: "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scan.nextInt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6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 1 ||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&gt; 10)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858838" algn="l"/>
              </a:tabLst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"Not between 1 and 10.  Try again!"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scan.nextInt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858838" algn="l"/>
              </a:tabLst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}</a:t>
            </a:r>
            <a:b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6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858838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490663" algn="l"/>
              </a:tabLst>
              <a:defRPr/>
            </a:pP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is the secret number!"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}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isn’t the secret number!"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}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8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337" y="4901415"/>
            <a:ext cx="917302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82708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38922" y="696317"/>
            <a:ext cx="8469330" cy="701675"/>
          </a:xfrm>
        </p:spPr>
        <p:txBody>
          <a:bodyPr/>
          <a:lstStyle/>
          <a:p>
            <a:r>
              <a:rPr lang="en-US" altLang="en-US" sz="4000" dirty="0"/>
              <a:t>Pseudocode</a:t>
            </a:r>
            <a:r>
              <a:rPr lang="en-US" altLang="en-US" sz="4000" i="1" dirty="0"/>
              <a:t> – do-while </a:t>
            </a:r>
            <a:r>
              <a:rPr lang="en-US" altLang="en-US" sz="4000" dirty="0"/>
              <a:t>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8006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CREATE 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number = 0,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0, reverse = 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“Enter a positive number.”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READ number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628650" algn="l"/>
              </a:tabLst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number % 10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    reverse = (reverse * 10) +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    number = number / 10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(number &gt; 0)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ENDDO</a:t>
            </a:r>
            <a:endParaRPr lang="en-US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61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Java - </a:t>
            </a:r>
            <a:r>
              <a:rPr lang="en-US" altLang="en-US" i="1" dirty="0"/>
              <a:t>do-while</a:t>
            </a:r>
            <a:r>
              <a:rPr lang="en-US" altLang="en-US" dirty="0"/>
              <a:t> Loop Example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main (String[]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number,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, reverse = 0;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Scanner scan =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Scanner (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System.in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);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"Enter a positive integer: "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number =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scan.nextInt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{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number % 10;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reverse = (reverse * 10) +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number = number / 10;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}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(number &gt; 0); </a:t>
            </a:r>
            <a:r>
              <a:rPr lang="en-US" altLang="en-US" sz="18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NOTE THE SEMICOLON!!!!!!!!!!!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"The reversed is "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 reverse);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799824"/>
            <a:ext cx="1019039" cy="101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6526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Pseudocode</a:t>
            </a:r>
            <a:r>
              <a:rPr lang="en-US" altLang="en-US" sz="4000" i="1"/>
              <a:t> – for </a:t>
            </a:r>
            <a:r>
              <a:rPr lang="en-US" altLang="en-US" sz="4000"/>
              <a:t>Loop Example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22324" y="1846263"/>
            <a:ext cx="8093076" cy="40227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CREATE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 = 0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PRINT “Choose a number to see the multiplication table.”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READ </a:t>
            </a:r>
            <a:r>
              <a:rPr lang="en-US" altLang="en-US" sz="2200" dirty="0" err="1"/>
              <a:t>userChoice</a:t>
            </a:r>
            <a:endParaRPr lang="en-US" altLang="en-US" sz="2200" dirty="0"/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(multiplier = 1, multiplier &lt; 12, multiplier = multiplier  + 1)</a:t>
            </a:r>
            <a:br>
              <a:rPr lang="en-US" altLang="en-US" sz="2200" dirty="0"/>
            </a:br>
            <a:r>
              <a:rPr lang="en-US" altLang="en-US" sz="2200" dirty="0"/>
              <a:t>   PRINT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, “ * “, multiplier, “ = “, (multiplier *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)</a:t>
            </a:r>
            <a:br>
              <a:rPr lang="en-US" altLang="en-US" sz="2200" dirty="0"/>
            </a:br>
            <a:r>
              <a:rPr lang="en-US" altLang="en-US" sz="2200" dirty="0">
                <a:solidFill>
                  <a:srgbClr val="0432FF"/>
                </a:solidFill>
              </a:rPr>
              <a:t>ENDFOR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/>
            </a:r>
            <a:br>
              <a:rPr lang="en-US" altLang="en-US" sz="2200" dirty="0"/>
            </a:br>
            <a:endParaRPr lang="en-US" alt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657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sz="4000">
                <a:solidFill>
                  <a:srgbClr val="000000"/>
                </a:solidFill>
              </a:rPr>
              <a:t>Java - </a:t>
            </a:r>
            <a:r>
              <a:rPr lang="en-US" altLang="en-US" sz="4000" i="1">
                <a:solidFill>
                  <a:srgbClr val="000000"/>
                </a:solidFill>
              </a:rPr>
              <a:t>for </a:t>
            </a:r>
            <a:r>
              <a:rPr lang="en-US" altLang="en-US" sz="4000">
                <a:solidFill>
                  <a:srgbClr val="000000"/>
                </a:solidFill>
              </a:rPr>
              <a:t>Loop</a:t>
            </a:r>
            <a:r>
              <a:rPr lang="en-US" altLang="en-US" sz="4000" i="1">
                <a:solidFill>
                  <a:srgbClr val="000000"/>
                </a:solidFill>
              </a:rPr>
              <a:t> </a:t>
            </a:r>
            <a:r>
              <a:rPr lang="en-US" altLang="en-US" sz="4000">
                <a:solidFill>
                  <a:srgbClr val="000000"/>
                </a:solidFill>
              </a:rPr>
              <a:t>Example</a:t>
            </a:r>
            <a:endParaRPr lang="en-US" alt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Main(String[]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	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choice = 0;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Scanner scan =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Scanner (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System.in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b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"Enter a number to see the table."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choice =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scan.nextInt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8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multiplier = 1; multiplier &lt;= 12; multiplier += 1)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{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(multiplier + 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*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choice + 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=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(multiplier * choice)); 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799824"/>
            <a:ext cx="1019039" cy="101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8035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12045</TotalTime>
  <Words>179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Retrospect</vt:lpstr>
      <vt:lpstr>Loops and Repetition</vt:lpstr>
      <vt:lpstr>Initial Problem</vt:lpstr>
      <vt:lpstr>Initial Problem</vt:lpstr>
      <vt:lpstr>Pseudocode – Input Validation Example</vt:lpstr>
      <vt:lpstr>Input Validation Example</vt:lpstr>
      <vt:lpstr>Pseudocode – do-while Loop Example</vt:lpstr>
      <vt:lpstr>Java - do-while Loop Example</vt:lpstr>
      <vt:lpstr>Pseudocode – for Loop Example</vt:lpstr>
      <vt:lpstr>Java - for Loop Example</vt:lpstr>
      <vt:lpstr>Pseudocode – Nested for Loop Example</vt:lpstr>
      <vt:lpstr>Java – Nested for Loop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294</cp:revision>
  <dcterms:created xsi:type="dcterms:W3CDTF">2017-03-19T10:32:05Z</dcterms:created>
  <dcterms:modified xsi:type="dcterms:W3CDTF">2021-06-22T01:49:01Z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