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2"/>
  </p:notesMasterIdLst>
  <p:handoutMasterIdLst>
    <p:handoutMasterId r:id="rId13"/>
  </p:handoutMasterIdLst>
  <p:sldIdLst>
    <p:sldId id="420" r:id="rId2"/>
    <p:sldId id="413" r:id="rId3"/>
    <p:sldId id="474" r:id="rId4"/>
    <p:sldId id="417" r:id="rId5"/>
    <p:sldId id="418" r:id="rId6"/>
    <p:sldId id="494" r:id="rId7"/>
    <p:sldId id="425" r:id="rId8"/>
    <p:sldId id="429" r:id="rId9"/>
    <p:sldId id="431" r:id="rId10"/>
    <p:sldId id="434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7" autoAdjust="0"/>
    <p:restoredTop sz="94719" autoAdjust="0"/>
  </p:normalViewPr>
  <p:slideViewPr>
    <p:cSldViewPr>
      <p:cViewPr varScale="1">
        <p:scale>
          <a:sx n="87" d="100"/>
          <a:sy n="87" d="100"/>
        </p:scale>
        <p:origin x="1500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11/8/2021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11/8/2021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36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0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262009"/>
            <a:ext cx="7543800" cy="28527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Module 6 </a:t>
            </a:r>
            <a:r>
              <a:rPr lang="mr-IN" altLang="en-US" sz="4400" b="1" dirty="0"/>
              <a:t>–</a:t>
            </a:r>
            <a:r>
              <a:rPr lang="en-US" altLang="en-US" sz="4400" b="1" dirty="0"/>
              <a:t> Searching &amp;</a:t>
            </a:r>
            <a:br>
              <a:rPr lang="en-US" altLang="en-US" sz="4400" b="1" dirty="0"/>
            </a:br>
            <a:r>
              <a:rPr lang="en-US" altLang="en-US" sz="4400" b="1" dirty="0"/>
              <a:t>  Sorting Algorithms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6987" y="401775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9" name="Picture 8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63" y="2835357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Sorting in a C# Program 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 rtlCol="0">
            <a:norm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The </a:t>
            </a:r>
            <a:r>
              <a:rPr lang="en-US" altLang="en-US" sz="2400" dirty="0">
                <a:latin typeface="+mj-lt"/>
              </a:rPr>
              <a:t>Array and List </a:t>
            </a:r>
            <a:r>
              <a:rPr lang="en-US" altLang="en-US" sz="2400" dirty="0"/>
              <a:t>classes contains </a:t>
            </a:r>
            <a:r>
              <a:rPr lang="en-US" altLang="en-US" sz="2400" dirty="0">
                <a:latin typeface="Courier New" pitchFamily="49" charset="0"/>
              </a:rPr>
              <a:t>sort</a:t>
            </a:r>
            <a:r>
              <a:rPr lang="en-US" altLang="en-US" sz="2400" dirty="0"/>
              <a:t> methods.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To use them, the data type you are sorting must implement the </a:t>
            </a:r>
            <a:r>
              <a:rPr lang="en-US" altLang="en-US" sz="2400" dirty="0" err="1"/>
              <a:t>IComparable</a:t>
            </a:r>
            <a:r>
              <a:rPr lang="en-US" altLang="en-US" sz="2400" dirty="0"/>
              <a:t> interface.</a:t>
            </a:r>
            <a:br>
              <a:rPr lang="en-US" altLang="en-US" sz="2400" dirty="0"/>
            </a:br>
            <a:endParaRPr lang="en-US" altLang="en-US" sz="2400" dirty="0"/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List&lt;string&gt;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&lt;string&gt;();</a:t>
            </a:r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myList.Sort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altLang="en-US" sz="2400" dirty="0"/>
              <a:t>   </a:t>
            </a:r>
            <a:br>
              <a:rPr lang="en-US" altLang="en-US" sz="2400" dirty="0"/>
            </a:br>
            <a:endParaRPr lang="en-US" altLang="en-US" sz="2400" dirty="0"/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To sort an array of integers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  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[]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int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[50];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Array.Sort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xmlns="" id="{51B33787-6CB8-4A4F-831B-B417C1C52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3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Linear Search Algorithm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96971" y="1675034"/>
            <a:ext cx="8229600" cy="402272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target,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FOR each element temp in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IF (temp ==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					BREAK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 algn="l">
              <a:buNone/>
            </a:pP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B0B97AC8-A127-DF4B-BF00-093E46E34AD4}"/>
              </a:ext>
            </a:extLst>
          </p:cNvPr>
          <p:cNvSpPr/>
          <p:nvPr/>
        </p:nvSpPr>
        <p:spPr>
          <a:xfrm>
            <a:off x="7486008" y="477442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2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C#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95775"/>
            <a:ext cx="8382000" cy="4613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array.Length;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xmlns="" id="{3D55E5A1-2AA9-3445-A6C3-A1485196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26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99467"/>
            <a:ext cx="7543800" cy="474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Binary Search Algorithm</a:t>
            </a:r>
          </a:p>
        </p:txBody>
      </p:sp>
      <p:sp>
        <p:nvSpPr>
          <p:cNvPr id="123907" name="Rectangle 3"/>
          <p:cNvSpPr>
            <a:spLocks noGrp="1"/>
          </p:cNvSpPr>
          <p:nvPr>
            <p:ph idx="4294967295"/>
          </p:nvPr>
        </p:nvSpPr>
        <p:spPr>
          <a:xfrm>
            <a:off x="457200" y="1066799"/>
            <a:ext cx="8305800" cy="5381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low = 0, mid = 0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high = length of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found = false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WHILE (high &gt;= low)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mid = (low + high) / 2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IF (find &lt;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high = mid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IF (find ==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found = true and stop looking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  	   low = mid + 1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END WHILE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PRINT (find + " is " + found)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A9B838DE-791C-1B42-8414-9B016EE5DB24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2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ctrTitle" idx="4294967295"/>
          </p:nvPr>
        </p:nvSpPr>
        <p:spPr>
          <a:xfrm>
            <a:off x="364733" y="457200"/>
            <a:ext cx="7848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C#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subTitle" idx="4294967295"/>
          </p:nvPr>
        </p:nvSpPr>
        <p:spPr>
          <a:xfrm>
            <a:off x="76200" y="1035049"/>
            <a:ext cx="7239000" cy="544195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high = searchArray.Length-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bool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xmlns="" id="{CEE8BD36-4F93-7742-A4B0-B8F9EEB59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909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17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7F278-156A-1444-931A-684D11F5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BubbleSort</a:t>
            </a:r>
            <a:r>
              <a:rPr lang="en-US" dirty="0"/>
              <a:t> Code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530519C-2FE9-EA4D-AE80-429F388A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652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n-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j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j &lt; n-i-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j++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&gt;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{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swap temp and 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	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temp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 = temp;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	}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2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Selection Sort Algorithm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1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FOR each I from 0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minPos = I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FOR each J from I + 1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B[j] &lt; B[minPos]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   minPos = J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ENDFOR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!= minPos AND minPos &lt; n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temp = B[minPos]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B[minPos] =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 = temp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017125-8EEB-A54C-B128-47BAD0DDFF24}"/>
              </a:ext>
            </a:extLst>
          </p:cNvPr>
          <p:cNvSpPr/>
          <p:nvPr/>
        </p:nvSpPr>
        <p:spPr>
          <a:xfrm>
            <a:off x="7502061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0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Insertion Sort Algorithm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628650" y="1589510"/>
            <a:ext cx="8439150" cy="4576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FOR each index from 1 to n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key =  A[index]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 = index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//  Shift larger values to the right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WHILE  (position &gt; 0 AND key &lt; A[position-1]) 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A</a:t>
            </a:r>
            <a:r>
              <a:rPr lang="fr-FR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[position] = A[position - 1]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position = position - 1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ENDWHILE	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A [position] = key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 eaLnBrk="1" hangingPunct="1">
              <a:buNone/>
            </a:pPr>
            <a:endParaRPr lang="en-US" altLang="en-US" sz="23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F29F1C17-D2C2-A24D-A266-980272FD9AD2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03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C# Insertion Sort Algorithm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457200" y="1447801"/>
            <a:ext cx="8058150" cy="4729164"/>
          </a:xfrm>
        </p:spPr>
        <p:txBody>
          <a:bodyPr>
            <a:normAutofit/>
          </a:bodyPr>
          <a:lstStyle/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 = 1; index &lt;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list.Length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index++)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xmlns="" id="{7377470D-C24A-474B-BC9A-398578627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475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398917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14054</TotalTime>
  <Words>303</Words>
  <Application>Microsoft Office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Courier New</vt:lpstr>
      <vt:lpstr>Mangal</vt:lpstr>
      <vt:lpstr>Menlo</vt:lpstr>
      <vt:lpstr>PPT2_16to9</vt:lpstr>
      <vt:lpstr>Module 6 – Searching &amp;   Sorting Algorithms</vt:lpstr>
      <vt:lpstr>Linear Search Algorithm</vt:lpstr>
      <vt:lpstr>C#  Linear Search Algorithm</vt:lpstr>
      <vt:lpstr>Binary Search Algorithm</vt:lpstr>
      <vt:lpstr>C#  Binary  Search Algorithm</vt:lpstr>
      <vt:lpstr>BubbleSort Code</vt:lpstr>
      <vt:lpstr>Selection Sort Algorithm</vt:lpstr>
      <vt:lpstr>Insertion Sort Algorithm</vt:lpstr>
      <vt:lpstr>C# Insertion Sort Algorithm</vt:lpstr>
      <vt:lpstr>Sorting in a C# Program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443</cp:revision>
  <dcterms:created xsi:type="dcterms:W3CDTF">2017-03-19T10:32:05Z</dcterms:created>
  <dcterms:modified xsi:type="dcterms:W3CDTF">2021-11-08T15:06:47Z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