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8" r:id="rId1"/>
  </p:sldMasterIdLst>
  <p:notesMasterIdLst>
    <p:notesMasterId r:id="rId11"/>
  </p:notesMasterIdLst>
  <p:handoutMasterIdLst>
    <p:handoutMasterId r:id="rId12"/>
  </p:handoutMasterIdLst>
  <p:sldIdLst>
    <p:sldId id="405" r:id="rId2"/>
    <p:sldId id="414" r:id="rId3"/>
    <p:sldId id="340" r:id="rId4"/>
    <p:sldId id="343" r:id="rId5"/>
    <p:sldId id="345" r:id="rId6"/>
    <p:sldId id="349" r:id="rId7"/>
    <p:sldId id="351" r:id="rId8"/>
    <p:sldId id="423" r:id="rId9"/>
    <p:sldId id="325" r:id="rId10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A3115A-817E-D94D-9098-C67372EF97B3}" v="3" dt="2021-06-04T18:13:06.63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3" autoAdjust="0"/>
    <p:restoredTop sz="95349" autoAdjust="0"/>
  </p:normalViewPr>
  <p:slideViewPr>
    <p:cSldViewPr>
      <p:cViewPr varScale="1">
        <p:scale>
          <a:sx n="88" d="100"/>
          <a:sy n="88" d="100"/>
        </p:scale>
        <p:origin x="1662" y="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5CA3115A-817E-D94D-9098-C67372EF97B3}"/>
    <pc:docChg chg="custSel modSld modMainMaster">
      <pc:chgData name="Douglas Malcolm" userId="6fbabce8-ec94-4dd3-b118-672eb69ae1ad" providerId="ADAL" clId="{5CA3115A-817E-D94D-9098-C67372EF97B3}" dt="2021-06-21T19:19:16.973" v="32" actId="20577"/>
      <pc:docMkLst>
        <pc:docMk/>
      </pc:docMkLst>
      <pc:sldChg chg="delSp mod">
        <pc:chgData name="Douglas Malcolm" userId="6fbabce8-ec94-4dd3-b118-672eb69ae1ad" providerId="ADAL" clId="{5CA3115A-817E-D94D-9098-C67372EF97B3}" dt="2021-06-04T18:53:10.596" v="31" actId="478"/>
        <pc:sldMkLst>
          <pc:docMk/>
          <pc:sldMk cId="4088066687" sldId="325"/>
        </pc:sldMkLst>
        <pc:spChg chg="del">
          <ac:chgData name="Douglas Malcolm" userId="6fbabce8-ec94-4dd3-b118-672eb69ae1ad" providerId="ADAL" clId="{5CA3115A-817E-D94D-9098-C67372EF97B3}" dt="2021-06-04T18:53:10.596" v="31" actId="478"/>
          <ac:spMkLst>
            <pc:docMk/>
            <pc:sldMk cId="4088066687" sldId="325"/>
            <ac:spMk id="3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3:10.596" v="31" actId="478"/>
          <ac:spMkLst>
            <pc:docMk/>
            <pc:sldMk cId="4088066687" sldId="325"/>
            <ac:spMk id="4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3:10.596" v="31" actId="478"/>
          <ac:spMkLst>
            <pc:docMk/>
            <pc:sldMk cId="4088066687" sldId="325"/>
            <ac:spMk id="5" creationId="{00000000-0000-0000-0000-000000000000}"/>
          </ac:spMkLst>
        </pc:spChg>
      </pc:sldChg>
      <pc:sldChg chg="delSp mod">
        <pc:chgData name="Douglas Malcolm" userId="6fbabce8-ec94-4dd3-b118-672eb69ae1ad" providerId="ADAL" clId="{5CA3115A-817E-D94D-9098-C67372EF97B3}" dt="2021-06-04T18:52:55.917" v="25" actId="478"/>
        <pc:sldMkLst>
          <pc:docMk/>
          <pc:sldMk cId="2881877833" sldId="340"/>
        </pc:sldMkLst>
        <pc:spChg chg="del">
          <ac:chgData name="Douglas Malcolm" userId="6fbabce8-ec94-4dd3-b118-672eb69ae1ad" providerId="ADAL" clId="{5CA3115A-817E-D94D-9098-C67372EF97B3}" dt="2021-06-04T18:52:55.917" v="25" actId="478"/>
          <ac:spMkLst>
            <pc:docMk/>
            <pc:sldMk cId="2881877833" sldId="340"/>
            <ac:spMk id="2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2:55.917" v="25" actId="478"/>
          <ac:spMkLst>
            <pc:docMk/>
            <pc:sldMk cId="2881877833" sldId="340"/>
            <ac:spMk id="3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2:55.917" v="25" actId="478"/>
          <ac:spMkLst>
            <pc:docMk/>
            <pc:sldMk cId="2881877833" sldId="340"/>
            <ac:spMk id="4" creationId="{00000000-0000-0000-0000-000000000000}"/>
          </ac:spMkLst>
        </pc:spChg>
      </pc:sldChg>
      <pc:sldChg chg="delSp modSp mod">
        <pc:chgData name="Douglas Malcolm" userId="6fbabce8-ec94-4dd3-b118-672eb69ae1ad" providerId="ADAL" clId="{5CA3115A-817E-D94D-9098-C67372EF97B3}" dt="2021-06-04T18:52:58.329" v="26" actId="478"/>
        <pc:sldMkLst>
          <pc:docMk/>
          <pc:sldMk cId="4031890020" sldId="343"/>
        </pc:sldMkLst>
        <pc:spChg chg="mod">
          <ac:chgData name="Douglas Malcolm" userId="6fbabce8-ec94-4dd3-b118-672eb69ae1ad" providerId="ADAL" clId="{5CA3115A-817E-D94D-9098-C67372EF97B3}" dt="2021-06-04T17:05:19.412" v="0"/>
          <ac:spMkLst>
            <pc:docMk/>
            <pc:sldMk cId="4031890020" sldId="343"/>
            <ac:spMk id="3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2:58.329" v="26" actId="478"/>
          <ac:spMkLst>
            <pc:docMk/>
            <pc:sldMk cId="4031890020" sldId="343"/>
            <ac:spMk id="4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2:58.329" v="26" actId="478"/>
          <ac:spMkLst>
            <pc:docMk/>
            <pc:sldMk cId="4031890020" sldId="343"/>
            <ac:spMk id="5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2:58.329" v="26" actId="478"/>
          <ac:spMkLst>
            <pc:docMk/>
            <pc:sldMk cId="4031890020" sldId="343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5CA3115A-817E-D94D-9098-C67372EF97B3}" dt="2021-06-04T18:53:00.334" v="27" actId="478"/>
        <pc:sldMkLst>
          <pc:docMk/>
          <pc:sldMk cId="1333111422" sldId="345"/>
        </pc:sldMkLst>
        <pc:spChg chg="del">
          <ac:chgData name="Douglas Malcolm" userId="6fbabce8-ec94-4dd3-b118-672eb69ae1ad" providerId="ADAL" clId="{5CA3115A-817E-D94D-9098-C67372EF97B3}" dt="2021-06-04T18:53:00.334" v="27" actId="478"/>
          <ac:spMkLst>
            <pc:docMk/>
            <pc:sldMk cId="1333111422" sldId="345"/>
            <ac:spMk id="3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3:00.334" v="27" actId="478"/>
          <ac:spMkLst>
            <pc:docMk/>
            <pc:sldMk cId="1333111422" sldId="345"/>
            <ac:spMk id="4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3:00.334" v="27" actId="478"/>
          <ac:spMkLst>
            <pc:docMk/>
            <pc:sldMk cId="1333111422" sldId="345"/>
            <ac:spMk id="5" creationId="{00000000-0000-0000-0000-000000000000}"/>
          </ac:spMkLst>
        </pc:spChg>
      </pc:sldChg>
      <pc:sldChg chg="delSp modSp mod">
        <pc:chgData name="Douglas Malcolm" userId="6fbabce8-ec94-4dd3-b118-672eb69ae1ad" providerId="ADAL" clId="{5CA3115A-817E-D94D-9098-C67372EF97B3}" dt="2021-06-04T18:53:02.632" v="28" actId="478"/>
        <pc:sldMkLst>
          <pc:docMk/>
          <pc:sldMk cId="4089520404" sldId="349"/>
        </pc:sldMkLst>
        <pc:spChg chg="mod">
          <ac:chgData name="Douglas Malcolm" userId="6fbabce8-ec94-4dd3-b118-672eb69ae1ad" providerId="ADAL" clId="{5CA3115A-817E-D94D-9098-C67372EF97B3}" dt="2021-06-04T17:05:19.412" v="0"/>
          <ac:spMkLst>
            <pc:docMk/>
            <pc:sldMk cId="4089520404" sldId="349"/>
            <ac:spMk id="3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3:02.632" v="28" actId="478"/>
          <ac:spMkLst>
            <pc:docMk/>
            <pc:sldMk cId="4089520404" sldId="349"/>
            <ac:spMk id="4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3:02.632" v="28" actId="478"/>
          <ac:spMkLst>
            <pc:docMk/>
            <pc:sldMk cId="4089520404" sldId="349"/>
            <ac:spMk id="5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3:02.632" v="28" actId="478"/>
          <ac:spMkLst>
            <pc:docMk/>
            <pc:sldMk cId="4089520404" sldId="349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5CA3115A-817E-D94D-9098-C67372EF97B3}" dt="2021-06-04T18:53:05.187" v="29" actId="478"/>
        <pc:sldMkLst>
          <pc:docMk/>
          <pc:sldMk cId="3651863893" sldId="351"/>
        </pc:sldMkLst>
        <pc:spChg chg="del">
          <ac:chgData name="Douglas Malcolm" userId="6fbabce8-ec94-4dd3-b118-672eb69ae1ad" providerId="ADAL" clId="{5CA3115A-817E-D94D-9098-C67372EF97B3}" dt="2021-06-04T18:53:05.187" v="29" actId="478"/>
          <ac:spMkLst>
            <pc:docMk/>
            <pc:sldMk cId="3651863893" sldId="351"/>
            <ac:spMk id="3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3:05.187" v="29" actId="478"/>
          <ac:spMkLst>
            <pc:docMk/>
            <pc:sldMk cId="3651863893" sldId="351"/>
            <ac:spMk id="4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3:05.187" v="29" actId="478"/>
          <ac:spMkLst>
            <pc:docMk/>
            <pc:sldMk cId="3651863893" sldId="351"/>
            <ac:spMk id="5" creationId="{00000000-0000-0000-0000-000000000000}"/>
          </ac:spMkLst>
        </pc:spChg>
      </pc:sldChg>
      <pc:sldChg chg="delSp modSp mod">
        <pc:chgData name="Douglas Malcolm" userId="6fbabce8-ec94-4dd3-b118-672eb69ae1ad" providerId="ADAL" clId="{5CA3115A-817E-D94D-9098-C67372EF97B3}" dt="2021-06-21T19:19:16.973" v="32" actId="20577"/>
        <pc:sldMkLst>
          <pc:docMk/>
          <pc:sldMk cId="1184292166" sldId="405"/>
        </pc:sldMkLst>
        <pc:spChg chg="del">
          <ac:chgData name="Douglas Malcolm" userId="6fbabce8-ec94-4dd3-b118-672eb69ae1ad" providerId="ADAL" clId="{5CA3115A-817E-D94D-9098-C67372EF97B3}" dt="2021-06-04T18:52:48.942" v="22" actId="478"/>
          <ac:spMkLst>
            <pc:docMk/>
            <pc:sldMk cId="1184292166" sldId="405"/>
            <ac:spMk id="2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2:48.942" v="22" actId="478"/>
          <ac:spMkLst>
            <pc:docMk/>
            <pc:sldMk cId="1184292166" sldId="405"/>
            <ac:spMk id="4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2:49.863" v="23" actId="478"/>
          <ac:spMkLst>
            <pc:docMk/>
            <pc:sldMk cId="1184292166" sldId="405"/>
            <ac:spMk id="5" creationId="{00000000-0000-0000-0000-000000000000}"/>
          </ac:spMkLst>
        </pc:spChg>
        <pc:spChg chg="mod">
          <ac:chgData name="Douglas Malcolm" userId="6fbabce8-ec94-4dd3-b118-672eb69ae1ad" providerId="ADAL" clId="{5CA3115A-817E-D94D-9098-C67372EF97B3}" dt="2021-06-21T19:19:16.973" v="32" actId="20577"/>
          <ac:spMkLst>
            <pc:docMk/>
            <pc:sldMk cId="1184292166" sldId="405"/>
            <ac:spMk id="6" creationId="{E59A2D7A-8049-BC4B-A5CF-E4066D0E36B7}"/>
          </ac:spMkLst>
        </pc:spChg>
      </pc:sldChg>
      <pc:sldChg chg="delSp modSp mod">
        <pc:chgData name="Douglas Malcolm" userId="6fbabce8-ec94-4dd3-b118-672eb69ae1ad" providerId="ADAL" clId="{5CA3115A-817E-D94D-9098-C67372EF97B3}" dt="2021-06-04T18:52:52.445" v="24" actId="478"/>
        <pc:sldMkLst>
          <pc:docMk/>
          <pc:sldMk cId="725880834" sldId="414"/>
        </pc:sldMkLst>
        <pc:spChg chg="mod">
          <ac:chgData name="Douglas Malcolm" userId="6fbabce8-ec94-4dd3-b118-672eb69ae1ad" providerId="ADAL" clId="{5CA3115A-817E-D94D-9098-C67372EF97B3}" dt="2021-06-04T17:05:19.412" v="0"/>
          <ac:spMkLst>
            <pc:docMk/>
            <pc:sldMk cId="725880834" sldId="414"/>
            <ac:spMk id="3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2:52.445" v="24" actId="478"/>
          <ac:spMkLst>
            <pc:docMk/>
            <pc:sldMk cId="725880834" sldId="414"/>
            <ac:spMk id="4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2:52.445" v="24" actId="478"/>
          <ac:spMkLst>
            <pc:docMk/>
            <pc:sldMk cId="725880834" sldId="414"/>
            <ac:spMk id="5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2:52.445" v="24" actId="478"/>
          <ac:spMkLst>
            <pc:docMk/>
            <pc:sldMk cId="725880834" sldId="414"/>
            <ac:spMk id="6" creationId="{00000000-0000-0000-0000-000000000000}"/>
          </ac:spMkLst>
        </pc:spChg>
      </pc:sldChg>
      <pc:sldChg chg="delSp modSp mod">
        <pc:chgData name="Douglas Malcolm" userId="6fbabce8-ec94-4dd3-b118-672eb69ae1ad" providerId="ADAL" clId="{5CA3115A-817E-D94D-9098-C67372EF97B3}" dt="2021-06-04T18:53:08.053" v="30" actId="478"/>
        <pc:sldMkLst>
          <pc:docMk/>
          <pc:sldMk cId="1543193680" sldId="423"/>
        </pc:sldMkLst>
        <pc:spChg chg="mod">
          <ac:chgData name="Douglas Malcolm" userId="6fbabce8-ec94-4dd3-b118-672eb69ae1ad" providerId="ADAL" clId="{5CA3115A-817E-D94D-9098-C67372EF97B3}" dt="2021-06-04T17:05:19.412" v="0"/>
          <ac:spMkLst>
            <pc:docMk/>
            <pc:sldMk cId="1543193680" sldId="423"/>
            <ac:spMk id="3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3:08.053" v="30" actId="478"/>
          <ac:spMkLst>
            <pc:docMk/>
            <pc:sldMk cId="1543193680" sldId="423"/>
            <ac:spMk id="4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3:08.053" v="30" actId="478"/>
          <ac:spMkLst>
            <pc:docMk/>
            <pc:sldMk cId="1543193680" sldId="423"/>
            <ac:spMk id="5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53:08.053" v="30" actId="478"/>
          <ac:spMkLst>
            <pc:docMk/>
            <pc:sldMk cId="1543193680" sldId="423"/>
            <ac:spMk id="6" creationId="{00000000-0000-0000-0000-000000000000}"/>
          </ac:spMkLst>
        </pc:spChg>
      </pc:sldChg>
      <pc:sldMasterChg chg="addSp delSp modSp mod delSldLayout modSldLayout">
        <pc:chgData name="Douglas Malcolm" userId="6fbabce8-ec94-4dd3-b118-672eb69ae1ad" providerId="ADAL" clId="{5CA3115A-817E-D94D-9098-C67372EF97B3}" dt="2021-06-04T18:52:40.120" v="21" actId="2696"/>
        <pc:sldMasterMkLst>
          <pc:docMk/>
          <pc:sldMasterMk cId="1774451841" sldId="2147484078"/>
        </pc:sldMasterMkLst>
        <pc:spChg chg="del">
          <ac:chgData name="Douglas Malcolm" userId="6fbabce8-ec94-4dd3-b118-672eb69ae1ad" providerId="ADAL" clId="{5CA3115A-817E-D94D-9098-C67372EF97B3}" dt="2021-06-04T18:11:53.997" v="1" actId="478"/>
          <ac:spMkLst>
            <pc:docMk/>
            <pc:sldMasterMk cId="1774451841" sldId="2147484078"/>
            <ac:spMk id="4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11:54.935" v="2" actId="478"/>
          <ac:spMkLst>
            <pc:docMk/>
            <pc:sldMasterMk cId="1774451841" sldId="2147484078"/>
            <ac:spMk id="5" creationId="{00000000-0000-0000-0000-000000000000}"/>
          </ac:spMkLst>
        </pc:spChg>
        <pc:spChg chg="del">
          <ac:chgData name="Douglas Malcolm" userId="6fbabce8-ec94-4dd3-b118-672eb69ae1ad" providerId="ADAL" clId="{5CA3115A-817E-D94D-9098-C67372EF97B3}" dt="2021-06-04T18:11:55.801" v="3" actId="478"/>
          <ac:spMkLst>
            <pc:docMk/>
            <pc:sldMasterMk cId="1774451841" sldId="2147484078"/>
            <ac:spMk id="6" creationId="{00000000-0000-0000-0000-000000000000}"/>
          </ac:spMkLst>
        </pc:spChg>
        <pc:spChg chg="add mod">
          <ac:chgData name="Douglas Malcolm" userId="6fbabce8-ec94-4dd3-b118-672eb69ae1ad" providerId="ADAL" clId="{5CA3115A-817E-D94D-9098-C67372EF97B3}" dt="2021-06-04T18:12:47.850" v="10"/>
          <ac:spMkLst>
            <pc:docMk/>
            <pc:sldMasterMk cId="1774451841" sldId="2147484078"/>
            <ac:spMk id="7" creationId="{76FE694C-FF8D-DB48-8B84-4FA78882C518}"/>
          </ac:spMkLst>
        </pc:spChg>
        <pc:sldLayoutChg chg="addSp delSp modSp mod">
          <pc:chgData name="Douglas Malcolm" userId="6fbabce8-ec94-4dd3-b118-672eb69ae1ad" providerId="ADAL" clId="{5CA3115A-817E-D94D-9098-C67372EF97B3}" dt="2021-06-04T18:13:10.189" v="12" actId="478"/>
          <pc:sldLayoutMkLst>
            <pc:docMk/>
            <pc:sldMasterMk cId="1774451841" sldId="2147484078"/>
            <pc:sldLayoutMk cId="1106685798" sldId="2147484079"/>
          </pc:sldLayoutMkLst>
          <pc:spChg chg="del">
            <ac:chgData name="Douglas Malcolm" userId="6fbabce8-ec94-4dd3-b118-672eb69ae1ad" providerId="ADAL" clId="{5CA3115A-817E-D94D-9098-C67372EF97B3}" dt="2021-06-04T18:12:00.676" v="4" actId="478"/>
            <ac:spMkLst>
              <pc:docMk/>
              <pc:sldMasterMk cId="1774451841" sldId="2147484078"/>
              <pc:sldLayoutMk cId="1106685798" sldId="2147484079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5CA3115A-817E-D94D-9098-C67372EF97B3}" dt="2021-06-04T18:12:02.018" v="5" actId="478"/>
            <ac:spMkLst>
              <pc:docMk/>
              <pc:sldMasterMk cId="1774451841" sldId="2147484078"/>
              <pc:sldLayoutMk cId="1106685798" sldId="2147484079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5CA3115A-817E-D94D-9098-C67372EF97B3}" dt="2021-06-04T18:12:02.815" v="6" actId="478"/>
            <ac:spMkLst>
              <pc:docMk/>
              <pc:sldMasterMk cId="1774451841" sldId="2147484078"/>
              <pc:sldLayoutMk cId="1106685798" sldId="2147484079"/>
              <ac:spMk id="6" creationId="{00000000-0000-0000-0000-000000000000}"/>
            </ac:spMkLst>
          </pc:spChg>
          <pc:spChg chg="add del mod">
            <ac:chgData name="Douglas Malcolm" userId="6fbabce8-ec94-4dd3-b118-672eb69ae1ad" providerId="ADAL" clId="{5CA3115A-817E-D94D-9098-C67372EF97B3}" dt="2021-06-04T18:13:10.189" v="12" actId="478"/>
            <ac:spMkLst>
              <pc:docMk/>
              <pc:sldMasterMk cId="1774451841" sldId="2147484078"/>
              <pc:sldLayoutMk cId="1106685798" sldId="2147484079"/>
              <ac:spMk id="7" creationId="{457D668F-DD38-C645-A231-AE981788D713}"/>
            </ac:spMkLst>
          </pc:spChg>
        </pc:sldLayoutChg>
        <pc:sldLayoutChg chg="delSp mod">
          <pc:chgData name="Douglas Malcolm" userId="6fbabce8-ec94-4dd3-b118-672eb69ae1ad" providerId="ADAL" clId="{5CA3115A-817E-D94D-9098-C67372EF97B3}" dt="2021-06-04T18:12:09.303" v="9" actId="478"/>
          <pc:sldLayoutMkLst>
            <pc:docMk/>
            <pc:sldMasterMk cId="1774451841" sldId="2147484078"/>
            <pc:sldLayoutMk cId="712340319" sldId="2147484080"/>
          </pc:sldLayoutMkLst>
          <pc:spChg chg="del">
            <ac:chgData name="Douglas Malcolm" userId="6fbabce8-ec94-4dd3-b118-672eb69ae1ad" providerId="ADAL" clId="{5CA3115A-817E-D94D-9098-C67372EF97B3}" dt="2021-06-04T18:12:07.678" v="7" actId="478"/>
            <ac:spMkLst>
              <pc:docMk/>
              <pc:sldMasterMk cId="1774451841" sldId="2147484078"/>
              <pc:sldLayoutMk cId="712340319" sldId="2147484080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5CA3115A-817E-D94D-9098-C67372EF97B3}" dt="2021-06-04T18:12:08.642" v="8" actId="478"/>
            <ac:spMkLst>
              <pc:docMk/>
              <pc:sldMasterMk cId="1774451841" sldId="2147484078"/>
              <pc:sldLayoutMk cId="712340319" sldId="2147484080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5CA3115A-817E-D94D-9098-C67372EF97B3}" dt="2021-06-04T18:12:09.303" v="9" actId="478"/>
            <ac:spMkLst>
              <pc:docMk/>
              <pc:sldMasterMk cId="1774451841" sldId="2147484078"/>
              <pc:sldLayoutMk cId="712340319" sldId="2147484080"/>
              <ac:spMk id="6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5CA3115A-817E-D94D-9098-C67372EF97B3}" dt="2021-06-04T18:52:40.120" v="21" actId="2696"/>
          <pc:sldLayoutMkLst>
            <pc:docMk/>
            <pc:sldMasterMk cId="1774451841" sldId="2147484078"/>
            <pc:sldLayoutMk cId="82409408" sldId="2147484081"/>
          </pc:sldLayoutMkLst>
        </pc:sldLayoutChg>
        <pc:sldLayoutChg chg="del">
          <pc:chgData name="Douglas Malcolm" userId="6fbabce8-ec94-4dd3-b118-672eb69ae1ad" providerId="ADAL" clId="{5CA3115A-817E-D94D-9098-C67372EF97B3}" dt="2021-06-04T18:52:38.559" v="20" actId="2696"/>
          <pc:sldLayoutMkLst>
            <pc:docMk/>
            <pc:sldMasterMk cId="1774451841" sldId="2147484078"/>
            <pc:sldLayoutMk cId="2075451588" sldId="2147484082"/>
          </pc:sldLayoutMkLst>
        </pc:sldLayoutChg>
        <pc:sldLayoutChg chg="del">
          <pc:chgData name="Douglas Malcolm" userId="6fbabce8-ec94-4dd3-b118-672eb69ae1ad" providerId="ADAL" clId="{5CA3115A-817E-D94D-9098-C67372EF97B3}" dt="2021-06-04T18:52:37.101" v="19" actId="2696"/>
          <pc:sldLayoutMkLst>
            <pc:docMk/>
            <pc:sldMasterMk cId="1774451841" sldId="2147484078"/>
            <pc:sldLayoutMk cId="537961295" sldId="2147484083"/>
          </pc:sldLayoutMkLst>
        </pc:sldLayoutChg>
        <pc:sldLayoutChg chg="del">
          <pc:chgData name="Douglas Malcolm" userId="6fbabce8-ec94-4dd3-b118-672eb69ae1ad" providerId="ADAL" clId="{5CA3115A-817E-D94D-9098-C67372EF97B3}" dt="2021-06-04T18:52:35.512" v="18" actId="2696"/>
          <pc:sldLayoutMkLst>
            <pc:docMk/>
            <pc:sldMasterMk cId="1774451841" sldId="2147484078"/>
            <pc:sldLayoutMk cId="609331195" sldId="2147484084"/>
          </pc:sldLayoutMkLst>
        </pc:sldLayoutChg>
        <pc:sldLayoutChg chg="del">
          <pc:chgData name="Douglas Malcolm" userId="6fbabce8-ec94-4dd3-b118-672eb69ae1ad" providerId="ADAL" clId="{5CA3115A-817E-D94D-9098-C67372EF97B3}" dt="2021-06-04T18:52:33.928" v="17" actId="2696"/>
          <pc:sldLayoutMkLst>
            <pc:docMk/>
            <pc:sldMasterMk cId="1774451841" sldId="2147484078"/>
            <pc:sldLayoutMk cId="1827365469" sldId="2147484085"/>
          </pc:sldLayoutMkLst>
        </pc:sldLayoutChg>
        <pc:sldLayoutChg chg="del">
          <pc:chgData name="Douglas Malcolm" userId="6fbabce8-ec94-4dd3-b118-672eb69ae1ad" providerId="ADAL" clId="{5CA3115A-817E-D94D-9098-C67372EF97B3}" dt="2021-06-04T18:52:31.359" v="16" actId="2696"/>
          <pc:sldLayoutMkLst>
            <pc:docMk/>
            <pc:sldMasterMk cId="1774451841" sldId="2147484078"/>
            <pc:sldLayoutMk cId="1367801736" sldId="2147484086"/>
          </pc:sldLayoutMkLst>
        </pc:sldLayoutChg>
        <pc:sldLayoutChg chg="del">
          <pc:chgData name="Douglas Malcolm" userId="6fbabce8-ec94-4dd3-b118-672eb69ae1ad" providerId="ADAL" clId="{5CA3115A-817E-D94D-9098-C67372EF97B3}" dt="2021-06-04T18:52:29.253" v="15" actId="2696"/>
          <pc:sldLayoutMkLst>
            <pc:docMk/>
            <pc:sldMasterMk cId="1774451841" sldId="2147484078"/>
            <pc:sldLayoutMk cId="1978819464" sldId="2147484087"/>
          </pc:sldLayoutMkLst>
        </pc:sldLayoutChg>
        <pc:sldLayoutChg chg="del">
          <pc:chgData name="Douglas Malcolm" userId="6fbabce8-ec94-4dd3-b118-672eb69ae1ad" providerId="ADAL" clId="{5CA3115A-817E-D94D-9098-C67372EF97B3}" dt="2021-06-04T18:52:27.489" v="14" actId="2696"/>
          <pc:sldLayoutMkLst>
            <pc:docMk/>
            <pc:sldMasterMk cId="1774451841" sldId="2147484078"/>
            <pc:sldLayoutMk cId="2086974006" sldId="2147484088"/>
          </pc:sldLayoutMkLst>
        </pc:sldLayoutChg>
        <pc:sldLayoutChg chg="del">
          <pc:chgData name="Douglas Malcolm" userId="6fbabce8-ec94-4dd3-b118-672eb69ae1ad" providerId="ADAL" clId="{5CA3115A-817E-D94D-9098-C67372EF97B3}" dt="2021-06-04T18:52:25.344" v="13" actId="2696"/>
          <pc:sldLayoutMkLst>
            <pc:docMk/>
            <pc:sldMasterMk cId="1774451841" sldId="2147484078"/>
            <pc:sldLayoutMk cId="921712391" sldId="2147484089"/>
          </pc:sldLayoutMkLst>
        </pc:sldLayoutChg>
      </pc:sldMasterChg>
    </pc:docChg>
  </pc:docChgLst>
  <pc:docChgLst>
    <pc:chgData name="Douglas Malcolm" userId="6fbabce8-ec94-4dd3-b118-672eb69ae1ad" providerId="ADAL" clId="{0E2EE551-F4F3-0E45-ADCD-1DCE0633CABD}"/>
    <pc:docChg chg="modSld">
      <pc:chgData name="Douglas Malcolm" userId="6fbabce8-ec94-4dd3-b118-672eb69ae1ad" providerId="ADAL" clId="{0E2EE551-F4F3-0E45-ADCD-1DCE0633CABD}" dt="2019-06-09T15:30:24.831" v="50" actId="6549"/>
      <pc:docMkLst>
        <pc:docMk/>
      </pc:docMkLst>
      <pc:sldChg chg="modSp">
        <pc:chgData name="Douglas Malcolm" userId="6fbabce8-ec94-4dd3-b118-672eb69ae1ad" providerId="ADAL" clId="{0E2EE551-F4F3-0E45-ADCD-1DCE0633CABD}" dt="2019-06-09T15:26:42.442" v="39" actId="6549"/>
        <pc:sldMkLst>
          <pc:docMk/>
          <pc:sldMk cId="3747310830" sldId="309"/>
        </pc:sldMkLst>
        <pc:spChg chg="mod">
          <ac:chgData name="Douglas Malcolm" userId="6fbabce8-ec94-4dd3-b118-672eb69ae1ad" providerId="ADAL" clId="{0E2EE551-F4F3-0E45-ADCD-1DCE0633CABD}" dt="2019-06-09T15:26:42.442" v="39" actId="6549"/>
          <ac:spMkLst>
            <pc:docMk/>
            <pc:sldMk cId="3747310830" sldId="309"/>
            <ac:spMk id="5" creationId="{8C77B1F6-057F-E143-B553-D39818A780DB}"/>
          </ac:spMkLst>
        </pc:spChg>
      </pc:sldChg>
      <pc:sldChg chg="modSp">
        <pc:chgData name="Douglas Malcolm" userId="6fbabce8-ec94-4dd3-b118-672eb69ae1ad" providerId="ADAL" clId="{0E2EE551-F4F3-0E45-ADCD-1DCE0633CABD}" dt="2019-06-09T15:29:29.537" v="43" actId="20577"/>
        <pc:sldMkLst>
          <pc:docMk/>
          <pc:sldMk cId="4088066687" sldId="325"/>
        </pc:sldMkLst>
        <pc:spChg chg="mod">
          <ac:chgData name="Douglas Malcolm" userId="6fbabce8-ec94-4dd3-b118-672eb69ae1ad" providerId="ADAL" clId="{0E2EE551-F4F3-0E45-ADCD-1DCE0633CABD}" dt="2019-06-09T15:29:29.537" v="43" actId="20577"/>
          <ac:spMkLst>
            <pc:docMk/>
            <pc:sldMk cId="4088066687" sldId="325"/>
            <ac:spMk id="8" creationId="{00000000-0000-0000-0000-000000000000}"/>
          </ac:spMkLst>
        </pc:spChg>
      </pc:sldChg>
      <pc:sldChg chg="modSp">
        <pc:chgData name="Douglas Malcolm" userId="6fbabce8-ec94-4dd3-b118-672eb69ae1ad" providerId="ADAL" clId="{0E2EE551-F4F3-0E45-ADCD-1DCE0633CABD}" dt="2019-06-09T15:24:33.464" v="38" actId="20577"/>
        <pc:sldMkLst>
          <pc:docMk/>
          <pc:sldMk cId="3488902235" sldId="421"/>
        </pc:sldMkLst>
        <pc:spChg chg="mod">
          <ac:chgData name="Douglas Malcolm" userId="6fbabce8-ec94-4dd3-b118-672eb69ae1ad" providerId="ADAL" clId="{0E2EE551-F4F3-0E45-ADCD-1DCE0633CABD}" dt="2019-06-09T15:24:33.464" v="38" actId="20577"/>
          <ac:spMkLst>
            <pc:docMk/>
            <pc:sldMk cId="3488902235" sldId="421"/>
            <ac:spMk id="5" creationId="{8E52E1DD-861A-F649-A222-B1B9371307EB}"/>
          </ac:spMkLst>
        </pc:spChg>
      </pc:sldChg>
      <pc:sldChg chg="modSp">
        <pc:chgData name="Douglas Malcolm" userId="6fbabce8-ec94-4dd3-b118-672eb69ae1ad" providerId="ADAL" clId="{0E2EE551-F4F3-0E45-ADCD-1DCE0633CABD}" dt="2019-06-09T15:30:24.831" v="50" actId="6549"/>
        <pc:sldMkLst>
          <pc:docMk/>
          <pc:sldMk cId="1543193680" sldId="423"/>
        </pc:sldMkLst>
        <pc:spChg chg="mod">
          <ac:chgData name="Douglas Malcolm" userId="6fbabce8-ec94-4dd3-b118-672eb69ae1ad" providerId="ADAL" clId="{0E2EE551-F4F3-0E45-ADCD-1DCE0633CABD}" dt="2019-06-09T15:30:24.831" v="50" actId="6549"/>
          <ac:spMkLst>
            <pc:docMk/>
            <pc:sldMk cId="1543193680" sldId="423"/>
            <ac:spMk id="3" creationId="{00000000-0000-0000-0000-000000000000}"/>
          </ac:spMkLst>
        </pc:spChg>
      </pc:sldChg>
    </pc:docChg>
  </pc:docChgLst>
  <pc:docChgLst>
    <pc:chgData name="Douglas Malcolm" userId="6fbabce8-ec94-4dd3-b118-672eb69ae1ad" providerId="ADAL" clId="{61F2F59E-9F23-8F4C-A770-6C211193F467}"/>
    <pc:docChg chg="modSld">
      <pc:chgData name="Douglas Malcolm" userId="6fbabce8-ec94-4dd3-b118-672eb69ae1ad" providerId="ADAL" clId="{61F2F59E-9F23-8F4C-A770-6C211193F467}" dt="2019-09-04T09:03:04.693" v="4" actId="20577"/>
      <pc:docMkLst>
        <pc:docMk/>
      </pc:docMkLst>
      <pc:sldChg chg="modSp">
        <pc:chgData name="Douglas Malcolm" userId="6fbabce8-ec94-4dd3-b118-672eb69ae1ad" providerId="ADAL" clId="{61F2F59E-9F23-8F4C-A770-6C211193F467}" dt="2019-09-04T08:47:24.065" v="2" actId="20577"/>
        <pc:sldMkLst>
          <pc:docMk/>
          <pc:sldMk cId="2480712791" sldId="320"/>
        </pc:sldMkLst>
        <pc:spChg chg="mod">
          <ac:chgData name="Douglas Malcolm" userId="6fbabce8-ec94-4dd3-b118-672eb69ae1ad" providerId="ADAL" clId="{61F2F59E-9F23-8F4C-A770-6C211193F467}" dt="2019-09-04T08:47:24.065" v="2" actId="20577"/>
          <ac:spMkLst>
            <pc:docMk/>
            <pc:sldMk cId="2480712791" sldId="320"/>
            <ac:spMk id="50179" creationId="{00000000-0000-0000-0000-000000000000}"/>
          </ac:spMkLst>
        </pc:spChg>
      </pc:sldChg>
      <pc:sldChg chg="modSp">
        <pc:chgData name="Douglas Malcolm" userId="6fbabce8-ec94-4dd3-b118-672eb69ae1ad" providerId="ADAL" clId="{61F2F59E-9F23-8F4C-A770-6C211193F467}" dt="2019-09-04T08:40:01.126" v="0" actId="20577"/>
        <pc:sldMkLst>
          <pc:docMk/>
          <pc:sldMk cId="4031890020" sldId="343"/>
        </pc:sldMkLst>
        <pc:spChg chg="mod">
          <ac:chgData name="Douglas Malcolm" userId="6fbabce8-ec94-4dd3-b118-672eb69ae1ad" providerId="ADAL" clId="{61F2F59E-9F23-8F4C-A770-6C211193F467}" dt="2019-09-04T08:40:01.126" v="0" actId="20577"/>
          <ac:spMkLst>
            <pc:docMk/>
            <pc:sldMk cId="4031890020" sldId="343"/>
            <ac:spMk id="3" creationId="{00000000-0000-0000-0000-000000000000}"/>
          </ac:spMkLst>
        </pc:spChg>
      </pc:sldChg>
      <pc:sldChg chg="modSp">
        <pc:chgData name="Douglas Malcolm" userId="6fbabce8-ec94-4dd3-b118-672eb69ae1ad" providerId="ADAL" clId="{61F2F59E-9F23-8F4C-A770-6C211193F467}" dt="2019-09-04T09:03:04.693" v="4" actId="20577"/>
        <pc:sldMkLst>
          <pc:docMk/>
          <pc:sldMk cId="1543193680" sldId="423"/>
        </pc:sldMkLst>
        <pc:spChg chg="mod">
          <ac:chgData name="Douglas Malcolm" userId="6fbabce8-ec94-4dd3-b118-672eb69ae1ad" providerId="ADAL" clId="{61F2F59E-9F23-8F4C-A770-6C211193F467}" dt="2019-09-04T09:03:04.693" v="4" actId="20577"/>
          <ac:spMkLst>
            <pc:docMk/>
            <pc:sldMk cId="1543193680" sldId="423"/>
            <ac:spMk id="3" creationId="{00000000-0000-0000-0000-000000000000}"/>
          </ac:spMkLst>
        </pc:spChg>
      </pc:sldChg>
    </pc:docChg>
  </pc:docChgLst>
  <pc:docChgLst>
    <pc:chgData name="Douglas Malcolm" userId="6fbabce8-ec94-4dd3-b118-672eb69ae1ad" providerId="ADAL" clId="{F6E46B6D-D707-4249-8D9A-B6DF05362C7A}"/>
    <pc:docChg chg="custSel modSld">
      <pc:chgData name="Douglas Malcolm" userId="6fbabce8-ec94-4dd3-b118-672eb69ae1ad" providerId="ADAL" clId="{F6E46B6D-D707-4249-8D9A-B6DF05362C7A}" dt="2019-09-04T08:16:25.589" v="96" actId="20577"/>
      <pc:docMkLst>
        <pc:docMk/>
      </pc:docMkLst>
      <pc:sldChg chg="modSp">
        <pc:chgData name="Douglas Malcolm" userId="6fbabce8-ec94-4dd3-b118-672eb69ae1ad" providerId="ADAL" clId="{F6E46B6D-D707-4249-8D9A-B6DF05362C7A}" dt="2019-09-04T08:15:19.470" v="47" actId="20577"/>
        <pc:sldMkLst>
          <pc:docMk/>
          <pc:sldMk cId="1927742862" sldId="339"/>
        </pc:sldMkLst>
        <pc:spChg chg="mod">
          <ac:chgData name="Douglas Malcolm" userId="6fbabce8-ec94-4dd3-b118-672eb69ae1ad" providerId="ADAL" clId="{F6E46B6D-D707-4249-8D9A-B6DF05362C7A}" dt="2019-09-04T08:15:19.470" v="47" actId="20577"/>
          <ac:spMkLst>
            <pc:docMk/>
            <pc:sldMk cId="1927742862" sldId="339"/>
            <ac:spMk id="3" creationId="{00000000-0000-0000-0000-000000000000}"/>
          </ac:spMkLst>
        </pc:spChg>
      </pc:sldChg>
      <pc:sldChg chg="modSp">
        <pc:chgData name="Douglas Malcolm" userId="6fbabce8-ec94-4dd3-b118-672eb69ae1ad" providerId="ADAL" clId="{F6E46B6D-D707-4249-8D9A-B6DF05362C7A}" dt="2019-09-04T08:14:39.238" v="25" actId="20577"/>
        <pc:sldMkLst>
          <pc:docMk/>
          <pc:sldMk cId="4031890020" sldId="343"/>
        </pc:sldMkLst>
        <pc:spChg chg="mod">
          <ac:chgData name="Douglas Malcolm" userId="6fbabce8-ec94-4dd3-b118-672eb69ae1ad" providerId="ADAL" clId="{F6E46B6D-D707-4249-8D9A-B6DF05362C7A}" dt="2019-09-04T08:14:39.238" v="25" actId="20577"/>
          <ac:spMkLst>
            <pc:docMk/>
            <pc:sldMk cId="4031890020" sldId="343"/>
            <ac:spMk id="3" creationId="{00000000-0000-0000-0000-000000000000}"/>
          </ac:spMkLst>
        </pc:spChg>
      </pc:sldChg>
      <pc:sldChg chg="modSp">
        <pc:chgData name="Douglas Malcolm" userId="6fbabce8-ec94-4dd3-b118-672eb69ae1ad" providerId="ADAL" clId="{F6E46B6D-D707-4249-8D9A-B6DF05362C7A}" dt="2019-09-04T08:15:01.810" v="39" actId="20577"/>
        <pc:sldMkLst>
          <pc:docMk/>
          <pc:sldMk cId="4089520404" sldId="349"/>
        </pc:sldMkLst>
        <pc:spChg chg="mod">
          <ac:chgData name="Douglas Malcolm" userId="6fbabce8-ec94-4dd3-b118-672eb69ae1ad" providerId="ADAL" clId="{F6E46B6D-D707-4249-8D9A-B6DF05362C7A}" dt="2019-09-04T08:15:01.810" v="39" actId="20577"/>
          <ac:spMkLst>
            <pc:docMk/>
            <pc:sldMk cId="4089520404" sldId="349"/>
            <ac:spMk id="3" creationId="{00000000-0000-0000-0000-000000000000}"/>
          </ac:spMkLst>
        </pc:spChg>
      </pc:sldChg>
      <pc:sldChg chg="modSp">
        <pc:chgData name="Douglas Malcolm" userId="6fbabce8-ec94-4dd3-b118-672eb69ae1ad" providerId="ADAL" clId="{F6E46B6D-D707-4249-8D9A-B6DF05362C7A}" dt="2019-09-04T08:15:27.295" v="48" actId="20577"/>
        <pc:sldMkLst>
          <pc:docMk/>
          <pc:sldMk cId="725880834" sldId="414"/>
        </pc:sldMkLst>
        <pc:spChg chg="mod">
          <ac:chgData name="Douglas Malcolm" userId="6fbabce8-ec94-4dd3-b118-672eb69ae1ad" providerId="ADAL" clId="{F6E46B6D-D707-4249-8D9A-B6DF05362C7A}" dt="2019-09-04T08:15:27.295" v="48" actId="20577"/>
          <ac:spMkLst>
            <pc:docMk/>
            <pc:sldMk cId="725880834" sldId="414"/>
            <ac:spMk id="3" creationId="{00000000-0000-0000-0000-000000000000}"/>
          </ac:spMkLst>
        </pc:spChg>
      </pc:sldChg>
      <pc:sldChg chg="modSp">
        <pc:chgData name="Douglas Malcolm" userId="6fbabce8-ec94-4dd3-b118-672eb69ae1ad" providerId="ADAL" clId="{F6E46B6D-D707-4249-8D9A-B6DF05362C7A}" dt="2019-09-04T08:15:46.720" v="56" actId="20577"/>
        <pc:sldMkLst>
          <pc:docMk/>
          <pc:sldMk cId="307767235" sldId="415"/>
        </pc:sldMkLst>
        <pc:spChg chg="mod">
          <ac:chgData name="Douglas Malcolm" userId="6fbabce8-ec94-4dd3-b118-672eb69ae1ad" providerId="ADAL" clId="{F6E46B6D-D707-4249-8D9A-B6DF05362C7A}" dt="2019-09-04T08:15:46.720" v="56" actId="20577"/>
          <ac:spMkLst>
            <pc:docMk/>
            <pc:sldMk cId="307767235" sldId="415"/>
            <ac:spMk id="3" creationId="{1D96D758-C7AA-394D-87FD-F6C4D84EF2E8}"/>
          </ac:spMkLst>
        </pc:spChg>
      </pc:sldChg>
      <pc:sldChg chg="modSp">
        <pc:chgData name="Douglas Malcolm" userId="6fbabce8-ec94-4dd3-b118-672eb69ae1ad" providerId="ADAL" clId="{F6E46B6D-D707-4249-8D9A-B6DF05362C7A}" dt="2019-09-04T08:16:25.589" v="96" actId="20577"/>
        <pc:sldMkLst>
          <pc:docMk/>
          <pc:sldMk cId="2491811699" sldId="416"/>
        </pc:sldMkLst>
        <pc:spChg chg="mod">
          <ac:chgData name="Douglas Malcolm" userId="6fbabce8-ec94-4dd3-b118-672eb69ae1ad" providerId="ADAL" clId="{F6E46B6D-D707-4249-8D9A-B6DF05362C7A}" dt="2019-09-04T08:16:25.589" v="96" actId="20577"/>
          <ac:spMkLst>
            <pc:docMk/>
            <pc:sldMk cId="2491811699" sldId="416"/>
            <ac:spMk id="3" creationId="{8F235804-D8EF-BD41-AB75-B70DCF883B5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1618CEF2-7D51-8942-8255-D9D077195A9D}" type="datetimeFigureOut">
              <a:rPr lang="en-US" altLang="en-US"/>
              <a:pPr/>
              <a:t>6/21/2021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585100C6-3675-AB4B-A1D2-8C231F528B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828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D132CF5C-F7DD-F545-8C9C-769C0D4CC54D}" type="datetimeFigureOut">
              <a:rPr lang="en-US" altLang="en-US"/>
              <a:pPr/>
              <a:t>6/21/2021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125762E3-38C1-AE40-AC56-2574CDAC6A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849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68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34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6FE694C-FF8D-DB48-8B84-4FA78882C518}"/>
              </a:ext>
            </a:extLst>
          </p:cNvPr>
          <p:cNvSpPr/>
          <p:nvPr userDrawn="1"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4451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E59A2D7A-8049-BC4B-A5CF-E4066D0E36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cs typeface="Arial"/>
              </a:rPr>
              <a:t/>
            </a:r>
            <a:br>
              <a:rPr lang="en-US" sz="4800" dirty="0">
                <a:cs typeface="Arial"/>
              </a:rPr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xmlns="" id="{738117C0-514B-AA47-AEDD-4B36AF9637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+mj-lt"/>
                <a:cs typeface="Arial"/>
              </a:rPr>
              <a:t>Selection Structures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84292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400800" y="5257800"/>
            <a:ext cx="2286000" cy="10223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Pseudocode</a:t>
            </a:r>
            <a:r>
              <a:rPr lang="en-US" sz="3600" b="1" i="1" dirty="0"/>
              <a:t> - IF </a:t>
            </a:r>
            <a:r>
              <a:rPr lang="en-US" sz="3600" b="1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6263"/>
            <a:ext cx="7543800" cy="42497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0432FF"/>
                </a:solidFill>
              </a:rPr>
              <a:t>BEGIN MAIN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CREATE Fahrenheit = 0, Celsius = 0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PRINT </a:t>
            </a:r>
            <a:r>
              <a:rPr lang="en-US" sz="2200" dirty="0">
                <a:solidFill>
                  <a:srgbClr val="C00000"/>
                </a:solidFill>
              </a:rPr>
              <a:t>“Enter Celsius temperature: ”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READ user input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Celsius = user input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Fahrenheit = 9.0 / 5.0 * Celsius + 32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PRINT Fahrenheit</a:t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   </a:t>
            </a:r>
            <a:r>
              <a:rPr lang="en-US" sz="2200" dirty="0">
                <a:solidFill>
                  <a:srgbClr val="0432FF"/>
                </a:solidFill>
              </a:rPr>
              <a:t>IF</a:t>
            </a:r>
            <a:r>
              <a:rPr lang="en-US" sz="2200" dirty="0"/>
              <a:t> (Fahrenheit &gt;= 90) </a:t>
            </a:r>
            <a:r>
              <a:rPr lang="en-US" sz="2200" dirty="0">
                <a:solidFill>
                  <a:srgbClr val="0432FF"/>
                </a:solidFill>
              </a:rPr>
              <a:t>THEN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	PRINT </a:t>
            </a:r>
            <a:r>
              <a:rPr lang="en-US" sz="2200" dirty="0">
                <a:solidFill>
                  <a:srgbClr val="C00000"/>
                </a:solidFill>
              </a:rPr>
              <a:t>“heat warning”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</a:t>
            </a:r>
            <a:r>
              <a:rPr lang="en-US" sz="2200" dirty="0">
                <a:solidFill>
                  <a:srgbClr val="0432FF"/>
                </a:solidFill>
              </a:rPr>
              <a:t>ENDIF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>
                <a:solidFill>
                  <a:srgbClr val="0432FF"/>
                </a:solidFill>
              </a:rPr>
              <a:t>END MAIN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486650" y="522732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5880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400800" y="5257800"/>
            <a:ext cx="2286000" cy="10223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94508"/>
            <a:ext cx="7543800" cy="7032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/>
              <a:t>Example - </a:t>
            </a:r>
            <a:r>
              <a:rPr lang="en-US" altLang="en-US" sz="3600" b="1" i="1" dirty="0"/>
              <a:t>if</a:t>
            </a:r>
            <a:r>
              <a:rPr lang="en-US" altLang="en-US" sz="3600" b="1" dirty="0"/>
              <a:t> Statement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idx="1"/>
          </p:nvPr>
        </p:nvSpPr>
        <p:spPr>
          <a:xfrm>
            <a:off x="438943" y="1095375"/>
            <a:ext cx="8037513" cy="46482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 celsius = 0.0, fahrenheit = 0.0;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 &lt;&lt; " What is the Celsius temperature ? ";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cin &gt;&gt; celsius;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fahrenheit = 9.0 / 5.0 * celsius + 32;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 &lt;&lt; "The temperature is " &lt;&lt; fahrenheit &lt;&lt; " degrees Fahrenheit";</a:t>
            </a:r>
            <a:b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n-US" altLang="en-US" sz="1800" dirty="0">
              <a:solidFill>
                <a:srgbClr val="0432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(fahrenheit &gt;= 90)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cout &lt;&lt; "It is really hot out there!";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</a:p>
        </p:txBody>
      </p:sp>
      <p:pic>
        <p:nvPicPr>
          <p:cNvPr id="10" name="Picture 9" descr="A logo showing C++" title="C++ Logo">
            <a:extLst>
              <a:ext uri="{FF2B5EF4-FFF2-40B4-BE49-F238E27FC236}">
                <a16:creationId xmlns:a16="http://schemas.microsoft.com/office/drawing/2014/main" xmlns="" id="{468B0DEC-6893-F648-A7AF-E76EAAFC27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50" y="2440045"/>
            <a:ext cx="685800" cy="76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877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447790" y="5236209"/>
            <a:ext cx="2286000" cy="10223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Pseudocode</a:t>
            </a:r>
            <a:r>
              <a:rPr lang="en-US" sz="3600" b="1" i="1" dirty="0"/>
              <a:t> – IF-ELSE </a:t>
            </a:r>
            <a:r>
              <a:rPr lang="en-US" sz="3600" b="1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6263"/>
            <a:ext cx="7543800" cy="44021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 MAIN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CREATE Fahrenheit = 0, Celsius = 0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PRINT “Enter Celsius temperature: ”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READ user input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Celsius = user input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Fahrenheit = 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9.0 / 5.0 * Celsius + 32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PRINT Fahrenheit</a:t>
            </a:r>
            <a:b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(Fahrenheit &gt;= 90) </a:t>
            </a: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“heat warning”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ELSE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“there is no extreme heat”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ENDIF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MAIN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49D815E0-91FE-214E-9201-D176C679A216}"/>
              </a:ext>
            </a:extLst>
          </p:cNvPr>
          <p:cNvSpPr/>
          <p:nvPr/>
        </p:nvSpPr>
        <p:spPr>
          <a:xfrm>
            <a:off x="7620000" y="505722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189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439853" y="5611019"/>
            <a:ext cx="2315210" cy="7073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9135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altLang="en-US" sz="3600" b="1" dirty="0">
                <a:solidFill>
                  <a:prstClr val="black"/>
                </a:solidFill>
              </a:rPr>
              <a:t>Example – </a:t>
            </a:r>
            <a:r>
              <a:rPr lang="en-US" altLang="en-US" sz="3600" b="1" i="1" dirty="0">
                <a:solidFill>
                  <a:prstClr val="black"/>
                </a:solidFill>
              </a:rPr>
              <a:t>if-else</a:t>
            </a:r>
            <a:br>
              <a:rPr lang="en-US" altLang="en-US" sz="3600" b="1" i="1" dirty="0">
                <a:solidFill>
                  <a:prstClr val="black"/>
                </a:solidFill>
              </a:rPr>
            </a:br>
            <a:r>
              <a:rPr lang="en-US" altLang="en-US" sz="3200" b="1" dirty="0">
                <a:solidFill>
                  <a:prstClr val="black"/>
                </a:solidFill>
              </a:rPr>
              <a:t>(Code Snippet)</a:t>
            </a:r>
            <a:endParaRPr sz="4800" b="1" dirty="0">
              <a:latin typeface="Arial"/>
              <a:cs typeface="Arial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14C13DA-169E-F647-A696-9AF3983E1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147" y="1905000"/>
            <a:ext cx="8534400" cy="402272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 celsius = 0.0, fahrenheit = 0.0;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 &lt;&lt; " What is the Celsius temperature ? ";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cin &gt;&gt; celsius;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fahrenheit = 9.0 / 5.0 * celsius + 32;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 &lt;&lt; "The temperature is " &lt;&lt; fahrenheit &lt;&lt; " degrees Fahrenheit";</a:t>
            </a:r>
            <a:b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n-US" altLang="en-US" sz="1600" dirty="0">
              <a:solidFill>
                <a:srgbClr val="0432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(fahrenheit &gt;= 90)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cout &lt;&lt; "It is really hot out there!";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cout &lt;&lt; "There is no extreme heat today.";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pic>
        <p:nvPicPr>
          <p:cNvPr id="11" name="Picture 10" descr="A logo showing C++" title="C++ Logo">
            <a:extLst>
              <a:ext uri="{FF2B5EF4-FFF2-40B4-BE49-F238E27FC236}">
                <a16:creationId xmlns:a16="http://schemas.microsoft.com/office/drawing/2014/main" xmlns="" id="{F74789C6-5514-E54F-98AD-2CDA4C1C55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032" y="643026"/>
            <a:ext cx="685800" cy="76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111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400800" y="5257800"/>
            <a:ext cx="2286000" cy="10223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Pseudocode</a:t>
            </a:r>
            <a:r>
              <a:rPr lang="en-US" sz="3600" b="1" i="1" dirty="0"/>
              <a:t> – IF-ELSE-IF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676401"/>
            <a:ext cx="7543800" cy="46482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 MAIN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CREATE Fahrenheit = 0, Celsius =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PRINT 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“Enter Celsius temperature: ”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READ user input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Celsius = user input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Fahrenheit =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9.0 / 5.0 * Celsius + 32</a:t>
            </a:r>
            <a:endParaRPr lang="en-US" sz="19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PRINT Fahrenheit</a:t>
            </a:r>
            <a:b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(Fahrenheit &gt;= 90) </a:t>
            </a: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“heat warning”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ELSE IF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(Fahrenheit &gt;= 80) </a:t>
            </a: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“it is warm, but there is no extreme heat”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ELSE IF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(Fahrenheit &gt;= 70) </a:t>
            </a: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“the temperature is pleasant and suggest a picnic”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ELSE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“a suggestion to take a jacket”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END IF</a:t>
            </a:r>
            <a:b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12973AEE-B09E-174D-ADB6-A38F3119A0D9}"/>
              </a:ext>
            </a:extLst>
          </p:cNvPr>
          <p:cNvSpPr/>
          <p:nvPr/>
        </p:nvSpPr>
        <p:spPr>
          <a:xfrm>
            <a:off x="7348201" y="524891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9520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9135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altLang="en-US" sz="3600" b="1" dirty="0">
                <a:solidFill>
                  <a:prstClr val="black"/>
                </a:solidFill>
              </a:rPr>
              <a:t>Example – </a:t>
            </a:r>
            <a:r>
              <a:rPr lang="en-US" altLang="en-US" sz="3600" b="1" i="1" dirty="0">
                <a:solidFill>
                  <a:prstClr val="black"/>
                </a:solidFill>
              </a:rPr>
              <a:t>if-else-if</a:t>
            </a:r>
            <a:endParaRPr sz="4800" b="1" dirty="0">
              <a:latin typeface="Arial"/>
              <a:cs typeface="Arial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22F6057-8917-2840-ADC2-BCE1DF477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726451"/>
            <a:ext cx="8229600" cy="4554537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 celsius = 0.0, fahrenheit = 0.0;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 &lt;&lt; " What is the Celsius temperature ? ";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cin &gt;&gt; celsius;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fahrenheit = 9.0 / 5.0 * celsius + 32;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 &lt;&lt; "The temperature is " &lt;&lt; fahrenheit &lt;&lt; " degrees Fahrenheit";</a:t>
            </a:r>
            <a:b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(fahrenheit &gt;= 90)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 &lt;&lt; "It is really hot out there!";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if (fahrenheit &gt;= 80)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 &lt;&lt; "It is very warm!";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if (fahrenheit &gt;= 70)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 &lt;&lt; "It is very pleasant!";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 &lt;&lt; "It is cool today";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10" name="Picture 9" descr="A logo showing C++" title="C++ Logo">
            <a:extLst>
              <a:ext uri="{FF2B5EF4-FFF2-40B4-BE49-F238E27FC236}">
                <a16:creationId xmlns:a16="http://schemas.microsoft.com/office/drawing/2014/main" xmlns="" id="{51F6D207-BB74-B249-BDBB-092118D025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850" y="881209"/>
            <a:ext cx="685800" cy="76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863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400800" y="5257800"/>
            <a:ext cx="2286000" cy="10223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Pseudocode</a:t>
            </a:r>
            <a:r>
              <a:rPr lang="en-US" sz="3600" b="1" i="1" dirty="0"/>
              <a:t> – switch </a:t>
            </a:r>
            <a:r>
              <a:rPr lang="en-US" sz="3600" b="1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199" y="1675448"/>
            <a:ext cx="8534400" cy="4022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3399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Read user input like before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conditions = compute using Fahrenheit variable / 10 </a:t>
            </a:r>
          </a:p>
          <a:p>
            <a:pPr marL="0" indent="0">
              <a:buNone/>
              <a:tabLst>
                <a:tab pos="1030288" algn="r"/>
              </a:tabLst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PRINTLINE("It is in the " + conditions + "0's.")</a:t>
            </a:r>
          </a:p>
          <a:p>
            <a:pPr marL="0" indent="0">
              <a:buNone/>
              <a:tabLst>
                <a:tab pos="1030288" algn="r"/>
              </a:tabLst>
            </a:pP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SWITCH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(conditions) 	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  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10:	PRINT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“stay inside”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  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9	:	PRINT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“be careful due to heat”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  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8	:	PRINT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“it is hot, but not extreme”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  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7	:	PRINT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“pack a picnic”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DEFAULT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:	PRINT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“take a jacket”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</a:p>
          <a:p>
            <a:pPr marL="0" indent="0">
              <a:buNone/>
              <a:tabLst>
                <a:tab pos="1030288" algn="r"/>
              </a:tabLst>
            </a:pP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ENDCASE</a:t>
            </a: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3596C42D-8831-9B4B-AA96-4EFD4E7B7F64}"/>
              </a:ext>
            </a:extLst>
          </p:cNvPr>
          <p:cNvSpPr/>
          <p:nvPr/>
        </p:nvSpPr>
        <p:spPr>
          <a:xfrm>
            <a:off x="7348201" y="525272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3193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400800" y="5257800"/>
            <a:ext cx="2286000" cy="10223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082675"/>
          </a:xfrm>
          <a:prstGeom prst="rect">
            <a:avLst/>
          </a:prstGeom>
        </p:spPr>
        <p:txBody>
          <a:bodyPr vert="horz" wrap="square" lIns="0" tIns="199135" rIns="0" bIns="0" rtlCol="0">
            <a:noAutofit/>
          </a:bodyPr>
          <a:lstStyle/>
          <a:p>
            <a:pPr marL="12700">
              <a:lnSpc>
                <a:spcPts val="5235"/>
              </a:lnSpc>
            </a:pPr>
            <a:r>
              <a:rPr lang="en-US" sz="3600" b="1" i="1" dirty="0">
                <a:cs typeface="Arial"/>
              </a:rPr>
              <a:t>switch</a:t>
            </a:r>
            <a:r>
              <a:rPr lang="en-US" sz="3600" b="1" dirty="0">
                <a:cs typeface="Arial"/>
              </a:rPr>
              <a:t> </a:t>
            </a:r>
            <a:r>
              <a:rPr sz="3600" b="1" spc="0" dirty="0">
                <a:cs typeface="Arial"/>
              </a:rPr>
              <a:t>Example</a:t>
            </a:r>
            <a:endParaRPr sz="3600" b="1" dirty="0">
              <a:cs typeface="Arial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800099" y="1447800"/>
            <a:ext cx="7543801" cy="4587874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</a:tabLst>
            </a:pPr>
            <a:r>
              <a:rPr lang="en-US" altLang="en-US" sz="15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fahrenheit = 90;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</a:tabLst>
            </a:pPr>
            <a:r>
              <a:rPr lang="en-US" altLang="en-US" sz="15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conditions = (</a:t>
            </a:r>
            <a:r>
              <a:rPr lang="en-US" altLang="en-US" sz="15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)fahrenheit / 10;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</a:tabLst>
            </a:pP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 &lt;&lt;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"It is in the "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&lt;&lt; conditions &lt;&lt;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"0's."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</a:tabLst>
            </a:pPr>
            <a:endParaRPr lang="en-US" altLang="en-US" sz="15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</a:tabLst>
            </a:pPr>
            <a:r>
              <a:rPr lang="en-US" altLang="en-US" sz="15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switch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(conditions)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</a:tabLst>
            </a:pP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15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10: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	 cout &lt;&lt;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"It’s hot!  Stay inside!"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5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5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9: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cout &lt;&lt;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"It is really hot out there!"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5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5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8: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cout &lt;&lt;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"It is warm, but no extreme heat!"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5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5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7: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cout &lt;&lt;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"It is very pleasant today!"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5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5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default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cout &lt;&lt;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"Take a jacket!"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5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altLang="en-US" sz="15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pic>
        <p:nvPicPr>
          <p:cNvPr id="11" name="Picture 10" descr="A logo showing C++" title="C++ Logo">
            <a:extLst>
              <a:ext uri="{FF2B5EF4-FFF2-40B4-BE49-F238E27FC236}">
                <a16:creationId xmlns:a16="http://schemas.microsoft.com/office/drawing/2014/main" xmlns="" id="{3ED486CE-01CB-3347-A028-C235A7A9A7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725" y="2045581"/>
            <a:ext cx="685800" cy="76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066687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PPT2_16to9</Template>
  <TotalTime>7776</TotalTime>
  <Words>296</Words>
  <Application>Microsoft Office PowerPoint</Application>
  <PresentationFormat>On-screen Show (4:3)</PresentationFormat>
  <Paragraphs>119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PPT2_16to9</vt:lpstr>
      <vt:lpstr> </vt:lpstr>
      <vt:lpstr>Pseudocode - IF Statement</vt:lpstr>
      <vt:lpstr>Example - if Statement</vt:lpstr>
      <vt:lpstr>Pseudocode – IF-ELSE Statement</vt:lpstr>
      <vt:lpstr>Example – if-else (Code Snippet)</vt:lpstr>
      <vt:lpstr>Pseudocode – IF-ELSE-IF</vt:lpstr>
      <vt:lpstr>Example – if-else-if</vt:lpstr>
      <vt:lpstr>Pseudocode – switch Statement</vt:lpstr>
      <vt:lpstr>switch 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Dexter Howard</cp:lastModifiedBy>
  <cp:revision>300</cp:revision>
  <dcterms:created xsi:type="dcterms:W3CDTF">2017-03-19T10:32:05Z</dcterms:created>
  <dcterms:modified xsi:type="dcterms:W3CDTF">2021-06-22T01:53:55Z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