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12"/>
  </p:notesMasterIdLst>
  <p:handoutMasterIdLst>
    <p:handoutMasterId r:id="rId13"/>
  </p:handoutMasterIdLst>
  <p:sldIdLst>
    <p:sldId id="405" r:id="rId2"/>
    <p:sldId id="414" r:id="rId3"/>
    <p:sldId id="340" r:id="rId4"/>
    <p:sldId id="343" r:id="rId5"/>
    <p:sldId id="344" r:id="rId6"/>
    <p:sldId id="349" r:id="rId7"/>
    <p:sldId id="350" r:id="rId8"/>
    <p:sldId id="361" r:id="rId9"/>
    <p:sldId id="423" r:id="rId10"/>
    <p:sldId id="324" r:id="rId11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5A96CD-D002-3F4B-8CE7-2B9AF853F4F7}" v="3" dt="2021-06-21T19:24:01.42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3" autoAdjust="0"/>
    <p:restoredTop sz="95356" autoAdjust="0"/>
  </p:normalViewPr>
  <p:slideViewPr>
    <p:cSldViewPr>
      <p:cViewPr varScale="1">
        <p:scale>
          <a:sx n="88" d="100"/>
          <a:sy n="88" d="100"/>
        </p:scale>
        <p:origin x="1662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FC5A96CD-D002-3F4B-8CE7-2B9AF853F4F7}"/>
    <pc:docChg chg="custSel modSld modMainMaster">
      <pc:chgData name="Douglas Malcolm" userId="6fbabce8-ec94-4dd3-b118-672eb69ae1ad" providerId="ADAL" clId="{FC5A96CD-D002-3F4B-8CE7-2B9AF853F4F7}" dt="2021-06-21T19:24:01.425" v="29" actId="478"/>
      <pc:docMkLst>
        <pc:docMk/>
      </pc:docMkLst>
      <pc:sldChg chg="delSp mod">
        <pc:chgData name="Douglas Malcolm" userId="6fbabce8-ec94-4dd3-b118-672eb69ae1ad" providerId="ADAL" clId="{FC5A96CD-D002-3F4B-8CE7-2B9AF853F4F7}" dt="2021-06-04T18:50:55.300" v="26" actId="478"/>
        <pc:sldMkLst>
          <pc:docMk/>
          <pc:sldMk cId="2862807312" sldId="324"/>
        </pc:sldMkLst>
        <pc:spChg chg="del">
          <ac:chgData name="Douglas Malcolm" userId="6fbabce8-ec94-4dd3-b118-672eb69ae1ad" providerId="ADAL" clId="{FC5A96CD-D002-3F4B-8CE7-2B9AF853F4F7}" dt="2021-06-04T18:50:55.300" v="26" actId="478"/>
          <ac:spMkLst>
            <pc:docMk/>
            <pc:sldMk cId="2862807312" sldId="324"/>
            <ac:spMk id="2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55.300" v="26" actId="478"/>
          <ac:spMkLst>
            <pc:docMk/>
            <pc:sldMk cId="2862807312" sldId="324"/>
            <ac:spMk id="3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55.300" v="26" actId="478"/>
          <ac:spMkLst>
            <pc:docMk/>
            <pc:sldMk cId="2862807312" sldId="324"/>
            <ac:spMk id="4" creationId="{00000000-0000-0000-0000-000000000000}"/>
          </ac:spMkLst>
        </pc:spChg>
      </pc:sldChg>
      <pc:sldChg chg="delSp modSp mod">
        <pc:chgData name="Douglas Malcolm" userId="6fbabce8-ec94-4dd3-b118-672eb69ae1ad" providerId="ADAL" clId="{FC5A96CD-D002-3F4B-8CE7-2B9AF853F4F7}" dt="2021-06-04T18:50:32.971" v="18" actId="478"/>
        <pc:sldMkLst>
          <pc:docMk/>
          <pc:sldMk cId="2881877833" sldId="340"/>
        </pc:sldMkLst>
        <pc:spChg chg="del">
          <ac:chgData name="Douglas Malcolm" userId="6fbabce8-ec94-4dd3-b118-672eb69ae1ad" providerId="ADAL" clId="{FC5A96CD-D002-3F4B-8CE7-2B9AF853F4F7}" dt="2021-06-04T18:50:31.724" v="17" actId="478"/>
          <ac:spMkLst>
            <pc:docMk/>
            <pc:sldMk cId="2881877833" sldId="340"/>
            <ac:spMk id="2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31.724" v="17" actId="478"/>
          <ac:spMkLst>
            <pc:docMk/>
            <pc:sldMk cId="2881877833" sldId="340"/>
            <ac:spMk id="3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32.971" v="18" actId="478"/>
          <ac:spMkLst>
            <pc:docMk/>
            <pc:sldMk cId="2881877833" sldId="340"/>
            <ac:spMk id="4" creationId="{00000000-0000-0000-0000-000000000000}"/>
          </ac:spMkLst>
        </pc:spChg>
        <pc:spChg chg="mod">
          <ac:chgData name="Douglas Malcolm" userId="6fbabce8-ec94-4dd3-b118-672eb69ae1ad" providerId="ADAL" clId="{FC5A96CD-D002-3F4B-8CE7-2B9AF853F4F7}" dt="2021-06-04T17:04:11.468" v="1" actId="27636"/>
          <ac:spMkLst>
            <pc:docMk/>
            <pc:sldMk cId="2881877833" sldId="340"/>
            <ac:spMk id="15363" creationId="{00000000-0000-0000-0000-000000000000}"/>
          </ac:spMkLst>
        </pc:spChg>
      </pc:sldChg>
      <pc:sldChg chg="delSp modSp mod">
        <pc:chgData name="Douglas Malcolm" userId="6fbabce8-ec94-4dd3-b118-672eb69ae1ad" providerId="ADAL" clId="{FC5A96CD-D002-3F4B-8CE7-2B9AF853F4F7}" dt="2021-06-04T18:50:36.211" v="19" actId="478"/>
        <pc:sldMkLst>
          <pc:docMk/>
          <pc:sldMk cId="4031890020" sldId="343"/>
        </pc:sldMkLst>
        <pc:spChg chg="mod">
          <ac:chgData name="Douglas Malcolm" userId="6fbabce8-ec94-4dd3-b118-672eb69ae1ad" providerId="ADAL" clId="{FC5A96CD-D002-3F4B-8CE7-2B9AF853F4F7}" dt="2021-06-04T17:04:11.335" v="0"/>
          <ac:spMkLst>
            <pc:docMk/>
            <pc:sldMk cId="4031890020" sldId="343"/>
            <ac:spMk id="3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36.211" v="19" actId="478"/>
          <ac:spMkLst>
            <pc:docMk/>
            <pc:sldMk cId="4031890020" sldId="343"/>
            <ac:spMk id="4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36.211" v="19" actId="478"/>
          <ac:spMkLst>
            <pc:docMk/>
            <pc:sldMk cId="4031890020" sldId="343"/>
            <ac:spMk id="5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36.211" v="19" actId="478"/>
          <ac:spMkLst>
            <pc:docMk/>
            <pc:sldMk cId="4031890020" sldId="343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FC5A96CD-D002-3F4B-8CE7-2B9AF853F4F7}" dt="2021-06-04T18:50:38.910" v="20" actId="478"/>
        <pc:sldMkLst>
          <pc:docMk/>
          <pc:sldMk cId="2699732153" sldId="344"/>
        </pc:sldMkLst>
        <pc:spChg chg="del">
          <ac:chgData name="Douglas Malcolm" userId="6fbabce8-ec94-4dd3-b118-672eb69ae1ad" providerId="ADAL" clId="{FC5A96CD-D002-3F4B-8CE7-2B9AF853F4F7}" dt="2021-06-04T18:50:38.910" v="20" actId="478"/>
          <ac:spMkLst>
            <pc:docMk/>
            <pc:sldMk cId="2699732153" sldId="344"/>
            <ac:spMk id="2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38.910" v="20" actId="478"/>
          <ac:spMkLst>
            <pc:docMk/>
            <pc:sldMk cId="2699732153" sldId="344"/>
            <ac:spMk id="3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38.910" v="20" actId="478"/>
          <ac:spMkLst>
            <pc:docMk/>
            <pc:sldMk cId="2699732153" sldId="344"/>
            <ac:spMk id="4" creationId="{00000000-0000-0000-0000-000000000000}"/>
          </ac:spMkLst>
        </pc:spChg>
      </pc:sldChg>
      <pc:sldChg chg="delSp modSp mod">
        <pc:chgData name="Douglas Malcolm" userId="6fbabce8-ec94-4dd3-b118-672eb69ae1ad" providerId="ADAL" clId="{FC5A96CD-D002-3F4B-8CE7-2B9AF853F4F7}" dt="2021-06-04T18:50:42.083" v="21" actId="478"/>
        <pc:sldMkLst>
          <pc:docMk/>
          <pc:sldMk cId="4089520404" sldId="349"/>
        </pc:sldMkLst>
        <pc:spChg chg="mod">
          <ac:chgData name="Douglas Malcolm" userId="6fbabce8-ec94-4dd3-b118-672eb69ae1ad" providerId="ADAL" clId="{FC5A96CD-D002-3F4B-8CE7-2B9AF853F4F7}" dt="2021-06-04T17:04:11.335" v="0"/>
          <ac:spMkLst>
            <pc:docMk/>
            <pc:sldMk cId="4089520404" sldId="349"/>
            <ac:spMk id="3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42.083" v="21" actId="478"/>
          <ac:spMkLst>
            <pc:docMk/>
            <pc:sldMk cId="4089520404" sldId="349"/>
            <ac:spMk id="4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42.083" v="21" actId="478"/>
          <ac:spMkLst>
            <pc:docMk/>
            <pc:sldMk cId="4089520404" sldId="349"/>
            <ac:spMk id="5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42.083" v="21" actId="478"/>
          <ac:spMkLst>
            <pc:docMk/>
            <pc:sldMk cId="4089520404" sldId="34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FC5A96CD-D002-3F4B-8CE7-2B9AF853F4F7}" dt="2021-06-04T18:50:44.879" v="22" actId="478"/>
        <pc:sldMkLst>
          <pc:docMk/>
          <pc:sldMk cId="745259893" sldId="350"/>
        </pc:sldMkLst>
        <pc:spChg chg="del">
          <ac:chgData name="Douglas Malcolm" userId="6fbabce8-ec94-4dd3-b118-672eb69ae1ad" providerId="ADAL" clId="{FC5A96CD-D002-3F4B-8CE7-2B9AF853F4F7}" dt="2021-06-04T18:50:44.879" v="22" actId="478"/>
          <ac:spMkLst>
            <pc:docMk/>
            <pc:sldMk cId="745259893" sldId="350"/>
            <ac:spMk id="2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44.879" v="22" actId="478"/>
          <ac:spMkLst>
            <pc:docMk/>
            <pc:sldMk cId="745259893" sldId="350"/>
            <ac:spMk id="3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44.879" v="22" actId="478"/>
          <ac:spMkLst>
            <pc:docMk/>
            <pc:sldMk cId="745259893" sldId="350"/>
            <ac:spMk id="4" creationId="{00000000-0000-0000-0000-000000000000}"/>
          </ac:spMkLst>
        </pc:spChg>
      </pc:sldChg>
      <pc:sldChg chg="delSp mod">
        <pc:chgData name="Douglas Malcolm" userId="6fbabce8-ec94-4dd3-b118-672eb69ae1ad" providerId="ADAL" clId="{FC5A96CD-D002-3F4B-8CE7-2B9AF853F4F7}" dt="2021-06-04T18:50:47.900" v="23" actId="478"/>
        <pc:sldMkLst>
          <pc:docMk/>
          <pc:sldMk cId="3787526943" sldId="361"/>
        </pc:sldMkLst>
        <pc:spChg chg="del">
          <ac:chgData name="Douglas Malcolm" userId="6fbabce8-ec94-4dd3-b118-672eb69ae1ad" providerId="ADAL" clId="{FC5A96CD-D002-3F4B-8CE7-2B9AF853F4F7}" dt="2021-06-04T18:50:47.900" v="23" actId="478"/>
          <ac:spMkLst>
            <pc:docMk/>
            <pc:sldMk cId="3787526943" sldId="361"/>
            <ac:spMk id="4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47.900" v="23" actId="478"/>
          <ac:spMkLst>
            <pc:docMk/>
            <pc:sldMk cId="3787526943" sldId="361"/>
            <ac:spMk id="5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47.900" v="23" actId="478"/>
          <ac:spMkLst>
            <pc:docMk/>
            <pc:sldMk cId="3787526943" sldId="361"/>
            <ac:spMk id="6" creationId="{00000000-0000-0000-0000-000000000000}"/>
          </ac:spMkLst>
        </pc:spChg>
      </pc:sldChg>
      <pc:sldChg chg="delSp modSp mod">
        <pc:chgData name="Douglas Malcolm" userId="6fbabce8-ec94-4dd3-b118-672eb69ae1ad" providerId="ADAL" clId="{FC5A96CD-D002-3F4B-8CE7-2B9AF853F4F7}" dt="2021-06-21T19:24:01.425" v="29" actId="478"/>
        <pc:sldMkLst>
          <pc:docMk/>
          <pc:sldMk cId="1184292166" sldId="405"/>
        </pc:sldMkLst>
        <pc:spChg chg="del">
          <ac:chgData name="Douglas Malcolm" userId="6fbabce8-ec94-4dd3-b118-672eb69ae1ad" providerId="ADAL" clId="{FC5A96CD-D002-3F4B-8CE7-2B9AF853F4F7}" dt="2021-06-04T18:50:25.922" v="15" actId="478"/>
          <ac:spMkLst>
            <pc:docMk/>
            <pc:sldMk cId="1184292166" sldId="405"/>
            <ac:spMk id="2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25.922" v="15" actId="478"/>
          <ac:spMkLst>
            <pc:docMk/>
            <pc:sldMk cId="1184292166" sldId="405"/>
            <ac:spMk id="4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25.922" v="15" actId="478"/>
          <ac:spMkLst>
            <pc:docMk/>
            <pc:sldMk cId="1184292166" sldId="405"/>
            <ac:spMk id="5" creationId="{00000000-0000-0000-0000-000000000000}"/>
          </ac:spMkLst>
        </pc:spChg>
        <pc:spChg chg="mod">
          <ac:chgData name="Douglas Malcolm" userId="6fbabce8-ec94-4dd3-b118-672eb69ae1ad" providerId="ADAL" clId="{FC5A96CD-D002-3F4B-8CE7-2B9AF853F4F7}" dt="2021-06-21T19:23:59.443" v="28"/>
          <ac:spMkLst>
            <pc:docMk/>
            <pc:sldMk cId="1184292166" sldId="405"/>
            <ac:spMk id="6" creationId="{E59A2D7A-8049-BC4B-A5CF-E4066D0E36B7}"/>
          </ac:spMkLst>
        </pc:spChg>
        <pc:spChg chg="del mod">
          <ac:chgData name="Douglas Malcolm" userId="6fbabce8-ec94-4dd3-b118-672eb69ae1ad" providerId="ADAL" clId="{FC5A96CD-D002-3F4B-8CE7-2B9AF853F4F7}" dt="2021-06-21T19:24:01.425" v="29" actId="478"/>
          <ac:spMkLst>
            <pc:docMk/>
            <pc:sldMk cId="1184292166" sldId="405"/>
            <ac:spMk id="7" creationId="{738117C0-514B-AA47-AEDD-4B36AF96377C}"/>
          </ac:spMkLst>
        </pc:spChg>
      </pc:sldChg>
      <pc:sldChg chg="delSp modSp mod">
        <pc:chgData name="Douglas Malcolm" userId="6fbabce8-ec94-4dd3-b118-672eb69ae1ad" providerId="ADAL" clId="{FC5A96CD-D002-3F4B-8CE7-2B9AF853F4F7}" dt="2021-06-04T18:50:28.894" v="16" actId="478"/>
        <pc:sldMkLst>
          <pc:docMk/>
          <pc:sldMk cId="725880834" sldId="414"/>
        </pc:sldMkLst>
        <pc:spChg chg="mod">
          <ac:chgData name="Douglas Malcolm" userId="6fbabce8-ec94-4dd3-b118-672eb69ae1ad" providerId="ADAL" clId="{FC5A96CD-D002-3F4B-8CE7-2B9AF853F4F7}" dt="2021-06-04T17:04:11.335" v="0"/>
          <ac:spMkLst>
            <pc:docMk/>
            <pc:sldMk cId="725880834" sldId="414"/>
            <ac:spMk id="3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28.894" v="16" actId="478"/>
          <ac:spMkLst>
            <pc:docMk/>
            <pc:sldMk cId="725880834" sldId="414"/>
            <ac:spMk id="4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28.894" v="16" actId="478"/>
          <ac:spMkLst>
            <pc:docMk/>
            <pc:sldMk cId="725880834" sldId="414"/>
            <ac:spMk id="5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28.894" v="16" actId="478"/>
          <ac:spMkLst>
            <pc:docMk/>
            <pc:sldMk cId="725880834" sldId="414"/>
            <ac:spMk id="6" creationId="{00000000-0000-0000-0000-000000000000}"/>
          </ac:spMkLst>
        </pc:spChg>
      </pc:sldChg>
      <pc:sldChg chg="delSp modSp mod">
        <pc:chgData name="Douglas Malcolm" userId="6fbabce8-ec94-4dd3-b118-672eb69ae1ad" providerId="ADAL" clId="{FC5A96CD-D002-3F4B-8CE7-2B9AF853F4F7}" dt="2021-06-04T18:50:52.522" v="25" actId="478"/>
        <pc:sldMkLst>
          <pc:docMk/>
          <pc:sldMk cId="1543193680" sldId="423"/>
        </pc:sldMkLst>
        <pc:spChg chg="mod">
          <ac:chgData name="Douglas Malcolm" userId="6fbabce8-ec94-4dd3-b118-672eb69ae1ad" providerId="ADAL" clId="{FC5A96CD-D002-3F4B-8CE7-2B9AF853F4F7}" dt="2021-06-04T17:04:11.335" v="0"/>
          <ac:spMkLst>
            <pc:docMk/>
            <pc:sldMk cId="1543193680" sldId="423"/>
            <ac:spMk id="3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51.573" v="24" actId="478"/>
          <ac:spMkLst>
            <pc:docMk/>
            <pc:sldMk cId="1543193680" sldId="423"/>
            <ac:spMk id="4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51.573" v="24" actId="478"/>
          <ac:spMkLst>
            <pc:docMk/>
            <pc:sldMk cId="1543193680" sldId="423"/>
            <ac:spMk id="5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52.522" v="25" actId="478"/>
          <ac:spMkLst>
            <pc:docMk/>
            <pc:sldMk cId="1543193680" sldId="423"/>
            <ac:spMk id="6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FC5A96CD-D002-3F4B-8CE7-2B9AF853F4F7}" dt="2021-06-04T18:50:21.298" v="14" actId="478"/>
        <pc:sldMasterMkLst>
          <pc:docMk/>
          <pc:sldMasterMk cId="0" sldId="2147484048"/>
        </pc:sldMasterMkLst>
        <pc:spChg chg="del">
          <ac:chgData name="Douglas Malcolm" userId="6fbabce8-ec94-4dd3-b118-672eb69ae1ad" providerId="ADAL" clId="{FC5A96CD-D002-3F4B-8CE7-2B9AF853F4F7}" dt="2021-06-04T18:50:21.298" v="14" actId="478"/>
          <ac:spMkLst>
            <pc:docMk/>
            <pc:sldMasterMk cId="0" sldId="2147484048"/>
            <ac:spMk id="4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21.298" v="14" actId="478"/>
          <ac:spMkLst>
            <pc:docMk/>
            <pc:sldMasterMk cId="0" sldId="2147484048"/>
            <ac:spMk id="5" creationId="{00000000-0000-0000-0000-000000000000}"/>
          </ac:spMkLst>
        </pc:spChg>
        <pc:spChg chg="del">
          <ac:chgData name="Douglas Malcolm" userId="6fbabce8-ec94-4dd3-b118-672eb69ae1ad" providerId="ADAL" clId="{FC5A96CD-D002-3F4B-8CE7-2B9AF853F4F7}" dt="2021-06-04T18:50:21.298" v="14" actId="478"/>
          <ac:spMkLst>
            <pc:docMk/>
            <pc:sldMasterMk cId="0" sldId="2147484048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FC5A96CD-D002-3F4B-8CE7-2B9AF853F4F7}" dt="2021-06-04T18:50:15.127" v="12" actId="478"/>
          <pc:sldLayoutMkLst>
            <pc:docMk/>
            <pc:sldMasterMk cId="0" sldId="2147484048"/>
            <pc:sldLayoutMk cId="857204450" sldId="2147484066"/>
          </pc:sldLayoutMkLst>
          <pc:spChg chg="del">
            <ac:chgData name="Douglas Malcolm" userId="6fbabce8-ec94-4dd3-b118-672eb69ae1ad" providerId="ADAL" clId="{FC5A96CD-D002-3F4B-8CE7-2B9AF853F4F7}" dt="2021-06-04T18:50:15.127" v="12" actId="478"/>
            <ac:spMkLst>
              <pc:docMk/>
              <pc:sldMasterMk cId="0" sldId="2147484048"/>
              <pc:sldLayoutMk cId="857204450" sldId="2147484066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FC5A96CD-D002-3F4B-8CE7-2B9AF853F4F7}" dt="2021-06-04T18:50:15.127" v="12" actId="478"/>
            <ac:spMkLst>
              <pc:docMk/>
              <pc:sldMasterMk cId="0" sldId="2147484048"/>
              <pc:sldLayoutMk cId="857204450" sldId="2147484066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FC5A96CD-D002-3F4B-8CE7-2B9AF853F4F7}" dt="2021-06-04T18:50:15.127" v="12" actId="478"/>
            <ac:spMkLst>
              <pc:docMk/>
              <pc:sldMasterMk cId="0" sldId="2147484048"/>
              <pc:sldLayoutMk cId="857204450" sldId="2147484066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FC5A96CD-D002-3F4B-8CE7-2B9AF853F4F7}" dt="2021-06-04T18:50:09.293" v="10" actId="2696"/>
          <pc:sldLayoutMkLst>
            <pc:docMk/>
            <pc:sldMasterMk cId="0" sldId="2147484048"/>
            <pc:sldLayoutMk cId="1714887074" sldId="2147484067"/>
          </pc:sldLayoutMkLst>
        </pc:sldLayoutChg>
        <pc:sldLayoutChg chg="del">
          <pc:chgData name="Douglas Malcolm" userId="6fbabce8-ec94-4dd3-b118-672eb69ae1ad" providerId="ADAL" clId="{FC5A96CD-D002-3F4B-8CE7-2B9AF853F4F7}" dt="2021-06-04T18:50:06.515" v="9" actId="2696"/>
          <pc:sldLayoutMkLst>
            <pc:docMk/>
            <pc:sldMasterMk cId="0" sldId="2147484048"/>
            <pc:sldLayoutMk cId="729026331" sldId="2147484068"/>
          </pc:sldLayoutMkLst>
        </pc:sldLayoutChg>
        <pc:sldLayoutChg chg="del">
          <pc:chgData name="Douglas Malcolm" userId="6fbabce8-ec94-4dd3-b118-672eb69ae1ad" providerId="ADAL" clId="{FC5A96CD-D002-3F4B-8CE7-2B9AF853F4F7}" dt="2021-06-04T18:50:04.794" v="8" actId="2696"/>
          <pc:sldLayoutMkLst>
            <pc:docMk/>
            <pc:sldMasterMk cId="0" sldId="2147484048"/>
            <pc:sldLayoutMk cId="1351338982" sldId="2147484069"/>
          </pc:sldLayoutMkLst>
        </pc:sldLayoutChg>
        <pc:sldLayoutChg chg="del">
          <pc:chgData name="Douglas Malcolm" userId="6fbabce8-ec94-4dd3-b118-672eb69ae1ad" providerId="ADAL" clId="{FC5A96CD-D002-3F4B-8CE7-2B9AF853F4F7}" dt="2021-06-04T18:49:55.163" v="4" actId="2696"/>
          <pc:sldLayoutMkLst>
            <pc:docMk/>
            <pc:sldMasterMk cId="0" sldId="2147484048"/>
            <pc:sldLayoutMk cId="167219802" sldId="2147484070"/>
          </pc:sldLayoutMkLst>
        </pc:sldLayoutChg>
        <pc:sldLayoutChg chg="delSp mod">
          <pc:chgData name="Douglas Malcolm" userId="6fbabce8-ec94-4dd3-b118-672eb69ae1ad" providerId="ADAL" clId="{FC5A96CD-D002-3F4B-8CE7-2B9AF853F4F7}" dt="2021-06-04T18:50:18.153" v="13" actId="478"/>
          <pc:sldLayoutMkLst>
            <pc:docMk/>
            <pc:sldMasterMk cId="0" sldId="2147484048"/>
            <pc:sldLayoutMk cId="1554601938" sldId="2147484071"/>
          </pc:sldLayoutMkLst>
          <pc:spChg chg="del">
            <ac:chgData name="Douglas Malcolm" userId="6fbabce8-ec94-4dd3-b118-672eb69ae1ad" providerId="ADAL" clId="{FC5A96CD-D002-3F4B-8CE7-2B9AF853F4F7}" dt="2021-06-04T18:50:18.153" v="13" actId="478"/>
            <ac:spMkLst>
              <pc:docMk/>
              <pc:sldMasterMk cId="0" sldId="2147484048"/>
              <pc:sldLayoutMk cId="1554601938" sldId="2147484071"/>
              <ac:spMk id="7" creationId="{00000000-0000-0000-0000-000000000000}"/>
            </ac:spMkLst>
          </pc:spChg>
          <pc:spChg chg="del">
            <ac:chgData name="Douglas Malcolm" userId="6fbabce8-ec94-4dd3-b118-672eb69ae1ad" providerId="ADAL" clId="{FC5A96CD-D002-3F4B-8CE7-2B9AF853F4F7}" dt="2021-06-04T18:50:18.153" v="13" actId="478"/>
            <ac:spMkLst>
              <pc:docMk/>
              <pc:sldMasterMk cId="0" sldId="2147484048"/>
              <pc:sldLayoutMk cId="1554601938" sldId="2147484071"/>
              <ac:spMk id="8" creationId="{00000000-0000-0000-0000-000000000000}"/>
            </ac:spMkLst>
          </pc:spChg>
          <pc:spChg chg="del">
            <ac:chgData name="Douglas Malcolm" userId="6fbabce8-ec94-4dd3-b118-672eb69ae1ad" providerId="ADAL" clId="{FC5A96CD-D002-3F4B-8CE7-2B9AF853F4F7}" dt="2021-06-04T18:50:18.153" v="13" actId="478"/>
            <ac:spMkLst>
              <pc:docMk/>
              <pc:sldMasterMk cId="0" sldId="2147484048"/>
              <pc:sldLayoutMk cId="1554601938" sldId="2147484071"/>
              <ac:spMk id="9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FC5A96CD-D002-3F4B-8CE7-2B9AF853F4F7}" dt="2021-06-04T18:50:11.532" v="11" actId="2696"/>
          <pc:sldLayoutMkLst>
            <pc:docMk/>
            <pc:sldMasterMk cId="0" sldId="2147484048"/>
            <pc:sldLayoutMk cId="1908722564" sldId="2147484072"/>
          </pc:sldLayoutMkLst>
        </pc:sldLayoutChg>
        <pc:sldLayoutChg chg="del">
          <pc:chgData name="Douglas Malcolm" userId="6fbabce8-ec94-4dd3-b118-672eb69ae1ad" providerId="ADAL" clId="{FC5A96CD-D002-3F4B-8CE7-2B9AF853F4F7}" dt="2021-06-04T18:50:03.233" v="7" actId="2696"/>
          <pc:sldLayoutMkLst>
            <pc:docMk/>
            <pc:sldMasterMk cId="0" sldId="2147484048"/>
            <pc:sldLayoutMk cId="789414262" sldId="2147484073"/>
          </pc:sldLayoutMkLst>
        </pc:sldLayoutChg>
        <pc:sldLayoutChg chg="del">
          <pc:chgData name="Douglas Malcolm" userId="6fbabce8-ec94-4dd3-b118-672eb69ae1ad" providerId="ADAL" clId="{FC5A96CD-D002-3F4B-8CE7-2B9AF853F4F7}" dt="2021-06-04T18:50:00.579" v="6" actId="2696"/>
          <pc:sldLayoutMkLst>
            <pc:docMk/>
            <pc:sldMasterMk cId="0" sldId="2147484048"/>
            <pc:sldLayoutMk cId="531530268" sldId="2147484074"/>
          </pc:sldLayoutMkLst>
        </pc:sldLayoutChg>
        <pc:sldLayoutChg chg="del">
          <pc:chgData name="Douglas Malcolm" userId="6fbabce8-ec94-4dd3-b118-672eb69ae1ad" providerId="ADAL" clId="{FC5A96CD-D002-3F4B-8CE7-2B9AF853F4F7}" dt="2021-06-04T18:49:58.463" v="5" actId="2696"/>
          <pc:sldLayoutMkLst>
            <pc:docMk/>
            <pc:sldMasterMk cId="0" sldId="2147484048"/>
            <pc:sldLayoutMk cId="2044726403" sldId="2147484075"/>
          </pc:sldLayoutMkLst>
        </pc:sldLayoutChg>
        <pc:sldLayoutChg chg="del">
          <pc:chgData name="Douglas Malcolm" userId="6fbabce8-ec94-4dd3-b118-672eb69ae1ad" providerId="ADAL" clId="{FC5A96CD-D002-3F4B-8CE7-2B9AF853F4F7}" dt="2021-06-04T18:49:53.218" v="3" actId="2696"/>
          <pc:sldLayoutMkLst>
            <pc:docMk/>
            <pc:sldMasterMk cId="0" sldId="2147484048"/>
            <pc:sldLayoutMk cId="1683335927" sldId="2147484076"/>
          </pc:sldLayoutMkLst>
        </pc:sldLayoutChg>
        <pc:sldLayoutChg chg="del">
          <pc:chgData name="Douglas Malcolm" userId="6fbabce8-ec94-4dd3-b118-672eb69ae1ad" providerId="ADAL" clId="{FC5A96CD-D002-3F4B-8CE7-2B9AF853F4F7}" dt="2021-06-04T18:49:50.947" v="2" actId="2696"/>
          <pc:sldLayoutMkLst>
            <pc:docMk/>
            <pc:sldMasterMk cId="0" sldId="2147484048"/>
            <pc:sldLayoutMk cId="3183576195" sldId="2147484077"/>
          </pc:sldLayoutMkLst>
        </pc:sldLayoutChg>
      </pc:sldMasterChg>
    </pc:docChg>
  </pc:docChgLst>
  <pc:docChgLst>
    <pc:chgData name="Douglas Malcolm" userId="6fbabce8-ec94-4dd3-b118-672eb69ae1ad" providerId="ADAL" clId="{DC8E5740-A8D6-054F-96FF-A9C77CC91F65}"/>
    <pc:docChg chg="undo addSld delSld">
      <pc:chgData name="Douglas Malcolm" userId="6fbabce8-ec94-4dd3-b118-672eb69ae1ad" providerId="ADAL" clId="{DC8E5740-A8D6-054F-96FF-A9C77CC91F65}" dt="2019-01-27T16:48:07.487" v="47" actId="2696"/>
      <pc:docMkLst>
        <pc:docMk/>
      </pc:docMkLst>
      <pc:sldChg chg="del">
        <pc:chgData name="Douglas Malcolm" userId="6fbabce8-ec94-4dd3-b118-672eb69ae1ad" providerId="ADAL" clId="{DC8E5740-A8D6-054F-96FF-A9C77CC91F65}" dt="2019-01-27T16:47:34.058" v="4" actId="2696"/>
        <pc:sldMkLst>
          <pc:docMk/>
          <pc:sldMk cId="3170517931" sldId="259"/>
        </pc:sldMkLst>
      </pc:sldChg>
      <pc:sldChg chg="del">
        <pc:chgData name="Douglas Malcolm" userId="6fbabce8-ec94-4dd3-b118-672eb69ae1ad" providerId="ADAL" clId="{DC8E5740-A8D6-054F-96FF-A9C77CC91F65}" dt="2019-01-27T16:47:35.001" v="6" actId="2696"/>
        <pc:sldMkLst>
          <pc:docMk/>
          <pc:sldMk cId="2311195950" sldId="260"/>
        </pc:sldMkLst>
      </pc:sldChg>
      <pc:sldChg chg="del">
        <pc:chgData name="Douglas Malcolm" userId="6fbabce8-ec94-4dd3-b118-672eb69ae1ad" providerId="ADAL" clId="{DC8E5740-A8D6-054F-96FF-A9C77CC91F65}" dt="2019-01-27T16:47:35.312" v="7" actId="2696"/>
        <pc:sldMkLst>
          <pc:docMk/>
          <pc:sldMk cId="2884003406" sldId="263"/>
        </pc:sldMkLst>
      </pc:sldChg>
      <pc:sldChg chg="del">
        <pc:chgData name="Douglas Malcolm" userId="6fbabce8-ec94-4dd3-b118-672eb69ae1ad" providerId="ADAL" clId="{DC8E5740-A8D6-054F-96FF-A9C77CC91F65}" dt="2019-01-27T16:47:50.828" v="28" actId="2696"/>
        <pc:sldMkLst>
          <pc:docMk/>
          <pc:sldMk cId="1466040656" sldId="278"/>
        </pc:sldMkLst>
      </pc:sldChg>
      <pc:sldChg chg="del">
        <pc:chgData name="Douglas Malcolm" userId="6fbabce8-ec94-4dd3-b118-672eb69ae1ad" providerId="ADAL" clId="{DC8E5740-A8D6-054F-96FF-A9C77CC91F65}" dt="2019-01-27T16:47:34.474" v="5" actId="2696"/>
        <pc:sldMkLst>
          <pc:docMk/>
          <pc:sldMk cId="3021400494" sldId="295"/>
        </pc:sldMkLst>
      </pc:sldChg>
      <pc:sldChg chg="del">
        <pc:chgData name="Douglas Malcolm" userId="6fbabce8-ec94-4dd3-b118-672eb69ae1ad" providerId="ADAL" clId="{DC8E5740-A8D6-054F-96FF-A9C77CC91F65}" dt="2019-01-27T16:47:39.637" v="17" actId="2696"/>
        <pc:sldMkLst>
          <pc:docMk/>
          <pc:sldMk cId="2535875884" sldId="303"/>
        </pc:sldMkLst>
      </pc:sldChg>
      <pc:sldChg chg="del">
        <pc:chgData name="Douglas Malcolm" userId="6fbabce8-ec94-4dd3-b118-672eb69ae1ad" providerId="ADAL" clId="{DC8E5740-A8D6-054F-96FF-A9C77CC91F65}" dt="2019-01-27T16:47:45.451" v="23" actId="2696"/>
        <pc:sldMkLst>
          <pc:docMk/>
          <pc:sldMk cId="2205289667" sldId="304"/>
        </pc:sldMkLst>
      </pc:sldChg>
      <pc:sldChg chg="del">
        <pc:chgData name="Douglas Malcolm" userId="6fbabce8-ec94-4dd3-b118-672eb69ae1ad" providerId="ADAL" clId="{DC8E5740-A8D6-054F-96FF-A9C77CC91F65}" dt="2019-01-27T16:47:46.112" v="24" actId="2696"/>
        <pc:sldMkLst>
          <pc:docMk/>
          <pc:sldMk cId="1866514541" sldId="305"/>
        </pc:sldMkLst>
      </pc:sldChg>
      <pc:sldChg chg="del">
        <pc:chgData name="Douglas Malcolm" userId="6fbabce8-ec94-4dd3-b118-672eb69ae1ad" providerId="ADAL" clId="{DC8E5740-A8D6-054F-96FF-A9C77CC91F65}" dt="2019-01-27T16:47:49.616" v="27" actId="2696"/>
        <pc:sldMkLst>
          <pc:docMk/>
          <pc:sldMk cId="2901162081" sldId="307"/>
        </pc:sldMkLst>
      </pc:sldChg>
      <pc:sldChg chg="del">
        <pc:chgData name="Douglas Malcolm" userId="6fbabce8-ec94-4dd3-b118-672eb69ae1ad" providerId="ADAL" clId="{DC8E5740-A8D6-054F-96FF-A9C77CC91F65}" dt="2019-01-27T16:47:36.018" v="9" actId="2696"/>
        <pc:sldMkLst>
          <pc:docMk/>
          <pc:sldMk cId="923726024" sldId="308"/>
        </pc:sldMkLst>
      </pc:sldChg>
      <pc:sldChg chg="del">
        <pc:chgData name="Douglas Malcolm" userId="6fbabce8-ec94-4dd3-b118-672eb69ae1ad" providerId="ADAL" clId="{DC8E5740-A8D6-054F-96FF-A9C77CC91F65}" dt="2019-01-27T16:47:36.419" v="10" actId="2696"/>
        <pc:sldMkLst>
          <pc:docMk/>
          <pc:sldMk cId="3747310830" sldId="309"/>
        </pc:sldMkLst>
      </pc:sldChg>
      <pc:sldChg chg="del">
        <pc:chgData name="Douglas Malcolm" userId="6fbabce8-ec94-4dd3-b118-672eb69ae1ad" providerId="ADAL" clId="{DC8E5740-A8D6-054F-96FF-A9C77CC91F65}" dt="2019-01-27T16:47:36.902" v="11" actId="2696"/>
        <pc:sldMkLst>
          <pc:docMk/>
          <pc:sldMk cId="1882074135" sldId="310"/>
        </pc:sldMkLst>
      </pc:sldChg>
      <pc:sldChg chg="del">
        <pc:chgData name="Douglas Malcolm" userId="6fbabce8-ec94-4dd3-b118-672eb69ae1ad" providerId="ADAL" clId="{DC8E5740-A8D6-054F-96FF-A9C77CC91F65}" dt="2019-01-27T16:47:35.635" v="8" actId="2696"/>
        <pc:sldMkLst>
          <pc:docMk/>
          <pc:sldMk cId="2016251119" sldId="311"/>
        </pc:sldMkLst>
      </pc:sldChg>
      <pc:sldChg chg="del">
        <pc:chgData name="Douglas Malcolm" userId="6fbabce8-ec94-4dd3-b118-672eb69ae1ad" providerId="ADAL" clId="{DC8E5740-A8D6-054F-96FF-A9C77CC91F65}" dt="2019-01-27T16:47:37.330" v="12" actId="2696"/>
        <pc:sldMkLst>
          <pc:docMk/>
          <pc:sldMk cId="3465664683" sldId="313"/>
        </pc:sldMkLst>
      </pc:sldChg>
      <pc:sldChg chg="del">
        <pc:chgData name="Douglas Malcolm" userId="6fbabce8-ec94-4dd3-b118-672eb69ae1ad" providerId="ADAL" clId="{DC8E5740-A8D6-054F-96FF-A9C77CC91F65}" dt="2019-01-27T16:47:37.785" v="13" actId="2696"/>
        <pc:sldMkLst>
          <pc:docMk/>
          <pc:sldMk cId="3954495420" sldId="314"/>
        </pc:sldMkLst>
      </pc:sldChg>
      <pc:sldChg chg="del">
        <pc:chgData name="Douglas Malcolm" userId="6fbabce8-ec94-4dd3-b118-672eb69ae1ad" providerId="ADAL" clId="{DC8E5740-A8D6-054F-96FF-A9C77CC91F65}" dt="2019-01-27T16:47:39.160" v="16" actId="2696"/>
        <pc:sldMkLst>
          <pc:docMk/>
          <pc:sldMk cId="2725091542" sldId="315"/>
        </pc:sldMkLst>
      </pc:sldChg>
      <pc:sldChg chg="del">
        <pc:chgData name="Douglas Malcolm" userId="6fbabce8-ec94-4dd3-b118-672eb69ae1ad" providerId="ADAL" clId="{DC8E5740-A8D6-054F-96FF-A9C77CC91F65}" dt="2019-01-27T16:48:00.138" v="35" actId="2696"/>
        <pc:sldMkLst>
          <pc:docMk/>
          <pc:sldMk cId="3442773965" sldId="319"/>
        </pc:sldMkLst>
      </pc:sldChg>
      <pc:sldChg chg="del">
        <pc:chgData name="Douglas Malcolm" userId="6fbabce8-ec94-4dd3-b118-672eb69ae1ad" providerId="ADAL" clId="{DC8E5740-A8D6-054F-96FF-A9C77CC91F65}" dt="2019-01-27T16:48:00.588" v="36" actId="2696"/>
        <pc:sldMkLst>
          <pc:docMk/>
          <pc:sldMk cId="2480712791" sldId="320"/>
        </pc:sldMkLst>
      </pc:sldChg>
      <pc:sldChg chg="del">
        <pc:chgData name="Douglas Malcolm" userId="6fbabce8-ec94-4dd3-b118-672eb69ae1ad" providerId="ADAL" clId="{DC8E5740-A8D6-054F-96FF-A9C77CC91F65}" dt="2019-01-27T16:48:01.320" v="38" actId="2696"/>
        <pc:sldMkLst>
          <pc:docMk/>
          <pc:sldMk cId="770999948" sldId="321"/>
        </pc:sldMkLst>
      </pc:sldChg>
      <pc:sldChg chg="del">
        <pc:chgData name="Douglas Malcolm" userId="6fbabce8-ec94-4dd3-b118-672eb69ae1ad" providerId="ADAL" clId="{DC8E5740-A8D6-054F-96FF-A9C77CC91F65}" dt="2019-01-27T16:48:01.677" v="39" actId="2696"/>
        <pc:sldMkLst>
          <pc:docMk/>
          <pc:sldMk cId="3209765508" sldId="322"/>
        </pc:sldMkLst>
      </pc:sldChg>
      <pc:sldChg chg="del">
        <pc:chgData name="Douglas Malcolm" userId="6fbabce8-ec94-4dd3-b118-672eb69ae1ad" providerId="ADAL" clId="{DC8E5740-A8D6-054F-96FF-A9C77CC91F65}" dt="2019-01-27T16:48:04.115" v="42" actId="2696"/>
        <pc:sldMkLst>
          <pc:docMk/>
          <pc:sldMk cId="4088066687" sldId="325"/>
        </pc:sldMkLst>
      </pc:sldChg>
      <pc:sldChg chg="del">
        <pc:chgData name="Douglas Malcolm" userId="6fbabce8-ec94-4dd3-b118-672eb69ae1ad" providerId="ADAL" clId="{DC8E5740-A8D6-054F-96FF-A9C77CC91F65}" dt="2019-01-27T16:48:04.632" v="43" actId="2696"/>
        <pc:sldMkLst>
          <pc:docMk/>
          <pc:sldMk cId="761540349" sldId="326"/>
        </pc:sldMkLst>
      </pc:sldChg>
      <pc:sldChg chg="del">
        <pc:chgData name="Douglas Malcolm" userId="6fbabce8-ec94-4dd3-b118-672eb69ae1ad" providerId="ADAL" clId="{DC8E5740-A8D6-054F-96FF-A9C77CC91F65}" dt="2019-01-27T16:47:40.930" v="19" actId="2696"/>
        <pc:sldMkLst>
          <pc:docMk/>
          <pc:sldMk cId="2786250899" sldId="336"/>
        </pc:sldMkLst>
      </pc:sldChg>
      <pc:sldChg chg="del">
        <pc:chgData name="Douglas Malcolm" userId="6fbabce8-ec94-4dd3-b118-672eb69ae1ad" providerId="ADAL" clId="{DC8E5740-A8D6-054F-96FF-A9C77CC91F65}" dt="2019-01-27T16:47:40.350" v="18" actId="2696"/>
        <pc:sldMkLst>
          <pc:docMk/>
          <pc:sldMk cId="1665374921" sldId="337"/>
        </pc:sldMkLst>
      </pc:sldChg>
      <pc:sldChg chg="del">
        <pc:chgData name="Douglas Malcolm" userId="6fbabce8-ec94-4dd3-b118-672eb69ae1ad" providerId="ADAL" clId="{DC8E5740-A8D6-054F-96FF-A9C77CC91F65}" dt="2019-01-27T16:47:41.583" v="20" actId="2696"/>
        <pc:sldMkLst>
          <pc:docMk/>
          <pc:sldMk cId="1927742862" sldId="339"/>
        </pc:sldMkLst>
      </pc:sldChg>
      <pc:sldChg chg="del">
        <pc:chgData name="Douglas Malcolm" userId="6fbabce8-ec94-4dd3-b118-672eb69ae1ad" providerId="ADAL" clId="{DC8E5740-A8D6-054F-96FF-A9C77CC91F65}" dt="2019-01-27T16:47:43.819" v="21" actId="2696"/>
        <pc:sldMkLst>
          <pc:docMk/>
          <pc:sldMk cId="52040492" sldId="341"/>
        </pc:sldMkLst>
      </pc:sldChg>
      <pc:sldChg chg="del">
        <pc:chgData name="Douglas Malcolm" userId="6fbabce8-ec94-4dd3-b118-672eb69ae1ad" providerId="ADAL" clId="{DC8E5740-A8D6-054F-96FF-A9C77CC91F65}" dt="2019-01-27T16:47:44.502" v="22" actId="2696"/>
        <pc:sldMkLst>
          <pc:docMk/>
          <pc:sldMk cId="2043228284" sldId="342"/>
        </pc:sldMkLst>
      </pc:sldChg>
      <pc:sldChg chg="del">
        <pc:chgData name="Douglas Malcolm" userId="6fbabce8-ec94-4dd3-b118-672eb69ae1ad" providerId="ADAL" clId="{DC8E5740-A8D6-054F-96FF-A9C77CC91F65}" dt="2019-01-27T16:47:48.998" v="26" actId="2696"/>
        <pc:sldMkLst>
          <pc:docMk/>
          <pc:sldMk cId="1333111422" sldId="345"/>
        </pc:sldMkLst>
      </pc:sldChg>
      <pc:sldChg chg="del">
        <pc:chgData name="Douglas Malcolm" userId="6fbabce8-ec94-4dd3-b118-672eb69ae1ad" providerId="ADAL" clId="{DC8E5740-A8D6-054F-96FF-A9C77CC91F65}" dt="2019-01-27T16:47:51.225" v="29" actId="2696"/>
        <pc:sldMkLst>
          <pc:docMk/>
          <pc:sldMk cId="1443722768" sldId="348"/>
        </pc:sldMkLst>
      </pc:sldChg>
      <pc:sldChg chg="del">
        <pc:chgData name="Douglas Malcolm" userId="6fbabce8-ec94-4dd3-b118-672eb69ae1ad" providerId="ADAL" clId="{DC8E5740-A8D6-054F-96FF-A9C77CC91F65}" dt="2019-01-27T16:47:58.594" v="33" actId="2696"/>
        <pc:sldMkLst>
          <pc:docMk/>
          <pc:sldMk cId="3651863893" sldId="351"/>
        </pc:sldMkLst>
      </pc:sldChg>
      <pc:sldChg chg="del">
        <pc:chgData name="Douglas Malcolm" userId="6fbabce8-ec94-4dd3-b118-672eb69ae1ad" providerId="ADAL" clId="{DC8E5740-A8D6-054F-96FF-A9C77CC91F65}" dt="2019-01-27T16:47:59.200" v="34" actId="2696"/>
        <pc:sldMkLst>
          <pc:docMk/>
          <pc:sldMk cId="2567639233" sldId="352"/>
        </pc:sldMkLst>
      </pc:sldChg>
      <pc:sldChg chg="del">
        <pc:chgData name="Douglas Malcolm" userId="6fbabce8-ec94-4dd3-b118-672eb69ae1ad" providerId="ADAL" clId="{DC8E5740-A8D6-054F-96FF-A9C77CC91F65}" dt="2019-01-27T16:48:05.630" v="44" actId="2696"/>
        <pc:sldMkLst>
          <pc:docMk/>
          <pc:sldMk cId="2751671160" sldId="353"/>
        </pc:sldMkLst>
      </pc:sldChg>
      <pc:sldChg chg="del">
        <pc:chgData name="Douglas Malcolm" userId="6fbabce8-ec94-4dd3-b118-672eb69ae1ad" providerId="ADAL" clId="{DC8E5740-A8D6-054F-96FF-A9C77CC91F65}" dt="2019-01-27T16:48:00.974" v="37" actId="2696"/>
        <pc:sldMkLst>
          <pc:docMk/>
          <pc:sldMk cId="1150579614" sldId="354"/>
        </pc:sldMkLst>
      </pc:sldChg>
      <pc:sldChg chg="add del">
        <pc:chgData name="Douglas Malcolm" userId="6fbabce8-ec94-4dd3-b118-672eb69ae1ad" providerId="ADAL" clId="{DC8E5740-A8D6-054F-96FF-A9C77CC91F65}" dt="2019-01-27T16:47:55.265" v="32" actId="2696"/>
        <pc:sldMkLst>
          <pc:docMk/>
          <pc:sldMk cId="3787526943" sldId="361"/>
        </pc:sldMkLst>
      </pc:sldChg>
      <pc:sldChg chg="del">
        <pc:chgData name="Douglas Malcolm" userId="6fbabce8-ec94-4dd3-b118-672eb69ae1ad" providerId="ADAL" clId="{DC8E5740-A8D6-054F-96FF-A9C77CC91F65}" dt="2019-01-27T16:47:31.923" v="0" actId="2696"/>
        <pc:sldMkLst>
          <pc:docMk/>
          <pc:sldMk cId="3885508723" sldId="406"/>
        </pc:sldMkLst>
      </pc:sldChg>
      <pc:sldChg chg="del">
        <pc:chgData name="Douglas Malcolm" userId="6fbabce8-ec94-4dd3-b118-672eb69ae1ad" providerId="ADAL" clId="{DC8E5740-A8D6-054F-96FF-A9C77CC91F65}" dt="2019-01-27T16:47:32.391" v="1" actId="2696"/>
        <pc:sldMkLst>
          <pc:docMk/>
          <pc:sldMk cId="3610273649" sldId="407"/>
        </pc:sldMkLst>
      </pc:sldChg>
      <pc:sldChg chg="del">
        <pc:chgData name="Douglas Malcolm" userId="6fbabce8-ec94-4dd3-b118-672eb69ae1ad" providerId="ADAL" clId="{DC8E5740-A8D6-054F-96FF-A9C77CC91F65}" dt="2019-01-27T16:47:32.746" v="2" actId="2696"/>
        <pc:sldMkLst>
          <pc:docMk/>
          <pc:sldMk cId="1979728961" sldId="408"/>
        </pc:sldMkLst>
      </pc:sldChg>
      <pc:sldChg chg="del">
        <pc:chgData name="Douglas Malcolm" userId="6fbabce8-ec94-4dd3-b118-672eb69ae1ad" providerId="ADAL" clId="{DC8E5740-A8D6-054F-96FF-A9C77CC91F65}" dt="2019-01-27T16:47:38.259" v="14" actId="2696"/>
        <pc:sldMkLst>
          <pc:docMk/>
          <pc:sldMk cId="2264283611" sldId="409"/>
        </pc:sldMkLst>
      </pc:sldChg>
      <pc:sldChg chg="del">
        <pc:chgData name="Douglas Malcolm" userId="6fbabce8-ec94-4dd3-b118-672eb69ae1ad" providerId="ADAL" clId="{DC8E5740-A8D6-054F-96FF-A9C77CC91F65}" dt="2019-01-27T16:47:38.705" v="15" actId="2696"/>
        <pc:sldMkLst>
          <pc:docMk/>
          <pc:sldMk cId="4181769097" sldId="411"/>
        </pc:sldMkLst>
      </pc:sldChg>
      <pc:sldChg chg="del">
        <pc:chgData name="Douglas Malcolm" userId="6fbabce8-ec94-4dd3-b118-672eb69ae1ad" providerId="ADAL" clId="{DC8E5740-A8D6-054F-96FF-A9C77CC91F65}" dt="2019-01-27T16:48:07.487" v="47" actId="2696"/>
        <pc:sldMkLst>
          <pc:docMk/>
          <pc:sldMk cId="1529741055" sldId="412"/>
        </pc:sldMkLst>
      </pc:sldChg>
      <pc:sldChg chg="del">
        <pc:chgData name="Douglas Malcolm" userId="6fbabce8-ec94-4dd3-b118-672eb69ae1ad" providerId="ADAL" clId="{DC8E5740-A8D6-054F-96FF-A9C77CC91F65}" dt="2019-01-27T16:47:33.162" v="3" actId="2696"/>
        <pc:sldMkLst>
          <pc:docMk/>
          <pc:sldMk cId="1819693174" sldId="413"/>
        </pc:sldMkLst>
      </pc:sldChg>
      <pc:sldChg chg="del">
        <pc:chgData name="Douglas Malcolm" userId="6fbabce8-ec94-4dd3-b118-672eb69ae1ad" providerId="ADAL" clId="{DC8E5740-A8D6-054F-96FF-A9C77CC91F65}" dt="2019-01-27T16:47:46.725" v="25" actId="2696"/>
        <pc:sldMkLst>
          <pc:docMk/>
          <pc:sldMk cId="307767235" sldId="415"/>
        </pc:sldMkLst>
      </pc:sldChg>
      <pc:sldChg chg="del">
        <pc:chgData name="Douglas Malcolm" userId="6fbabce8-ec94-4dd3-b118-672eb69ae1ad" providerId="ADAL" clId="{DC8E5740-A8D6-054F-96FF-A9C77CC91F65}" dt="2019-01-27T16:47:51.858" v="30" actId="2696"/>
        <pc:sldMkLst>
          <pc:docMk/>
          <pc:sldMk cId="2491811699" sldId="416"/>
        </pc:sldMkLst>
      </pc:sldChg>
      <pc:sldChg chg="del">
        <pc:chgData name="Douglas Malcolm" userId="6fbabce8-ec94-4dd3-b118-672eb69ae1ad" providerId="ADAL" clId="{DC8E5740-A8D6-054F-96FF-A9C77CC91F65}" dt="2019-01-27T16:48:02.415" v="41" actId="2696"/>
        <pc:sldMkLst>
          <pc:docMk/>
          <pc:sldMk cId="2179857027" sldId="417"/>
        </pc:sldMkLst>
      </pc:sldChg>
      <pc:sldChg chg="del">
        <pc:chgData name="Douglas Malcolm" userId="6fbabce8-ec94-4dd3-b118-672eb69ae1ad" providerId="ADAL" clId="{DC8E5740-A8D6-054F-96FF-A9C77CC91F65}" dt="2019-01-27T16:48:06.318" v="45" actId="2696"/>
        <pc:sldMkLst>
          <pc:docMk/>
          <pc:sldMk cId="4170985305" sldId="418"/>
        </pc:sldMkLst>
      </pc:sldChg>
      <pc:sldChg chg="del">
        <pc:chgData name="Douglas Malcolm" userId="6fbabce8-ec94-4dd3-b118-672eb69ae1ad" providerId="ADAL" clId="{DC8E5740-A8D6-054F-96FF-A9C77CC91F65}" dt="2019-01-27T16:48:06.826" v="46" actId="2696"/>
        <pc:sldMkLst>
          <pc:docMk/>
          <pc:sldMk cId="3488902235" sldId="421"/>
        </pc:sldMkLst>
      </pc:sldChg>
      <pc:sldChg chg="del">
        <pc:chgData name="Douglas Malcolm" userId="6fbabce8-ec94-4dd3-b118-672eb69ae1ad" providerId="ADAL" clId="{DC8E5740-A8D6-054F-96FF-A9C77CC91F65}" dt="2019-01-27T16:48:02.055" v="40" actId="2696"/>
        <pc:sldMkLst>
          <pc:docMk/>
          <pc:sldMk cId="1395801814" sldId="4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618CEF2-7D51-8942-8255-D9D077195A9D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85100C6-3675-AB4B-A1D2-8C231F528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828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D132CF5C-F7DD-F545-8C9C-769C0D4CC54D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25762E3-38C1-AE40-AC56-2574CDAC6A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84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0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20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1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66" r:id="rId2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E59A2D7A-8049-BC4B-A5CF-E4066D0E36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cs typeface="Arial"/>
              </a:rPr>
              <a:t>Selection Structures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84292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Java </a:t>
            </a:r>
            <a:r>
              <a:rPr lang="en-US" altLang="en-US" i="1" dirty="0"/>
              <a:t>switch</a:t>
            </a:r>
            <a:r>
              <a:rPr lang="en-US" altLang="en-US" dirty="0"/>
              <a:t> Example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877887" y="1716569"/>
            <a:ext cx="7391400" cy="463073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400" dirty="0" err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condition = (</a:t>
            </a:r>
            <a:r>
              <a:rPr lang="en-US" altLang="en-US" sz="1400" dirty="0" err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 10;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in the 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condition + 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”0's."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endParaRPr lang="en-US" altLang="en-US" sz="14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switch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(condition)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10: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	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"Stay inside!"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9: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really hot out there!"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8: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"It’s warm, but no extreme heat!"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7: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very pleasant today!"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default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"Take a jacket!"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4DD4E9F5-ADA1-764B-B916-ADD6BFB62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5" y="5057775"/>
            <a:ext cx="1108075" cy="110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80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Pseudocode</a:t>
            </a:r>
            <a:r>
              <a:rPr lang="en-US" i="1" dirty="0"/>
              <a:t> - IF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2497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</a:rPr>
              <a:t>MAIN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Fahrenheit = 0, Celsius = 0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PRINT </a:t>
            </a:r>
            <a:r>
              <a:rPr lang="en-US" sz="2200" dirty="0">
                <a:solidFill>
                  <a:srgbClr val="C00000"/>
                </a:solidFill>
              </a:rPr>
              <a:t>“Enter Celsius temperature: 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READ user input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Celsius = user input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Fahrenheit = 9.0 / 5.0 * Celsius + 32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PRINT Fahrenheit</a:t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   </a:t>
            </a:r>
            <a:r>
              <a:rPr lang="en-US" sz="2200" dirty="0">
                <a:solidFill>
                  <a:srgbClr val="0432FF"/>
                </a:solidFill>
              </a:rPr>
              <a:t>IF</a:t>
            </a:r>
            <a:r>
              <a:rPr lang="en-US" sz="2200" dirty="0"/>
              <a:t> (Fahrenheit &gt; = 90) </a:t>
            </a:r>
            <a:r>
              <a:rPr lang="en-US" sz="2200" dirty="0">
                <a:solidFill>
                  <a:srgbClr val="0432FF"/>
                </a:solidFill>
              </a:rPr>
              <a:t>THEN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	PRINT </a:t>
            </a:r>
            <a:r>
              <a:rPr lang="en-US" sz="2200" dirty="0">
                <a:solidFill>
                  <a:srgbClr val="C00000"/>
                </a:solidFill>
              </a:rPr>
              <a:t>“heat warning”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</a:t>
            </a:r>
            <a:r>
              <a:rPr lang="en-US" sz="2200" dirty="0">
                <a:solidFill>
                  <a:srgbClr val="0432FF"/>
                </a:solidFill>
              </a:rPr>
              <a:t>ENDIF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>
                <a:solidFill>
                  <a:srgbClr val="0432FF"/>
                </a:solidFill>
              </a:rPr>
              <a:t>END MAIN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620000" y="50572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588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9"/>
            <a:ext cx="7543800" cy="703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Java Example - </a:t>
            </a:r>
            <a:r>
              <a:rPr lang="en-US" altLang="en-US" i="1" dirty="0"/>
              <a:t>if</a:t>
            </a:r>
            <a:r>
              <a:rPr lang="en-US" altLang="en-US" dirty="0"/>
              <a:t> Statement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63701"/>
            <a:ext cx="8037513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java.util.Scanner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CelsiusToFahrenheit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static void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main (String[]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0.0,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0.0;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Scanner scan = </a:t>
            </a: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Scanner (System.in);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“What is the Celsius temperature? "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scan.nextDouble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9.0 / 5.0 *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+ 32;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 temperature is "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 degrees Fahrenheit”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b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&gt;= 90)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really hot out there!”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268C9B4F-A069-AF4A-8334-C477C7BF1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5" y="5057775"/>
            <a:ext cx="1108075" cy="110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877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Pseudocode</a:t>
            </a:r>
            <a:r>
              <a:rPr lang="en-US" i="1" dirty="0"/>
              <a:t> – IF-ELSE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4021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0, Celsius = 0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PRINT “Enter Celsius temperature: ”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READ user input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Celsius = user input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9.0 / 5.0 * Celsius + 32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PRINT Fahrenheit</a:t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 = 90) </a:t>
            </a: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“heat warning”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“there is no extreme heat”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ENDIF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49D815E0-91FE-214E-9201-D176C679A216}"/>
              </a:ext>
            </a:extLst>
          </p:cNvPr>
          <p:cNvSpPr/>
          <p:nvPr/>
        </p:nvSpPr>
        <p:spPr>
          <a:xfrm>
            <a:off x="7620000" y="50572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189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Java Example – </a:t>
            </a:r>
            <a:r>
              <a:rPr lang="en-US" altLang="en-US" i="1" dirty="0"/>
              <a:t>if-else</a:t>
            </a:r>
            <a:br>
              <a:rPr lang="en-US" altLang="en-US" i="1" dirty="0"/>
            </a:br>
            <a:r>
              <a:rPr lang="en-US" altLang="en-US" sz="2800" dirty="0"/>
              <a:t>(code snippet)</a:t>
            </a:r>
            <a:endParaRPr lang="en-US" altLang="en-US" dirty="0"/>
          </a:p>
        </p:txBody>
      </p:sp>
      <p:sp>
        <p:nvSpPr>
          <p:cNvPr id="15363" name="Rectangle 6"/>
          <p:cNvSpPr>
            <a:spLocks noGrp="1" noChangeArrowheads="1"/>
          </p:cNvSpPr>
          <p:nvPr>
            <p:ph idx="1"/>
          </p:nvPr>
        </p:nvSpPr>
        <p:spPr>
          <a:xfrm>
            <a:off x="822325" y="1846263"/>
            <a:ext cx="7543800" cy="440213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= 0.0, </a:t>
            </a: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= 0.0;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Scanner scan = </a:t>
            </a:r>
            <a:r>
              <a:rPr lang="en-US" altLang="en-US" sz="17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Scanner (System.in);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(“What is the Celsius temperature? 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scan.nextDouble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= 9.0 / 5.0 * </a:t>
            </a: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+ 32;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7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(“The temperature is "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+ 	</a:t>
            </a:r>
            <a:r>
              <a:rPr lang="en-US" altLang="en-US" sz="17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“degrees Fahrenheit”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b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&gt;= 90)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7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really hot out there!”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7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“There is no extreme heat today.”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80AEC221-DE5F-534E-90D3-099E50D24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5" y="5057775"/>
            <a:ext cx="1108075" cy="110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732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Pseudocode</a:t>
            </a:r>
            <a:r>
              <a:rPr lang="en-US" i="1" dirty="0"/>
              <a:t> – IF-ELSE-IF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676401"/>
            <a:ext cx="7543800" cy="46482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0, Celsius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“Enter Celsius temperature: 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READ user input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Celsius = user input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9.0 / 5.0 * Celsius + 32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PRINT Fahrenheit</a:t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 = 90)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“heat warning”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 IF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&gt;= 80)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warm, but there is no extreme heat”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 IF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&gt;= 70)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 temperature is pleasant and suggest a picnic”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“a suggestion to take a jacket”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END IF</a:t>
            </a:r>
            <a:b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12973AEE-B09E-174D-ADB6-A38F3119A0D9}"/>
              </a:ext>
            </a:extLst>
          </p:cNvPr>
          <p:cNvSpPr/>
          <p:nvPr/>
        </p:nvSpPr>
        <p:spPr>
          <a:xfrm>
            <a:off x="7620000" y="50572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952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Java Example – </a:t>
            </a:r>
            <a:r>
              <a:rPr lang="en-US" altLang="en-US" i="1" dirty="0"/>
              <a:t>if-else-if</a:t>
            </a:r>
            <a:endParaRPr lang="en-US" altLang="en-US" dirty="0"/>
          </a:p>
        </p:txBody>
      </p:sp>
      <p:sp>
        <p:nvSpPr>
          <p:cNvPr id="15363" name="Rectangle 6"/>
          <p:cNvSpPr>
            <a:spLocks noGrp="1" noChangeArrowheads="1"/>
          </p:cNvSpPr>
          <p:nvPr>
            <p:ph idx="1"/>
          </p:nvPr>
        </p:nvSpPr>
        <p:spPr>
          <a:xfrm>
            <a:off x="822324" y="1846263"/>
            <a:ext cx="8016875" cy="461327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= 0.0,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0.0;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Scanner scan = </a:t>
            </a: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Scanner (System.in);</a:t>
            </a:r>
            <a:b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“What is the Celsius temperature? "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scan.nextDouble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9.0 / 5.0 *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+ 32;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 temperature is "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+ 			</a:t>
            </a:r>
            <a:r>
              <a:rPr lang="en-US" alt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 degrees Fahrenheit”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b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&gt;= 90){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really hot out there!”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&gt;= 80)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very warm...”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3399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CONTINUED ON NEXT SLIDE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F675D901-C308-8540-BB45-16F51AAC1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5" y="5057775"/>
            <a:ext cx="1108075" cy="110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25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prstClr val="black"/>
                </a:solidFill>
              </a:rPr>
              <a:t>Java Example – </a:t>
            </a:r>
            <a:r>
              <a:rPr lang="en-US" altLang="en-US" i="1" dirty="0">
                <a:solidFill>
                  <a:prstClr val="black"/>
                </a:solidFill>
              </a:rPr>
              <a:t>if-else-if</a:t>
            </a:r>
            <a:r>
              <a:rPr lang="en-US" altLang="en-US" dirty="0">
                <a:solidFill>
                  <a:prstClr val="black"/>
                </a:solidFill>
              </a:rPr>
              <a:t> (</a:t>
            </a:r>
            <a:r>
              <a:rPr lang="en-US" altLang="en-US" dirty="0" err="1">
                <a:solidFill>
                  <a:prstClr val="black"/>
                </a:solidFill>
              </a:rPr>
              <a:t>con’t</a:t>
            </a:r>
            <a:r>
              <a:rPr lang="en-US" altLang="en-US" dirty="0">
                <a:solidFill>
                  <a:prstClr val="black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</a:t>
            </a: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&gt;= 70)</a:t>
            </a:r>
            <a:b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very pleasant today!”</a:t>
            </a: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b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cool today.  Take a jacket.”</a:t>
            </a: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AD3BB1FB-B1FE-604E-9B40-8C0F04886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5" y="5057775"/>
            <a:ext cx="1108075" cy="110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526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Pseudocode</a:t>
            </a:r>
            <a:r>
              <a:rPr lang="en-US" i="1" dirty="0"/>
              <a:t> – switch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534400" cy="4022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399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Read user input like before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conditions = compute using Fahrenheit variable / 10 </a:t>
            </a:r>
          </a:p>
          <a:p>
            <a:pPr marL="0" indent="0">
              <a:buNone/>
              <a:tabLst>
                <a:tab pos="1030288" algn="r"/>
              </a:tabLst>
            </a:pP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conditions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10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“stay inside”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9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“be careful due to heat”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8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hot, but not extreme”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7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“pack a picnic”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DEFAULT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“take a jacket”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</a:p>
          <a:p>
            <a:pPr marL="0" indent="0">
              <a:buNone/>
              <a:tabLst>
                <a:tab pos="1030288" algn="r"/>
              </a:tabLst>
            </a:pP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ENDCASE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3596C42D-8831-9B4B-AA96-4EFD4E7B7F64}"/>
              </a:ext>
            </a:extLst>
          </p:cNvPr>
          <p:cNvSpPr/>
          <p:nvPr/>
        </p:nvSpPr>
        <p:spPr>
          <a:xfrm>
            <a:off x="7620000" y="50572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31936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6641</TotalTime>
  <Words>307</Words>
  <Application>Microsoft Office PowerPoint</Application>
  <PresentationFormat>On-screen Show (4:3)</PresentationFormat>
  <Paragraphs>122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Consolas</vt:lpstr>
      <vt:lpstr>Retrospect</vt:lpstr>
      <vt:lpstr>Selection Structures</vt:lpstr>
      <vt:lpstr>Pseudocode - IF Statement</vt:lpstr>
      <vt:lpstr>Java Example - if Statement</vt:lpstr>
      <vt:lpstr>Pseudocode – IF-ELSE Statement</vt:lpstr>
      <vt:lpstr>Java Example – if-else (code snippet)</vt:lpstr>
      <vt:lpstr>Pseudocode – IF-ELSE-IF</vt:lpstr>
      <vt:lpstr>Java Example – if-else-if</vt:lpstr>
      <vt:lpstr>Java Example – if-else-if (con’t)</vt:lpstr>
      <vt:lpstr>Pseudocode – switch Statement</vt:lpstr>
      <vt:lpstr>Java switch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272</cp:revision>
  <dcterms:created xsi:type="dcterms:W3CDTF">2017-03-19T10:32:05Z</dcterms:created>
  <dcterms:modified xsi:type="dcterms:W3CDTF">2021-06-22T01:54:15Z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