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11"/>
  </p:notesMasterIdLst>
  <p:handoutMasterIdLst>
    <p:handoutMasterId r:id="rId12"/>
  </p:handoutMasterIdLst>
  <p:sldIdLst>
    <p:sldId id="405" r:id="rId2"/>
    <p:sldId id="414" r:id="rId3"/>
    <p:sldId id="341" r:id="rId4"/>
    <p:sldId id="343" r:id="rId5"/>
    <p:sldId id="345" r:id="rId6"/>
    <p:sldId id="349" r:id="rId7"/>
    <p:sldId id="351" r:id="rId8"/>
    <p:sldId id="423" r:id="rId9"/>
    <p:sldId id="325" r:id="rId10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8EDAD2-6E48-6A46-9632-4F339A8C71D3}" v="3" dt="2021-06-21T19:23:50.89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3" autoAdjust="0"/>
    <p:restoredTop sz="95356" autoAdjust="0"/>
  </p:normalViewPr>
  <p:slideViewPr>
    <p:cSldViewPr>
      <p:cViewPr varScale="1">
        <p:scale>
          <a:sx n="88" d="100"/>
          <a:sy n="88" d="100"/>
        </p:scale>
        <p:origin x="1662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6D3F0D72-836F-0841-8A5A-1E488B3BB111}"/>
    <pc:docChg chg="delSld">
      <pc:chgData name="Douglas Malcolm" userId="6fbabce8-ec94-4dd3-b118-672eb69ae1ad" providerId="ADAL" clId="{6D3F0D72-836F-0841-8A5A-1E488B3BB111}" dt="2019-01-27T16:47:20.821" v="46" actId="2696"/>
      <pc:docMkLst>
        <pc:docMk/>
      </pc:docMkLst>
      <pc:sldChg chg="del">
        <pc:chgData name="Douglas Malcolm" userId="6fbabce8-ec94-4dd3-b118-672eb69ae1ad" providerId="ADAL" clId="{6D3F0D72-836F-0841-8A5A-1E488B3BB111}" dt="2019-01-27T16:46:39.572" v="4" actId="2696"/>
        <pc:sldMkLst>
          <pc:docMk/>
          <pc:sldMk cId="3170517931" sldId="259"/>
        </pc:sldMkLst>
      </pc:sldChg>
      <pc:sldChg chg="del">
        <pc:chgData name="Douglas Malcolm" userId="6fbabce8-ec94-4dd3-b118-672eb69ae1ad" providerId="ADAL" clId="{6D3F0D72-836F-0841-8A5A-1E488B3BB111}" dt="2019-01-27T16:46:40.325" v="6" actId="2696"/>
        <pc:sldMkLst>
          <pc:docMk/>
          <pc:sldMk cId="2311195950" sldId="260"/>
        </pc:sldMkLst>
      </pc:sldChg>
      <pc:sldChg chg="del">
        <pc:chgData name="Douglas Malcolm" userId="6fbabce8-ec94-4dd3-b118-672eb69ae1ad" providerId="ADAL" clId="{6D3F0D72-836F-0841-8A5A-1E488B3BB111}" dt="2019-01-27T16:46:40.847" v="7" actId="2696"/>
        <pc:sldMkLst>
          <pc:docMk/>
          <pc:sldMk cId="2884003406" sldId="263"/>
        </pc:sldMkLst>
      </pc:sldChg>
      <pc:sldChg chg="del">
        <pc:chgData name="Douglas Malcolm" userId="6fbabce8-ec94-4dd3-b118-672eb69ae1ad" providerId="ADAL" clId="{6D3F0D72-836F-0841-8A5A-1E488B3BB111}" dt="2019-01-27T16:46:58.218" v="28" actId="2696"/>
        <pc:sldMkLst>
          <pc:docMk/>
          <pc:sldMk cId="1466040656" sldId="278"/>
        </pc:sldMkLst>
      </pc:sldChg>
      <pc:sldChg chg="del">
        <pc:chgData name="Douglas Malcolm" userId="6fbabce8-ec94-4dd3-b118-672eb69ae1ad" providerId="ADAL" clId="{6D3F0D72-836F-0841-8A5A-1E488B3BB111}" dt="2019-01-27T16:46:39.937" v="5" actId="2696"/>
        <pc:sldMkLst>
          <pc:docMk/>
          <pc:sldMk cId="3021400494" sldId="295"/>
        </pc:sldMkLst>
      </pc:sldChg>
      <pc:sldChg chg="del">
        <pc:chgData name="Douglas Malcolm" userId="6fbabce8-ec94-4dd3-b118-672eb69ae1ad" providerId="ADAL" clId="{6D3F0D72-836F-0841-8A5A-1E488B3BB111}" dt="2019-01-27T16:46:46.085" v="17" actId="2696"/>
        <pc:sldMkLst>
          <pc:docMk/>
          <pc:sldMk cId="2535875884" sldId="303"/>
        </pc:sldMkLst>
      </pc:sldChg>
      <pc:sldChg chg="del">
        <pc:chgData name="Douglas Malcolm" userId="6fbabce8-ec94-4dd3-b118-672eb69ae1ad" providerId="ADAL" clId="{6D3F0D72-836F-0841-8A5A-1E488B3BB111}" dt="2019-01-27T16:46:53.464" v="23" actId="2696"/>
        <pc:sldMkLst>
          <pc:docMk/>
          <pc:sldMk cId="2205289667" sldId="304"/>
        </pc:sldMkLst>
      </pc:sldChg>
      <pc:sldChg chg="del">
        <pc:chgData name="Douglas Malcolm" userId="6fbabce8-ec94-4dd3-b118-672eb69ae1ad" providerId="ADAL" clId="{6D3F0D72-836F-0841-8A5A-1E488B3BB111}" dt="2019-01-27T16:46:54.002" v="24" actId="2696"/>
        <pc:sldMkLst>
          <pc:docMk/>
          <pc:sldMk cId="1866514541" sldId="305"/>
        </pc:sldMkLst>
      </pc:sldChg>
      <pc:sldChg chg="del">
        <pc:chgData name="Douglas Malcolm" userId="6fbabce8-ec94-4dd3-b118-672eb69ae1ad" providerId="ADAL" clId="{6D3F0D72-836F-0841-8A5A-1E488B3BB111}" dt="2019-01-27T16:46:57.300" v="27" actId="2696"/>
        <pc:sldMkLst>
          <pc:docMk/>
          <pc:sldMk cId="2901162081" sldId="307"/>
        </pc:sldMkLst>
      </pc:sldChg>
      <pc:sldChg chg="del">
        <pc:chgData name="Douglas Malcolm" userId="6fbabce8-ec94-4dd3-b118-672eb69ae1ad" providerId="ADAL" clId="{6D3F0D72-836F-0841-8A5A-1E488B3BB111}" dt="2019-01-27T16:46:41.681" v="9" actId="2696"/>
        <pc:sldMkLst>
          <pc:docMk/>
          <pc:sldMk cId="923726024" sldId="308"/>
        </pc:sldMkLst>
      </pc:sldChg>
      <pc:sldChg chg="del">
        <pc:chgData name="Douglas Malcolm" userId="6fbabce8-ec94-4dd3-b118-672eb69ae1ad" providerId="ADAL" clId="{6D3F0D72-836F-0841-8A5A-1E488B3BB111}" dt="2019-01-27T16:46:42.152" v="10" actId="2696"/>
        <pc:sldMkLst>
          <pc:docMk/>
          <pc:sldMk cId="3747310830" sldId="309"/>
        </pc:sldMkLst>
      </pc:sldChg>
      <pc:sldChg chg="del">
        <pc:chgData name="Douglas Malcolm" userId="6fbabce8-ec94-4dd3-b118-672eb69ae1ad" providerId="ADAL" clId="{6D3F0D72-836F-0841-8A5A-1E488B3BB111}" dt="2019-01-27T16:46:42.694" v="11" actId="2696"/>
        <pc:sldMkLst>
          <pc:docMk/>
          <pc:sldMk cId="1882074135" sldId="310"/>
        </pc:sldMkLst>
      </pc:sldChg>
      <pc:sldChg chg="del">
        <pc:chgData name="Douglas Malcolm" userId="6fbabce8-ec94-4dd3-b118-672eb69ae1ad" providerId="ADAL" clId="{6D3F0D72-836F-0841-8A5A-1E488B3BB111}" dt="2019-01-27T16:46:41.230" v="8" actId="2696"/>
        <pc:sldMkLst>
          <pc:docMk/>
          <pc:sldMk cId="2016251119" sldId="311"/>
        </pc:sldMkLst>
      </pc:sldChg>
      <pc:sldChg chg="del">
        <pc:chgData name="Douglas Malcolm" userId="6fbabce8-ec94-4dd3-b118-672eb69ae1ad" providerId="ADAL" clId="{6D3F0D72-836F-0841-8A5A-1E488B3BB111}" dt="2019-01-27T16:46:43.266" v="12" actId="2696"/>
        <pc:sldMkLst>
          <pc:docMk/>
          <pc:sldMk cId="3465664683" sldId="313"/>
        </pc:sldMkLst>
      </pc:sldChg>
      <pc:sldChg chg="del">
        <pc:chgData name="Douglas Malcolm" userId="6fbabce8-ec94-4dd3-b118-672eb69ae1ad" providerId="ADAL" clId="{6D3F0D72-836F-0841-8A5A-1E488B3BB111}" dt="2019-01-27T16:46:43.794" v="13" actId="2696"/>
        <pc:sldMkLst>
          <pc:docMk/>
          <pc:sldMk cId="3954495420" sldId="314"/>
        </pc:sldMkLst>
      </pc:sldChg>
      <pc:sldChg chg="del">
        <pc:chgData name="Douglas Malcolm" userId="6fbabce8-ec94-4dd3-b118-672eb69ae1ad" providerId="ADAL" clId="{6D3F0D72-836F-0841-8A5A-1E488B3BB111}" dt="2019-01-27T16:46:45.521" v="16" actId="2696"/>
        <pc:sldMkLst>
          <pc:docMk/>
          <pc:sldMk cId="2725091542" sldId="315"/>
        </pc:sldMkLst>
      </pc:sldChg>
      <pc:sldChg chg="del">
        <pc:chgData name="Douglas Malcolm" userId="6fbabce8-ec94-4dd3-b118-672eb69ae1ad" providerId="ADAL" clId="{6D3F0D72-836F-0841-8A5A-1E488B3BB111}" dt="2019-01-27T16:47:03.942" v="34" actId="2696"/>
        <pc:sldMkLst>
          <pc:docMk/>
          <pc:sldMk cId="3442773965" sldId="319"/>
        </pc:sldMkLst>
      </pc:sldChg>
      <pc:sldChg chg="del">
        <pc:chgData name="Douglas Malcolm" userId="6fbabce8-ec94-4dd3-b118-672eb69ae1ad" providerId="ADAL" clId="{6D3F0D72-836F-0841-8A5A-1E488B3BB111}" dt="2019-01-27T16:47:11.582" v="35" actId="2696"/>
        <pc:sldMkLst>
          <pc:docMk/>
          <pc:sldMk cId="2480712791" sldId="320"/>
        </pc:sldMkLst>
      </pc:sldChg>
      <pc:sldChg chg="del">
        <pc:chgData name="Douglas Malcolm" userId="6fbabce8-ec94-4dd3-b118-672eb69ae1ad" providerId="ADAL" clId="{6D3F0D72-836F-0841-8A5A-1E488B3BB111}" dt="2019-01-27T16:47:12.914" v="37" actId="2696"/>
        <pc:sldMkLst>
          <pc:docMk/>
          <pc:sldMk cId="770999948" sldId="321"/>
        </pc:sldMkLst>
      </pc:sldChg>
      <pc:sldChg chg="del">
        <pc:chgData name="Douglas Malcolm" userId="6fbabce8-ec94-4dd3-b118-672eb69ae1ad" providerId="ADAL" clId="{6D3F0D72-836F-0841-8A5A-1E488B3BB111}" dt="2019-01-27T16:47:13.424" v="38" actId="2696"/>
        <pc:sldMkLst>
          <pc:docMk/>
          <pc:sldMk cId="3209765508" sldId="322"/>
        </pc:sldMkLst>
      </pc:sldChg>
      <pc:sldChg chg="del">
        <pc:chgData name="Douglas Malcolm" userId="6fbabce8-ec94-4dd3-b118-672eb69ae1ad" providerId="ADAL" clId="{6D3F0D72-836F-0841-8A5A-1E488B3BB111}" dt="2019-01-27T16:47:16.577" v="41" actId="2696"/>
        <pc:sldMkLst>
          <pc:docMk/>
          <pc:sldMk cId="2862807312" sldId="324"/>
        </pc:sldMkLst>
      </pc:sldChg>
      <pc:sldChg chg="del">
        <pc:chgData name="Douglas Malcolm" userId="6fbabce8-ec94-4dd3-b118-672eb69ae1ad" providerId="ADAL" clId="{6D3F0D72-836F-0841-8A5A-1E488B3BB111}" dt="2019-01-27T16:47:17.727" v="42" actId="2696"/>
        <pc:sldMkLst>
          <pc:docMk/>
          <pc:sldMk cId="761540349" sldId="326"/>
        </pc:sldMkLst>
      </pc:sldChg>
      <pc:sldChg chg="del">
        <pc:chgData name="Douglas Malcolm" userId="6fbabce8-ec94-4dd3-b118-672eb69ae1ad" providerId="ADAL" clId="{6D3F0D72-836F-0841-8A5A-1E488B3BB111}" dt="2019-01-27T16:46:47.665" v="19" actId="2696"/>
        <pc:sldMkLst>
          <pc:docMk/>
          <pc:sldMk cId="2786250899" sldId="336"/>
        </pc:sldMkLst>
      </pc:sldChg>
      <pc:sldChg chg="del">
        <pc:chgData name="Douglas Malcolm" userId="6fbabce8-ec94-4dd3-b118-672eb69ae1ad" providerId="ADAL" clId="{6D3F0D72-836F-0841-8A5A-1E488B3BB111}" dt="2019-01-27T16:46:46.839" v="18" actId="2696"/>
        <pc:sldMkLst>
          <pc:docMk/>
          <pc:sldMk cId="1665374921" sldId="337"/>
        </pc:sldMkLst>
      </pc:sldChg>
      <pc:sldChg chg="del">
        <pc:chgData name="Douglas Malcolm" userId="6fbabce8-ec94-4dd3-b118-672eb69ae1ad" providerId="ADAL" clId="{6D3F0D72-836F-0841-8A5A-1E488B3BB111}" dt="2019-01-27T16:46:48.491" v="20" actId="2696"/>
        <pc:sldMkLst>
          <pc:docMk/>
          <pc:sldMk cId="1927742862" sldId="339"/>
        </pc:sldMkLst>
      </pc:sldChg>
      <pc:sldChg chg="del">
        <pc:chgData name="Douglas Malcolm" userId="6fbabce8-ec94-4dd3-b118-672eb69ae1ad" providerId="ADAL" clId="{6D3F0D72-836F-0841-8A5A-1E488B3BB111}" dt="2019-01-27T16:46:51.130" v="21" actId="2696"/>
        <pc:sldMkLst>
          <pc:docMk/>
          <pc:sldMk cId="2881877833" sldId="340"/>
        </pc:sldMkLst>
      </pc:sldChg>
      <pc:sldChg chg="del">
        <pc:chgData name="Douglas Malcolm" userId="6fbabce8-ec94-4dd3-b118-672eb69ae1ad" providerId="ADAL" clId="{6D3F0D72-836F-0841-8A5A-1E488B3BB111}" dt="2019-01-27T16:46:52.738" v="22" actId="2696"/>
        <pc:sldMkLst>
          <pc:docMk/>
          <pc:sldMk cId="2043228284" sldId="342"/>
        </pc:sldMkLst>
      </pc:sldChg>
      <pc:sldChg chg="del">
        <pc:chgData name="Douglas Malcolm" userId="6fbabce8-ec94-4dd3-b118-672eb69ae1ad" providerId="ADAL" clId="{6D3F0D72-836F-0841-8A5A-1E488B3BB111}" dt="2019-01-27T16:46:56.419" v="26" actId="2696"/>
        <pc:sldMkLst>
          <pc:docMk/>
          <pc:sldMk cId="2699732153" sldId="344"/>
        </pc:sldMkLst>
      </pc:sldChg>
      <pc:sldChg chg="del">
        <pc:chgData name="Douglas Malcolm" userId="6fbabce8-ec94-4dd3-b118-672eb69ae1ad" providerId="ADAL" clId="{6D3F0D72-836F-0841-8A5A-1E488B3BB111}" dt="2019-01-27T16:46:58.994" v="29" actId="2696"/>
        <pc:sldMkLst>
          <pc:docMk/>
          <pc:sldMk cId="1443722768" sldId="348"/>
        </pc:sldMkLst>
      </pc:sldChg>
      <pc:sldChg chg="del">
        <pc:chgData name="Douglas Malcolm" userId="6fbabce8-ec94-4dd3-b118-672eb69ae1ad" providerId="ADAL" clId="{6D3F0D72-836F-0841-8A5A-1E488B3BB111}" dt="2019-01-27T16:47:00.905" v="31" actId="2696"/>
        <pc:sldMkLst>
          <pc:docMk/>
          <pc:sldMk cId="745259893" sldId="350"/>
        </pc:sldMkLst>
      </pc:sldChg>
      <pc:sldChg chg="del">
        <pc:chgData name="Douglas Malcolm" userId="6fbabce8-ec94-4dd3-b118-672eb69ae1ad" providerId="ADAL" clId="{6D3F0D72-836F-0841-8A5A-1E488B3BB111}" dt="2019-01-27T16:47:03.469" v="33" actId="2696"/>
        <pc:sldMkLst>
          <pc:docMk/>
          <pc:sldMk cId="2567639233" sldId="352"/>
        </pc:sldMkLst>
      </pc:sldChg>
      <pc:sldChg chg="del">
        <pc:chgData name="Douglas Malcolm" userId="6fbabce8-ec94-4dd3-b118-672eb69ae1ad" providerId="ADAL" clId="{6D3F0D72-836F-0841-8A5A-1E488B3BB111}" dt="2019-01-27T16:47:18.403" v="43" actId="2696"/>
        <pc:sldMkLst>
          <pc:docMk/>
          <pc:sldMk cId="2751671160" sldId="353"/>
        </pc:sldMkLst>
      </pc:sldChg>
      <pc:sldChg chg="del">
        <pc:chgData name="Douglas Malcolm" userId="6fbabce8-ec94-4dd3-b118-672eb69ae1ad" providerId="ADAL" clId="{6D3F0D72-836F-0841-8A5A-1E488B3BB111}" dt="2019-01-27T16:47:12.362" v="36" actId="2696"/>
        <pc:sldMkLst>
          <pc:docMk/>
          <pc:sldMk cId="1150579614" sldId="354"/>
        </pc:sldMkLst>
      </pc:sldChg>
      <pc:sldChg chg="del">
        <pc:chgData name="Douglas Malcolm" userId="6fbabce8-ec94-4dd3-b118-672eb69ae1ad" providerId="ADAL" clId="{6D3F0D72-836F-0841-8A5A-1E488B3BB111}" dt="2019-01-27T16:47:01.992" v="32" actId="2696"/>
        <pc:sldMkLst>
          <pc:docMk/>
          <pc:sldMk cId="3787526943" sldId="361"/>
        </pc:sldMkLst>
      </pc:sldChg>
      <pc:sldChg chg="del">
        <pc:chgData name="Douglas Malcolm" userId="6fbabce8-ec94-4dd3-b118-672eb69ae1ad" providerId="ADAL" clId="{6D3F0D72-836F-0841-8A5A-1E488B3BB111}" dt="2019-01-27T16:46:36.709" v="0" actId="2696"/>
        <pc:sldMkLst>
          <pc:docMk/>
          <pc:sldMk cId="3885508723" sldId="406"/>
        </pc:sldMkLst>
      </pc:sldChg>
      <pc:sldChg chg="del">
        <pc:chgData name="Douglas Malcolm" userId="6fbabce8-ec94-4dd3-b118-672eb69ae1ad" providerId="ADAL" clId="{6D3F0D72-836F-0841-8A5A-1E488B3BB111}" dt="2019-01-27T16:46:38.054" v="1" actId="2696"/>
        <pc:sldMkLst>
          <pc:docMk/>
          <pc:sldMk cId="3610273649" sldId="407"/>
        </pc:sldMkLst>
      </pc:sldChg>
      <pc:sldChg chg="del">
        <pc:chgData name="Douglas Malcolm" userId="6fbabce8-ec94-4dd3-b118-672eb69ae1ad" providerId="ADAL" clId="{6D3F0D72-836F-0841-8A5A-1E488B3BB111}" dt="2019-01-27T16:46:38.676" v="2" actId="2696"/>
        <pc:sldMkLst>
          <pc:docMk/>
          <pc:sldMk cId="1979728961" sldId="408"/>
        </pc:sldMkLst>
      </pc:sldChg>
      <pc:sldChg chg="del">
        <pc:chgData name="Douglas Malcolm" userId="6fbabce8-ec94-4dd3-b118-672eb69ae1ad" providerId="ADAL" clId="{6D3F0D72-836F-0841-8A5A-1E488B3BB111}" dt="2019-01-27T16:46:44.403" v="14" actId="2696"/>
        <pc:sldMkLst>
          <pc:docMk/>
          <pc:sldMk cId="2264283611" sldId="409"/>
        </pc:sldMkLst>
      </pc:sldChg>
      <pc:sldChg chg="del">
        <pc:chgData name="Douglas Malcolm" userId="6fbabce8-ec94-4dd3-b118-672eb69ae1ad" providerId="ADAL" clId="{6D3F0D72-836F-0841-8A5A-1E488B3BB111}" dt="2019-01-27T16:46:44.879" v="15" actId="2696"/>
        <pc:sldMkLst>
          <pc:docMk/>
          <pc:sldMk cId="4181769097" sldId="411"/>
        </pc:sldMkLst>
      </pc:sldChg>
      <pc:sldChg chg="del">
        <pc:chgData name="Douglas Malcolm" userId="6fbabce8-ec94-4dd3-b118-672eb69ae1ad" providerId="ADAL" clId="{6D3F0D72-836F-0841-8A5A-1E488B3BB111}" dt="2019-01-27T16:47:20.821" v="46" actId="2696"/>
        <pc:sldMkLst>
          <pc:docMk/>
          <pc:sldMk cId="1529741055" sldId="412"/>
        </pc:sldMkLst>
      </pc:sldChg>
      <pc:sldChg chg="del">
        <pc:chgData name="Douglas Malcolm" userId="6fbabce8-ec94-4dd3-b118-672eb69ae1ad" providerId="ADAL" clId="{6D3F0D72-836F-0841-8A5A-1E488B3BB111}" dt="2019-01-27T16:46:39.149" v="3" actId="2696"/>
        <pc:sldMkLst>
          <pc:docMk/>
          <pc:sldMk cId="1819693174" sldId="413"/>
        </pc:sldMkLst>
      </pc:sldChg>
      <pc:sldChg chg="del">
        <pc:chgData name="Douglas Malcolm" userId="6fbabce8-ec94-4dd3-b118-672eb69ae1ad" providerId="ADAL" clId="{6D3F0D72-836F-0841-8A5A-1E488B3BB111}" dt="2019-01-27T16:46:54.644" v="25" actId="2696"/>
        <pc:sldMkLst>
          <pc:docMk/>
          <pc:sldMk cId="307767235" sldId="415"/>
        </pc:sldMkLst>
      </pc:sldChg>
      <pc:sldChg chg="del">
        <pc:chgData name="Douglas Malcolm" userId="6fbabce8-ec94-4dd3-b118-672eb69ae1ad" providerId="ADAL" clId="{6D3F0D72-836F-0841-8A5A-1E488B3BB111}" dt="2019-01-27T16:46:59.530" v="30" actId="2696"/>
        <pc:sldMkLst>
          <pc:docMk/>
          <pc:sldMk cId="2491811699" sldId="416"/>
        </pc:sldMkLst>
      </pc:sldChg>
      <pc:sldChg chg="del">
        <pc:chgData name="Douglas Malcolm" userId="6fbabce8-ec94-4dd3-b118-672eb69ae1ad" providerId="ADAL" clId="{6D3F0D72-836F-0841-8A5A-1E488B3BB111}" dt="2019-01-27T16:47:14.664" v="40" actId="2696"/>
        <pc:sldMkLst>
          <pc:docMk/>
          <pc:sldMk cId="2179857027" sldId="417"/>
        </pc:sldMkLst>
      </pc:sldChg>
      <pc:sldChg chg="del">
        <pc:chgData name="Douglas Malcolm" userId="6fbabce8-ec94-4dd3-b118-672eb69ae1ad" providerId="ADAL" clId="{6D3F0D72-836F-0841-8A5A-1E488B3BB111}" dt="2019-01-27T16:47:19.175" v="44" actId="2696"/>
        <pc:sldMkLst>
          <pc:docMk/>
          <pc:sldMk cId="4170985305" sldId="418"/>
        </pc:sldMkLst>
      </pc:sldChg>
      <pc:sldChg chg="del">
        <pc:chgData name="Douglas Malcolm" userId="6fbabce8-ec94-4dd3-b118-672eb69ae1ad" providerId="ADAL" clId="{6D3F0D72-836F-0841-8A5A-1E488B3BB111}" dt="2019-01-27T16:47:20.124" v="45" actId="2696"/>
        <pc:sldMkLst>
          <pc:docMk/>
          <pc:sldMk cId="3488902235" sldId="421"/>
        </pc:sldMkLst>
      </pc:sldChg>
      <pc:sldChg chg="del">
        <pc:chgData name="Douglas Malcolm" userId="6fbabce8-ec94-4dd3-b118-672eb69ae1ad" providerId="ADAL" clId="{6D3F0D72-836F-0841-8A5A-1E488B3BB111}" dt="2019-01-27T16:47:14.003" v="39" actId="2696"/>
        <pc:sldMkLst>
          <pc:docMk/>
          <pc:sldMk cId="1395801814" sldId="422"/>
        </pc:sldMkLst>
      </pc:sldChg>
    </pc:docChg>
  </pc:docChgLst>
  <pc:docChgLst>
    <pc:chgData name="Douglas Malcolm" userId="6fbabce8-ec94-4dd3-b118-672eb69ae1ad" providerId="ADAL" clId="{638EDAD2-6E48-6A46-9632-4F339A8C71D3}"/>
    <pc:docChg chg="custSel modSld modMainMaster">
      <pc:chgData name="Douglas Malcolm" userId="6fbabce8-ec94-4dd3-b118-672eb69ae1ad" providerId="ADAL" clId="{638EDAD2-6E48-6A46-9632-4F339A8C71D3}" dt="2021-06-21T19:23:50.897" v="26" actId="478"/>
      <pc:docMkLst>
        <pc:docMk/>
      </pc:docMkLst>
      <pc:sldChg chg="delSp mod">
        <pc:chgData name="Douglas Malcolm" userId="6fbabce8-ec94-4dd3-b118-672eb69ae1ad" providerId="ADAL" clId="{638EDAD2-6E48-6A46-9632-4F339A8C71D3}" dt="2021-06-04T18:52:10.895" v="23" actId="478"/>
        <pc:sldMkLst>
          <pc:docMk/>
          <pc:sldMk cId="4088066687" sldId="325"/>
        </pc:sldMkLst>
        <pc:spChg chg="del">
          <ac:chgData name="Douglas Malcolm" userId="6fbabce8-ec94-4dd3-b118-672eb69ae1ad" providerId="ADAL" clId="{638EDAD2-6E48-6A46-9632-4F339A8C71D3}" dt="2021-06-04T18:52:10.895" v="23" actId="478"/>
          <ac:spMkLst>
            <pc:docMk/>
            <pc:sldMk cId="4088066687" sldId="325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10.895" v="23" actId="478"/>
          <ac:spMkLst>
            <pc:docMk/>
            <pc:sldMk cId="4088066687" sldId="325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10.895" v="23" actId="478"/>
          <ac:spMkLst>
            <pc:docMk/>
            <pc:sldMk cId="4088066687" sldId="325"/>
            <ac:spMk id="5" creationId="{00000000-0000-0000-0000-000000000000}"/>
          </ac:spMkLst>
        </pc:spChg>
      </pc:sldChg>
      <pc:sldChg chg="delSp mod">
        <pc:chgData name="Douglas Malcolm" userId="6fbabce8-ec94-4dd3-b118-672eb69ae1ad" providerId="ADAL" clId="{638EDAD2-6E48-6A46-9632-4F339A8C71D3}" dt="2021-06-04T18:51:52.099" v="16" actId="478"/>
        <pc:sldMkLst>
          <pc:docMk/>
          <pc:sldMk cId="52040492" sldId="341"/>
        </pc:sldMkLst>
        <pc:spChg chg="del">
          <ac:chgData name="Douglas Malcolm" userId="6fbabce8-ec94-4dd3-b118-672eb69ae1ad" providerId="ADAL" clId="{638EDAD2-6E48-6A46-9632-4F339A8C71D3}" dt="2021-06-04T18:51:52.099" v="16" actId="478"/>
          <ac:spMkLst>
            <pc:docMk/>
            <pc:sldMk cId="52040492" sldId="341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52.099" v="16" actId="478"/>
          <ac:spMkLst>
            <pc:docMk/>
            <pc:sldMk cId="52040492" sldId="341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52.099" v="16" actId="478"/>
          <ac:spMkLst>
            <pc:docMk/>
            <pc:sldMk cId="52040492" sldId="341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638EDAD2-6E48-6A46-9632-4F339A8C71D3}" dt="2021-06-04T18:51:54.828" v="17" actId="478"/>
        <pc:sldMkLst>
          <pc:docMk/>
          <pc:sldMk cId="4031890020" sldId="343"/>
        </pc:sldMkLst>
        <pc:spChg chg="mod">
          <ac:chgData name="Douglas Malcolm" userId="6fbabce8-ec94-4dd3-b118-672eb69ae1ad" providerId="ADAL" clId="{638EDAD2-6E48-6A46-9632-4F339A8C71D3}" dt="2021-06-04T17:04:30.455" v="0"/>
          <ac:spMkLst>
            <pc:docMk/>
            <pc:sldMk cId="4031890020" sldId="343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54.828" v="17" actId="478"/>
          <ac:spMkLst>
            <pc:docMk/>
            <pc:sldMk cId="4031890020" sldId="343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54.828" v="17" actId="478"/>
          <ac:spMkLst>
            <pc:docMk/>
            <pc:sldMk cId="4031890020" sldId="343"/>
            <ac:spMk id="5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54.828" v="17" actId="478"/>
          <ac:spMkLst>
            <pc:docMk/>
            <pc:sldMk cId="4031890020" sldId="343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638EDAD2-6E48-6A46-9632-4F339A8C71D3}" dt="2021-06-04T18:51:57.537" v="18" actId="478"/>
        <pc:sldMkLst>
          <pc:docMk/>
          <pc:sldMk cId="1333111422" sldId="345"/>
        </pc:sldMkLst>
        <pc:spChg chg="del">
          <ac:chgData name="Douglas Malcolm" userId="6fbabce8-ec94-4dd3-b118-672eb69ae1ad" providerId="ADAL" clId="{638EDAD2-6E48-6A46-9632-4F339A8C71D3}" dt="2021-06-04T18:51:57.537" v="18" actId="478"/>
          <ac:spMkLst>
            <pc:docMk/>
            <pc:sldMk cId="1333111422" sldId="345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57.537" v="18" actId="478"/>
          <ac:spMkLst>
            <pc:docMk/>
            <pc:sldMk cId="1333111422" sldId="345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57.537" v="18" actId="478"/>
          <ac:spMkLst>
            <pc:docMk/>
            <pc:sldMk cId="1333111422" sldId="345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638EDAD2-6E48-6A46-9632-4F339A8C71D3}" dt="2021-06-04T18:52:01.004" v="19" actId="478"/>
        <pc:sldMkLst>
          <pc:docMk/>
          <pc:sldMk cId="4089520404" sldId="349"/>
        </pc:sldMkLst>
        <pc:spChg chg="mod">
          <ac:chgData name="Douglas Malcolm" userId="6fbabce8-ec94-4dd3-b118-672eb69ae1ad" providerId="ADAL" clId="{638EDAD2-6E48-6A46-9632-4F339A8C71D3}" dt="2021-06-04T17:04:30.455" v="0"/>
          <ac:spMkLst>
            <pc:docMk/>
            <pc:sldMk cId="4089520404" sldId="349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1.004" v="19" actId="478"/>
          <ac:spMkLst>
            <pc:docMk/>
            <pc:sldMk cId="4089520404" sldId="349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1.004" v="19" actId="478"/>
          <ac:spMkLst>
            <pc:docMk/>
            <pc:sldMk cId="4089520404" sldId="349"/>
            <ac:spMk id="5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1.004" v="19" actId="478"/>
          <ac:spMkLst>
            <pc:docMk/>
            <pc:sldMk cId="4089520404" sldId="349"/>
            <ac:spMk id="6" creationId="{00000000-0000-0000-0000-000000000000}"/>
          </ac:spMkLst>
        </pc:spChg>
      </pc:sldChg>
      <pc:sldChg chg="delSp mod">
        <pc:chgData name="Douglas Malcolm" userId="6fbabce8-ec94-4dd3-b118-672eb69ae1ad" providerId="ADAL" clId="{638EDAD2-6E48-6A46-9632-4F339A8C71D3}" dt="2021-06-04T18:52:04.997" v="21" actId="478"/>
        <pc:sldMkLst>
          <pc:docMk/>
          <pc:sldMk cId="3651863893" sldId="351"/>
        </pc:sldMkLst>
        <pc:spChg chg="del">
          <ac:chgData name="Douglas Malcolm" userId="6fbabce8-ec94-4dd3-b118-672eb69ae1ad" providerId="ADAL" clId="{638EDAD2-6E48-6A46-9632-4F339A8C71D3}" dt="2021-06-04T18:52:03.726" v="20" actId="478"/>
          <ac:spMkLst>
            <pc:docMk/>
            <pc:sldMk cId="3651863893" sldId="351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3.726" v="20" actId="478"/>
          <ac:spMkLst>
            <pc:docMk/>
            <pc:sldMk cId="3651863893" sldId="351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4.997" v="21" actId="478"/>
          <ac:spMkLst>
            <pc:docMk/>
            <pc:sldMk cId="3651863893" sldId="351"/>
            <ac:spMk id="5" creationId="{00000000-0000-0000-0000-000000000000}"/>
          </ac:spMkLst>
        </pc:spChg>
      </pc:sldChg>
      <pc:sldChg chg="delSp modSp mod">
        <pc:chgData name="Douglas Malcolm" userId="6fbabce8-ec94-4dd3-b118-672eb69ae1ad" providerId="ADAL" clId="{638EDAD2-6E48-6A46-9632-4F339A8C71D3}" dt="2021-06-21T19:23:50.897" v="26" actId="478"/>
        <pc:sldMkLst>
          <pc:docMk/>
          <pc:sldMk cId="1184292166" sldId="405"/>
        </pc:sldMkLst>
        <pc:spChg chg="del">
          <ac:chgData name="Douglas Malcolm" userId="6fbabce8-ec94-4dd3-b118-672eb69ae1ad" providerId="ADAL" clId="{638EDAD2-6E48-6A46-9632-4F339A8C71D3}" dt="2021-06-04T18:51:45.559" v="14" actId="478"/>
          <ac:spMkLst>
            <pc:docMk/>
            <pc:sldMk cId="1184292166" sldId="405"/>
            <ac:spMk id="2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45.559" v="14" actId="478"/>
          <ac:spMkLst>
            <pc:docMk/>
            <pc:sldMk cId="1184292166" sldId="405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45.559" v="14" actId="478"/>
          <ac:spMkLst>
            <pc:docMk/>
            <pc:sldMk cId="1184292166" sldId="405"/>
            <ac:spMk id="5" creationId="{00000000-0000-0000-0000-000000000000}"/>
          </ac:spMkLst>
        </pc:spChg>
        <pc:spChg chg="mod">
          <ac:chgData name="Douglas Malcolm" userId="6fbabce8-ec94-4dd3-b118-672eb69ae1ad" providerId="ADAL" clId="{638EDAD2-6E48-6A46-9632-4F339A8C71D3}" dt="2021-06-21T19:23:47.324" v="25"/>
          <ac:spMkLst>
            <pc:docMk/>
            <pc:sldMk cId="1184292166" sldId="405"/>
            <ac:spMk id="6" creationId="{E59A2D7A-8049-BC4B-A5CF-E4066D0E36B7}"/>
          </ac:spMkLst>
        </pc:spChg>
        <pc:spChg chg="del mod">
          <ac:chgData name="Douglas Malcolm" userId="6fbabce8-ec94-4dd3-b118-672eb69ae1ad" providerId="ADAL" clId="{638EDAD2-6E48-6A46-9632-4F339A8C71D3}" dt="2021-06-21T19:23:50.897" v="26" actId="478"/>
          <ac:spMkLst>
            <pc:docMk/>
            <pc:sldMk cId="1184292166" sldId="405"/>
            <ac:spMk id="7" creationId="{738117C0-514B-AA47-AEDD-4B36AF96377C}"/>
          </ac:spMkLst>
        </pc:spChg>
      </pc:sldChg>
      <pc:sldChg chg="delSp modSp mod">
        <pc:chgData name="Douglas Malcolm" userId="6fbabce8-ec94-4dd3-b118-672eb69ae1ad" providerId="ADAL" clId="{638EDAD2-6E48-6A46-9632-4F339A8C71D3}" dt="2021-06-04T18:51:49.323" v="15" actId="478"/>
        <pc:sldMkLst>
          <pc:docMk/>
          <pc:sldMk cId="725880834" sldId="414"/>
        </pc:sldMkLst>
        <pc:spChg chg="mod">
          <ac:chgData name="Douglas Malcolm" userId="6fbabce8-ec94-4dd3-b118-672eb69ae1ad" providerId="ADAL" clId="{638EDAD2-6E48-6A46-9632-4F339A8C71D3}" dt="2021-06-04T17:04:30.455" v="0"/>
          <ac:spMkLst>
            <pc:docMk/>
            <pc:sldMk cId="725880834" sldId="414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49.323" v="15" actId="478"/>
          <ac:spMkLst>
            <pc:docMk/>
            <pc:sldMk cId="725880834" sldId="414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49.323" v="15" actId="478"/>
          <ac:spMkLst>
            <pc:docMk/>
            <pc:sldMk cId="725880834" sldId="414"/>
            <ac:spMk id="5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49.323" v="15" actId="478"/>
          <ac:spMkLst>
            <pc:docMk/>
            <pc:sldMk cId="725880834" sldId="414"/>
            <ac:spMk id="6" creationId="{00000000-0000-0000-0000-000000000000}"/>
          </ac:spMkLst>
        </pc:spChg>
      </pc:sldChg>
      <pc:sldChg chg="delSp modSp mod">
        <pc:chgData name="Douglas Malcolm" userId="6fbabce8-ec94-4dd3-b118-672eb69ae1ad" providerId="ADAL" clId="{638EDAD2-6E48-6A46-9632-4F339A8C71D3}" dt="2021-06-04T18:52:08.343" v="22" actId="478"/>
        <pc:sldMkLst>
          <pc:docMk/>
          <pc:sldMk cId="1543193680" sldId="423"/>
        </pc:sldMkLst>
        <pc:spChg chg="mod">
          <ac:chgData name="Douglas Malcolm" userId="6fbabce8-ec94-4dd3-b118-672eb69ae1ad" providerId="ADAL" clId="{638EDAD2-6E48-6A46-9632-4F339A8C71D3}" dt="2021-06-04T17:04:30.455" v="0"/>
          <ac:spMkLst>
            <pc:docMk/>
            <pc:sldMk cId="1543193680" sldId="423"/>
            <ac:spMk id="3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8.343" v="22" actId="478"/>
          <ac:spMkLst>
            <pc:docMk/>
            <pc:sldMk cId="1543193680" sldId="423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8.343" v="22" actId="478"/>
          <ac:spMkLst>
            <pc:docMk/>
            <pc:sldMk cId="1543193680" sldId="423"/>
            <ac:spMk id="5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2:08.343" v="22" actId="478"/>
          <ac:spMkLst>
            <pc:docMk/>
            <pc:sldMk cId="1543193680" sldId="423"/>
            <ac:spMk id="6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638EDAD2-6E48-6A46-9632-4F339A8C71D3}" dt="2021-06-04T18:51:39.375" v="13" actId="478"/>
        <pc:sldMasterMkLst>
          <pc:docMk/>
          <pc:sldMasterMk cId="0" sldId="2147484048"/>
        </pc:sldMasterMkLst>
        <pc:spChg chg="del">
          <ac:chgData name="Douglas Malcolm" userId="6fbabce8-ec94-4dd3-b118-672eb69ae1ad" providerId="ADAL" clId="{638EDAD2-6E48-6A46-9632-4F339A8C71D3}" dt="2021-06-04T18:51:39.375" v="13" actId="478"/>
          <ac:spMkLst>
            <pc:docMk/>
            <pc:sldMasterMk cId="0" sldId="2147484048"/>
            <ac:spMk id="4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39.375" v="13" actId="478"/>
          <ac:spMkLst>
            <pc:docMk/>
            <pc:sldMasterMk cId="0" sldId="2147484048"/>
            <ac:spMk id="5" creationId="{00000000-0000-0000-0000-000000000000}"/>
          </ac:spMkLst>
        </pc:spChg>
        <pc:spChg chg="del">
          <ac:chgData name="Douglas Malcolm" userId="6fbabce8-ec94-4dd3-b118-672eb69ae1ad" providerId="ADAL" clId="{638EDAD2-6E48-6A46-9632-4F339A8C71D3}" dt="2021-06-04T18:51:39.375" v="13" actId="478"/>
          <ac:spMkLst>
            <pc:docMk/>
            <pc:sldMasterMk cId="0" sldId="2147484048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638EDAD2-6E48-6A46-9632-4F339A8C71D3}" dt="2021-06-04T18:51:33.596" v="11" actId="478"/>
          <pc:sldLayoutMkLst>
            <pc:docMk/>
            <pc:sldMasterMk cId="0" sldId="2147484048"/>
            <pc:sldLayoutMk cId="857204450" sldId="2147484066"/>
          </pc:sldLayoutMkLst>
          <pc:spChg chg="del">
            <ac:chgData name="Douglas Malcolm" userId="6fbabce8-ec94-4dd3-b118-672eb69ae1ad" providerId="ADAL" clId="{638EDAD2-6E48-6A46-9632-4F339A8C71D3}" dt="2021-06-04T18:51:33.596" v="11" actId="478"/>
            <ac:spMkLst>
              <pc:docMk/>
              <pc:sldMasterMk cId="0" sldId="2147484048"/>
              <pc:sldLayoutMk cId="857204450" sldId="2147484066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638EDAD2-6E48-6A46-9632-4F339A8C71D3}" dt="2021-06-04T18:51:33.596" v="11" actId="478"/>
            <ac:spMkLst>
              <pc:docMk/>
              <pc:sldMasterMk cId="0" sldId="2147484048"/>
              <pc:sldLayoutMk cId="857204450" sldId="2147484066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638EDAD2-6E48-6A46-9632-4F339A8C71D3}" dt="2021-06-04T18:51:33.596" v="11" actId="478"/>
            <ac:spMkLst>
              <pc:docMk/>
              <pc:sldMasterMk cId="0" sldId="2147484048"/>
              <pc:sldLayoutMk cId="857204450" sldId="2147484066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638EDAD2-6E48-6A46-9632-4F339A8C71D3}" dt="2021-06-04T18:51:29.144" v="9" actId="2696"/>
          <pc:sldLayoutMkLst>
            <pc:docMk/>
            <pc:sldMasterMk cId="0" sldId="2147484048"/>
            <pc:sldLayoutMk cId="1714887074" sldId="2147484067"/>
          </pc:sldLayoutMkLst>
        </pc:sldLayoutChg>
        <pc:sldLayoutChg chg="del">
          <pc:chgData name="Douglas Malcolm" userId="6fbabce8-ec94-4dd3-b118-672eb69ae1ad" providerId="ADAL" clId="{638EDAD2-6E48-6A46-9632-4F339A8C71D3}" dt="2021-06-04T18:51:27.575" v="8" actId="2696"/>
          <pc:sldLayoutMkLst>
            <pc:docMk/>
            <pc:sldMasterMk cId="0" sldId="2147484048"/>
            <pc:sldLayoutMk cId="729026331" sldId="2147484068"/>
          </pc:sldLayoutMkLst>
        </pc:sldLayoutChg>
        <pc:sldLayoutChg chg="del">
          <pc:chgData name="Douglas Malcolm" userId="6fbabce8-ec94-4dd3-b118-672eb69ae1ad" providerId="ADAL" clId="{638EDAD2-6E48-6A46-9632-4F339A8C71D3}" dt="2021-06-04T18:51:25.428" v="7" actId="2696"/>
          <pc:sldLayoutMkLst>
            <pc:docMk/>
            <pc:sldMasterMk cId="0" sldId="2147484048"/>
            <pc:sldLayoutMk cId="1351338982" sldId="2147484069"/>
          </pc:sldLayoutMkLst>
        </pc:sldLayoutChg>
        <pc:sldLayoutChg chg="del">
          <pc:chgData name="Douglas Malcolm" userId="6fbabce8-ec94-4dd3-b118-672eb69ae1ad" providerId="ADAL" clId="{638EDAD2-6E48-6A46-9632-4F339A8C71D3}" dt="2021-06-04T18:51:15.953" v="3" actId="2696"/>
          <pc:sldLayoutMkLst>
            <pc:docMk/>
            <pc:sldMasterMk cId="0" sldId="2147484048"/>
            <pc:sldLayoutMk cId="167219802" sldId="2147484070"/>
          </pc:sldLayoutMkLst>
        </pc:sldLayoutChg>
        <pc:sldLayoutChg chg="delSp mod">
          <pc:chgData name="Douglas Malcolm" userId="6fbabce8-ec94-4dd3-b118-672eb69ae1ad" providerId="ADAL" clId="{638EDAD2-6E48-6A46-9632-4F339A8C71D3}" dt="2021-06-04T18:51:36.641" v="12" actId="478"/>
          <pc:sldLayoutMkLst>
            <pc:docMk/>
            <pc:sldMasterMk cId="0" sldId="2147484048"/>
            <pc:sldLayoutMk cId="1554601938" sldId="2147484071"/>
          </pc:sldLayoutMkLst>
          <pc:spChg chg="del">
            <ac:chgData name="Douglas Malcolm" userId="6fbabce8-ec94-4dd3-b118-672eb69ae1ad" providerId="ADAL" clId="{638EDAD2-6E48-6A46-9632-4F339A8C71D3}" dt="2021-06-04T18:51:36.641" v="12" actId="478"/>
            <ac:spMkLst>
              <pc:docMk/>
              <pc:sldMasterMk cId="0" sldId="2147484048"/>
              <pc:sldLayoutMk cId="1554601938" sldId="2147484071"/>
              <ac:spMk id="7" creationId="{00000000-0000-0000-0000-000000000000}"/>
            </ac:spMkLst>
          </pc:spChg>
          <pc:spChg chg="del">
            <ac:chgData name="Douglas Malcolm" userId="6fbabce8-ec94-4dd3-b118-672eb69ae1ad" providerId="ADAL" clId="{638EDAD2-6E48-6A46-9632-4F339A8C71D3}" dt="2021-06-04T18:51:36.641" v="12" actId="478"/>
            <ac:spMkLst>
              <pc:docMk/>
              <pc:sldMasterMk cId="0" sldId="2147484048"/>
              <pc:sldLayoutMk cId="1554601938" sldId="2147484071"/>
              <ac:spMk id="8" creationId="{00000000-0000-0000-0000-000000000000}"/>
            </ac:spMkLst>
          </pc:spChg>
          <pc:spChg chg="del">
            <ac:chgData name="Douglas Malcolm" userId="6fbabce8-ec94-4dd3-b118-672eb69ae1ad" providerId="ADAL" clId="{638EDAD2-6E48-6A46-9632-4F339A8C71D3}" dt="2021-06-04T18:51:36.641" v="12" actId="478"/>
            <ac:spMkLst>
              <pc:docMk/>
              <pc:sldMasterMk cId="0" sldId="2147484048"/>
              <pc:sldLayoutMk cId="1554601938" sldId="2147484071"/>
              <ac:spMk id="9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638EDAD2-6E48-6A46-9632-4F339A8C71D3}" dt="2021-06-04T18:51:30.735" v="10" actId="2696"/>
          <pc:sldLayoutMkLst>
            <pc:docMk/>
            <pc:sldMasterMk cId="0" sldId="2147484048"/>
            <pc:sldLayoutMk cId="1908722564" sldId="2147484072"/>
          </pc:sldLayoutMkLst>
        </pc:sldLayoutChg>
        <pc:sldLayoutChg chg="del">
          <pc:chgData name="Douglas Malcolm" userId="6fbabce8-ec94-4dd3-b118-672eb69ae1ad" providerId="ADAL" clId="{638EDAD2-6E48-6A46-9632-4F339A8C71D3}" dt="2021-06-04T18:51:22.616" v="6" actId="2696"/>
          <pc:sldLayoutMkLst>
            <pc:docMk/>
            <pc:sldMasterMk cId="0" sldId="2147484048"/>
            <pc:sldLayoutMk cId="789414262" sldId="2147484073"/>
          </pc:sldLayoutMkLst>
        </pc:sldLayoutChg>
        <pc:sldLayoutChg chg="del">
          <pc:chgData name="Douglas Malcolm" userId="6fbabce8-ec94-4dd3-b118-672eb69ae1ad" providerId="ADAL" clId="{638EDAD2-6E48-6A46-9632-4F339A8C71D3}" dt="2021-06-04T18:51:20.833" v="5" actId="2696"/>
          <pc:sldLayoutMkLst>
            <pc:docMk/>
            <pc:sldMasterMk cId="0" sldId="2147484048"/>
            <pc:sldLayoutMk cId="531530268" sldId="2147484074"/>
          </pc:sldLayoutMkLst>
        </pc:sldLayoutChg>
        <pc:sldLayoutChg chg="del">
          <pc:chgData name="Douglas Malcolm" userId="6fbabce8-ec94-4dd3-b118-672eb69ae1ad" providerId="ADAL" clId="{638EDAD2-6E48-6A46-9632-4F339A8C71D3}" dt="2021-06-04T18:51:17.784" v="4" actId="2696"/>
          <pc:sldLayoutMkLst>
            <pc:docMk/>
            <pc:sldMasterMk cId="0" sldId="2147484048"/>
            <pc:sldLayoutMk cId="2044726403" sldId="2147484075"/>
          </pc:sldLayoutMkLst>
        </pc:sldLayoutChg>
        <pc:sldLayoutChg chg="del">
          <pc:chgData name="Douglas Malcolm" userId="6fbabce8-ec94-4dd3-b118-672eb69ae1ad" providerId="ADAL" clId="{638EDAD2-6E48-6A46-9632-4F339A8C71D3}" dt="2021-06-04T18:51:13.383" v="2" actId="2696"/>
          <pc:sldLayoutMkLst>
            <pc:docMk/>
            <pc:sldMasterMk cId="0" sldId="2147484048"/>
            <pc:sldLayoutMk cId="1683335927" sldId="2147484076"/>
          </pc:sldLayoutMkLst>
        </pc:sldLayoutChg>
        <pc:sldLayoutChg chg="del">
          <pc:chgData name="Douglas Malcolm" userId="6fbabce8-ec94-4dd3-b118-672eb69ae1ad" providerId="ADAL" clId="{638EDAD2-6E48-6A46-9632-4F339A8C71D3}" dt="2021-06-04T18:51:11.141" v="1" actId="2696"/>
          <pc:sldLayoutMkLst>
            <pc:docMk/>
            <pc:sldMasterMk cId="0" sldId="2147484048"/>
            <pc:sldLayoutMk cId="3183576195" sldId="214748407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618CEF2-7D51-8942-8255-D9D077195A9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85100C6-3675-AB4B-A1D2-8C231F528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828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D132CF5C-F7DD-F545-8C9C-769C0D4CC54D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25762E3-38C1-AE40-AC56-2574CDAC6A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4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0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20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1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66" r:id="rId2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E59A2D7A-8049-BC4B-A5CF-E4066D0E3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cs typeface="Arial"/>
              </a:rPr>
              <a:t>Selection Structures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8429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- IF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2497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</a:rPr>
              <a:t>MAIN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Fahrenheit = 0, Celsius = 0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PRINT </a:t>
            </a:r>
            <a:r>
              <a:rPr lang="en-US" sz="2200" dirty="0">
                <a:solidFill>
                  <a:srgbClr val="C00000"/>
                </a:solidFill>
              </a:rPr>
              <a:t>“Enter Celsius temperature: 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READ user input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Celsius = user input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Fahrenheit = 9.0 / 5.0 * Celsius + 32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PRINT Fahrenheit</a:t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   </a:t>
            </a:r>
            <a:r>
              <a:rPr lang="en-US" sz="2200" dirty="0">
                <a:solidFill>
                  <a:srgbClr val="0432FF"/>
                </a:solidFill>
              </a:rPr>
              <a:t>IF</a:t>
            </a:r>
            <a:r>
              <a:rPr lang="en-US" sz="2200" dirty="0"/>
              <a:t> (Fahrenheit &gt; = 90) </a:t>
            </a:r>
            <a:r>
              <a:rPr lang="en-US" sz="2200" dirty="0">
                <a:solidFill>
                  <a:srgbClr val="0432FF"/>
                </a:solidFill>
              </a:rPr>
              <a:t>THEN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PRINT </a:t>
            </a:r>
            <a:r>
              <a:rPr lang="en-US" sz="2200" dirty="0">
                <a:solidFill>
                  <a:srgbClr val="C00000"/>
                </a:solidFill>
              </a:rPr>
              <a:t>“heat warning”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0432FF"/>
                </a:solidFill>
              </a:rPr>
              <a:t>ENDIF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200" dirty="0">
                <a:solidFill>
                  <a:srgbClr val="0432FF"/>
                </a:solidFill>
              </a:rPr>
              <a:t>END 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588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9135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dirty="0">
                <a:solidFill>
                  <a:prstClr val="black"/>
                </a:solidFill>
              </a:rPr>
              <a:t>C# Example - </a:t>
            </a:r>
            <a:r>
              <a:rPr lang="en-US" altLang="en-US" i="1" dirty="0">
                <a:solidFill>
                  <a:prstClr val="black"/>
                </a:solidFill>
              </a:rPr>
              <a:t>if </a:t>
            </a:r>
            <a:r>
              <a:rPr lang="en-US" altLang="en-US" dirty="0">
                <a:solidFill>
                  <a:prstClr val="black"/>
                </a:solidFill>
              </a:rPr>
              <a:t>Statement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137E946-93A5-BD48-943E-1F483AE56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168" y="1846263"/>
            <a:ext cx="7315200" cy="4402137"/>
          </a:xfrm>
        </p:spPr>
        <p:txBody>
          <a:bodyPr/>
          <a:lstStyle/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System;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Program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static void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Main(</a:t>
            </a:r>
            <a:r>
              <a:rPr 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fr-F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fr-FR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fr-F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r-FR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fr-F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0.0, fahrenheit = 0.0;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"What is the Celsius temperature? "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Convert.ToDouble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Console.ReadLine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9.0 / 5.0 * </a:t>
            </a: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+ 32;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"The </a:t>
            </a:r>
            <a:r>
              <a:rPr lang="de-DE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temperature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de-DE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b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+ 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de-DE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degrees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Fahrenheit"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&gt;= 90)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It is really hot out there!"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7" name="Picture 12" descr="C Sharp Logo">
            <a:extLst>
              <a:ext uri="{FF2B5EF4-FFF2-40B4-BE49-F238E27FC236}">
                <a16:creationId xmlns:a16="http://schemas.microsoft.com/office/drawing/2014/main" xmlns="" id="{9455F703-E893-6E4E-84BE-F8C8F8297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80" y="5334000"/>
            <a:ext cx="952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4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– IF-ELSE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4021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0, Celsius = 0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PRINT “Enter Celsius temperature: ”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READ user input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Celsius = user input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9.0 / 5.0 * Celsius + 32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PRINT Fahrenheit</a:t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 = 90) </a:t>
            </a: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“heat warning”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22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“there is no extreme heat”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ENDIF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49D815E0-91FE-214E-9201-D176C679A216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189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9135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dirty="0">
                <a:solidFill>
                  <a:prstClr val="black"/>
                </a:solidFill>
              </a:rPr>
              <a:t>C# Example – </a:t>
            </a:r>
            <a:r>
              <a:rPr lang="en-US" altLang="en-US" i="1" dirty="0">
                <a:solidFill>
                  <a:prstClr val="black"/>
                </a:solidFill>
              </a:rPr>
              <a:t>if-else</a:t>
            </a:r>
            <a:br>
              <a:rPr lang="en-US" altLang="en-US" i="1" dirty="0">
                <a:solidFill>
                  <a:prstClr val="black"/>
                </a:solidFill>
              </a:rPr>
            </a:br>
            <a:r>
              <a:rPr lang="en-US" altLang="en-US" sz="2800" dirty="0">
                <a:solidFill>
                  <a:prstClr val="black"/>
                </a:solidFill>
              </a:rPr>
              <a:t>(Code Snippet)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14C13DA-169E-F647-A696-9AF3983E1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147" y="1905000"/>
            <a:ext cx="8534400" cy="4022725"/>
          </a:xfrm>
        </p:spPr>
        <p:txBody>
          <a:bodyPr/>
          <a:lstStyle/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914400" algn="l"/>
              </a:tabLst>
              <a:defRPr/>
            </a:pPr>
            <a:r>
              <a:rPr lang="fr-FR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fr-F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r-FR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fr-F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0.0, fahrenheit = 0.0;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"What is the Celsius temperature? "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Convert.ToDouble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Console.ReadLine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9.0 / 5.0 * </a:t>
            </a: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+ 32;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  <a:tab pos="1200150" algn="l"/>
              </a:tabLst>
              <a:defRPr/>
            </a:pP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"The </a:t>
            </a:r>
            <a:r>
              <a:rPr lang="de-DE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temperature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de-DE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de-DE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  <a:tab pos="1200150" algn="l"/>
              </a:tabLst>
              <a:defRPr/>
            </a:pP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+ 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de-DE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degrees</a:t>
            </a:r>
            <a:r>
              <a:rPr lang="de-DE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Fahrenheit"</a:t>
            </a:r>
            <a:r>
              <a:rPr lang="de-DE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endParaRPr lang="en-US" sz="16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&gt;= 90)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really hot out there, be careful!"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1200150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“There is no extreme heat today.”</a:t>
            </a: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857250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8" name="Picture 12" descr="C Sharp Logo">
            <a:extLst>
              <a:ext uri="{FF2B5EF4-FFF2-40B4-BE49-F238E27FC236}">
                <a16:creationId xmlns:a16="http://schemas.microsoft.com/office/drawing/2014/main" xmlns="" id="{A517D14D-2432-234F-9215-A2FD6F159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80" y="5334000"/>
            <a:ext cx="952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11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– IF-ELSE-IF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676401"/>
            <a:ext cx="75438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0, Celsius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“Enter Celsius temperature: 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READ user input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Celsius = user input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Fahrenheit =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9.0 / 5.0 * Celsius + 32</a:t>
            </a:r>
            <a:endParaRPr lang="en-US" sz="1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PRINT Fahrenheit</a:t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 = 90)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“heat warning”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 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80)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warm, but there is no extreme heat”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 IF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(Fahrenheit &gt;= 70) </a:t>
            </a: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“the temperature is pleasant and suggest a picnic”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latin typeface="Consolas" panose="020B0609020204030204" pitchFamily="49" charset="0"/>
                <a:cs typeface="Consolas" panose="020B0609020204030204" pitchFamily="49" charset="0"/>
              </a:rPr>
              <a:t>	PRINT </a:t>
            </a:r>
            <a:r>
              <a:rPr lang="en-US" sz="19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“a suggestion to take a jacket”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END IF</a:t>
            </a:r>
            <a:b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9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12973AEE-B09E-174D-ADB6-A38F3119A0D9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952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9135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altLang="en-US" dirty="0">
                <a:solidFill>
                  <a:prstClr val="black"/>
                </a:solidFill>
              </a:rPr>
              <a:t>C# Example – </a:t>
            </a:r>
            <a:r>
              <a:rPr lang="en-US" altLang="en-US" i="1" dirty="0">
                <a:solidFill>
                  <a:prstClr val="black"/>
                </a:solidFill>
              </a:rPr>
              <a:t>if-else-if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22F6057-8917-2840-ADC2-BCE1DF477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726451"/>
            <a:ext cx="7940675" cy="4554537"/>
          </a:xfrm>
        </p:spPr>
        <p:txBody>
          <a:bodyPr/>
          <a:lstStyle/>
          <a:p>
            <a:pPr marL="171450" marR="0" lvl="0" indent="-171450" defTabSz="685800" fontAlgn="auto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>
                <a:tab pos="857250" algn="l"/>
              </a:tabLst>
              <a:defRPr/>
            </a:pPr>
            <a:r>
              <a:rPr lang="fr-FR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fr-F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r-F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fr-FR" sz="1800" dirty="0">
                <a:latin typeface="Consolas" panose="020B0609020204030204" pitchFamily="49" charset="0"/>
                <a:cs typeface="Consolas" panose="020B0609020204030204" pitchFamily="49" charset="0"/>
              </a:rPr>
              <a:t> = 0.0, fahrenheit = 0.0;</a:t>
            </a:r>
          </a:p>
          <a:p>
            <a:pPr marL="171450" marR="0" lvl="0" indent="-171450" defTabSz="685800" fontAlgn="auto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>
                <a:tab pos="857250" algn="l"/>
              </a:tabLst>
              <a:defRPr/>
            </a:pP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"What is the Celsius temperature? "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171450" marR="0" lvl="0" indent="-171450" defTabSz="685800" fontAlgn="auto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>
                <a:tab pos="857250" algn="l"/>
              </a:tabLst>
              <a:defRPr/>
            </a:pP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Convert.ToDouble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Console.ReadLine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171450" marR="0" lvl="0" indent="-171450" defTabSz="685800" fontAlgn="auto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>
                <a:tab pos="857250" algn="l"/>
              </a:tabLst>
              <a:defRPr/>
            </a:pPr>
            <a:r>
              <a:rPr lang="de-DE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de-DE" sz="1800" dirty="0">
                <a:latin typeface="Consolas" panose="020B0609020204030204" pitchFamily="49" charset="0"/>
                <a:cs typeface="Consolas" panose="020B0609020204030204" pitchFamily="49" charset="0"/>
              </a:rPr>
              <a:t> = 9.0 / 5.0 * </a:t>
            </a:r>
            <a:r>
              <a:rPr lang="de-DE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de-DE" sz="1800" dirty="0">
                <a:latin typeface="Consolas" panose="020B0609020204030204" pitchFamily="49" charset="0"/>
                <a:cs typeface="Consolas" panose="020B0609020204030204" pitchFamily="49" charset="0"/>
              </a:rPr>
              <a:t> + 32;</a:t>
            </a:r>
          </a:p>
          <a:p>
            <a:pPr marL="171450" marR="0" lvl="0" indent="-171450" defTabSz="685800" fontAlgn="auto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>
                <a:tab pos="857250" algn="l"/>
              </a:tabLst>
              <a:defRPr/>
            </a:pPr>
            <a:r>
              <a:rPr lang="de-DE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de-DE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de-DE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"The </a:t>
            </a:r>
            <a:r>
              <a:rPr lang="de-DE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temperature</a:t>
            </a:r>
            <a:r>
              <a:rPr lang="de-DE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de-DE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  <a:r>
              <a:rPr lang="de-DE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de-DE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de-DE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de-DE" sz="1800" dirty="0">
                <a:latin typeface="Consolas" panose="020B0609020204030204" pitchFamily="49" charset="0"/>
                <a:cs typeface="Consolas" panose="020B0609020204030204" pitchFamily="49" charset="0"/>
              </a:rPr>
              <a:t> +     </a:t>
            </a:r>
            <a:r>
              <a:rPr lang="de-DE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de-DE" sz="18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degrees</a:t>
            </a:r>
            <a:r>
              <a:rPr lang="de-DE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Fahrenheit"</a:t>
            </a:r>
            <a:r>
              <a:rPr lang="de-DE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 fontAlgn="auto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sz="18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&gt;= 90){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really hot!”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&gt;= 80){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very warm!”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if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&gt;= 70){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very pleasant!”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cool today”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171450" indent="-171450" defTabSz="685800">
              <a:lnSpc>
                <a:spcPct val="70000"/>
              </a:lnSpc>
              <a:spcBef>
                <a:spcPts val="200"/>
              </a:spcBef>
              <a:spcAft>
                <a:spcPts val="0"/>
              </a:spcAft>
              <a:tabLst>
                <a:tab pos="857250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8" name="Picture 12" descr="C Sharp Logo">
            <a:extLst>
              <a:ext uri="{FF2B5EF4-FFF2-40B4-BE49-F238E27FC236}">
                <a16:creationId xmlns:a16="http://schemas.microsoft.com/office/drawing/2014/main" xmlns="" id="{DB352276-E877-984F-A63D-4FA0074E0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80" y="5334000"/>
            <a:ext cx="952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86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Pseudocode</a:t>
            </a:r>
            <a:r>
              <a:rPr lang="en-US" i="1" dirty="0"/>
              <a:t> – switch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534400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399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Read user input like before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conditions = compute using Fahrenheit variable / 10 </a:t>
            </a:r>
          </a:p>
          <a:p>
            <a:pPr marL="0" indent="0">
              <a:buNone/>
              <a:tabLst>
                <a:tab pos="1030288" algn="r"/>
              </a:tabLst>
            </a:pP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conditions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10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“stay inside”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9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“be careful due to heat”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8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“it is hot, but not extreme”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7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“pack a picnic”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DEFAULT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:	PRINT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“take a jacket”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</a:p>
          <a:p>
            <a:pPr marL="0" indent="0">
              <a:buNone/>
              <a:tabLst>
                <a:tab pos="1030288" algn="r"/>
              </a:tabLst>
            </a:pPr>
            <a:r>
              <a:rPr lang="en-US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ENDCASE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3596C42D-8831-9B4B-AA96-4EFD4E7B7F64}"/>
              </a:ext>
            </a:extLst>
          </p:cNvPr>
          <p:cNvSpPr/>
          <p:nvPr/>
        </p:nvSpPr>
        <p:spPr>
          <a:xfrm>
            <a:off x="7620000" y="505722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319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9135" rIns="0" bIns="0" rtlCol="0">
            <a:noAutofit/>
          </a:bodyPr>
          <a:lstStyle/>
          <a:p>
            <a:pPr marL="12700">
              <a:lnSpc>
                <a:spcPts val="5235"/>
              </a:lnSpc>
            </a:pPr>
            <a:r>
              <a:rPr lang="en-US" dirty="0">
                <a:cs typeface="Arial"/>
              </a:rPr>
              <a:t>C# </a:t>
            </a:r>
            <a:r>
              <a:rPr lang="en-US" i="1" dirty="0">
                <a:cs typeface="Arial"/>
              </a:rPr>
              <a:t>switch</a:t>
            </a:r>
            <a:r>
              <a:rPr lang="en-US" dirty="0">
                <a:cs typeface="Arial"/>
              </a:rPr>
              <a:t> </a:t>
            </a:r>
            <a:r>
              <a:rPr spc="0" dirty="0">
                <a:cs typeface="Arial"/>
              </a:rPr>
              <a:t>Example</a:t>
            </a:r>
            <a:endParaRPr dirty="0">
              <a:cs typeface="Arial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845495" y="1736726"/>
            <a:ext cx="7543801" cy="458787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conditions = (</a:t>
            </a:r>
            <a:r>
              <a:rPr lang="en-US" altLang="en-US" sz="14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 10;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in the 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conditions + 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"0's."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endParaRPr lang="en-US" altLang="en-US" sz="14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(conditions)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10: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	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"It’s hot!  Stay inside!"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9: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really hot out there!"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8: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warm, but no extreme heat!"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7: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"It is very pleasant today!"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default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"Take a jacket!"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4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altLang="en-US" sz="14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628650" algn="l"/>
                <a:tab pos="1028700" algn="l"/>
              </a:tabLst>
            </a:pPr>
            <a:r>
              <a:rPr lang="en-US" alt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7" name="Picture 12" descr="C Sharp Logo">
            <a:extLst>
              <a:ext uri="{FF2B5EF4-FFF2-40B4-BE49-F238E27FC236}">
                <a16:creationId xmlns:a16="http://schemas.microsoft.com/office/drawing/2014/main" xmlns="" id="{C91EBF85-A0B8-F04C-96E0-FC33D1339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580" y="5334000"/>
            <a:ext cx="952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0666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6641</TotalTime>
  <Words>330</Words>
  <Application>Microsoft Office PowerPoint</Application>
  <PresentationFormat>On-screen Show (4:3)</PresentationFormat>
  <Paragraphs>121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Retrospect</vt:lpstr>
      <vt:lpstr>Selection Structures</vt:lpstr>
      <vt:lpstr>Pseudocode - IF Statement</vt:lpstr>
      <vt:lpstr>C# Example - if Statement</vt:lpstr>
      <vt:lpstr>Pseudocode – IF-ELSE Statement</vt:lpstr>
      <vt:lpstr>C# Example – if-else (Code Snippet)</vt:lpstr>
      <vt:lpstr>Pseudocode – IF-ELSE-IF</vt:lpstr>
      <vt:lpstr>C# Example – if-else-if</vt:lpstr>
      <vt:lpstr>Pseudocode – switch Statement</vt:lpstr>
      <vt:lpstr>C# switch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272</cp:revision>
  <dcterms:created xsi:type="dcterms:W3CDTF">2017-03-19T10:32:05Z</dcterms:created>
  <dcterms:modified xsi:type="dcterms:W3CDTF">2021-06-22T01:49:25Z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