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notesMasterIdLst>
    <p:notesMasterId r:id="rId15"/>
  </p:notesMasterIdLst>
  <p:handoutMasterIdLst>
    <p:handoutMasterId r:id="rId16"/>
  </p:handoutMasterIdLst>
  <p:sldIdLst>
    <p:sldId id="292" r:id="rId2"/>
    <p:sldId id="359" r:id="rId3"/>
    <p:sldId id="366" r:id="rId4"/>
    <p:sldId id="398" r:id="rId5"/>
    <p:sldId id="374" r:id="rId6"/>
    <p:sldId id="373" r:id="rId7"/>
    <p:sldId id="377" r:id="rId8"/>
    <p:sldId id="400" r:id="rId9"/>
    <p:sldId id="380" r:id="rId10"/>
    <p:sldId id="401" r:id="rId11"/>
    <p:sldId id="387" r:id="rId12"/>
    <p:sldId id="402" r:id="rId13"/>
    <p:sldId id="416" r:id="rId14"/>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82DBE-18C2-7944-A075-718C9B899703}" v="4" dt="2021-08-20T15:29:55.69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10" autoAdjust="0"/>
    <p:restoredTop sz="95393" autoAdjust="0"/>
  </p:normalViewPr>
  <p:slideViewPr>
    <p:cSldViewPr>
      <p:cViewPr varScale="1">
        <p:scale>
          <a:sx n="88" d="100"/>
          <a:sy n="88" d="100"/>
        </p:scale>
        <p:origin x="966" y="84"/>
      </p:cViewPr>
      <p:guideLst>
        <p:guide orient="horz" pos="2880"/>
        <p:guide pos="2160"/>
      </p:guideLst>
    </p:cSldViewPr>
  </p:slideViewPr>
  <p:outlineViewPr>
    <p:cViewPr>
      <p:scale>
        <a:sx n="33" d="100"/>
        <a:sy n="33" d="100"/>
      </p:scale>
      <p:origin x="0" y="-75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040"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2BB82DBE-18C2-7944-A075-718C9B899703}"/>
    <pc:docChg chg="custSel addSld modSld">
      <pc:chgData name="Douglas Malcolm" userId="6fbabce8-ec94-4dd3-b118-672eb69ae1ad" providerId="ADAL" clId="{2BB82DBE-18C2-7944-A075-718C9B899703}" dt="2021-08-20T15:29:55.699" v="16" actId="1076"/>
      <pc:docMkLst>
        <pc:docMk/>
      </pc:docMkLst>
      <pc:sldChg chg="modSp add mod">
        <pc:chgData name="Douglas Malcolm" userId="6fbabce8-ec94-4dd3-b118-672eb69ae1ad" providerId="ADAL" clId="{2BB82DBE-18C2-7944-A075-718C9B899703}" dt="2021-08-20T15:29:40.550" v="13" actId="6549"/>
        <pc:sldMkLst>
          <pc:docMk/>
          <pc:sldMk cId="2569677785" sldId="402"/>
        </pc:sldMkLst>
        <pc:spChg chg="mod">
          <ac:chgData name="Douglas Malcolm" userId="6fbabce8-ec94-4dd3-b118-672eb69ae1ad" providerId="ADAL" clId="{2BB82DBE-18C2-7944-A075-718C9B899703}" dt="2021-08-20T15:29:40.550" v="13" actId="6549"/>
          <ac:spMkLst>
            <pc:docMk/>
            <pc:sldMk cId="2569677785" sldId="402"/>
            <ac:spMk id="3" creationId="{00000000-0000-0000-0000-000000000000}"/>
          </ac:spMkLst>
        </pc:spChg>
      </pc:sldChg>
      <pc:sldChg chg="modSp add mod">
        <pc:chgData name="Douglas Malcolm" userId="6fbabce8-ec94-4dd3-b118-672eb69ae1ad" providerId="ADAL" clId="{2BB82DBE-18C2-7944-A075-718C9B899703}" dt="2021-08-20T15:29:55.699" v="16" actId="1076"/>
        <pc:sldMkLst>
          <pc:docMk/>
          <pc:sldMk cId="3461505997" sldId="416"/>
        </pc:sldMkLst>
        <pc:spChg chg="mod">
          <ac:chgData name="Douglas Malcolm" userId="6fbabce8-ec94-4dd3-b118-672eb69ae1ad" providerId="ADAL" clId="{2BB82DBE-18C2-7944-A075-718C9B899703}" dt="2021-08-20T15:29:55.699" v="16" actId="1076"/>
          <ac:spMkLst>
            <pc:docMk/>
            <pc:sldMk cId="3461505997" sldId="416"/>
            <ac:spMk id="3" creationId="{C3B53EA0-1B4A-F648-9248-8C9691B976C9}"/>
          </ac:spMkLst>
        </pc:spChg>
      </pc:sldChg>
    </pc:docChg>
  </pc:docChgLst>
  <pc:docChgLst>
    <pc:chgData name="Douglas Malcolm" userId="6fbabce8-ec94-4dd3-b118-672eb69ae1ad" providerId="ADAL" clId="{9D5A4671-2D9A-0B4D-A14B-0B66253C7046}"/>
    <pc:docChg chg="custSel modSld modMainMaster">
      <pc:chgData name="Douglas Malcolm" userId="6fbabce8-ec94-4dd3-b118-672eb69ae1ad" providerId="ADAL" clId="{9D5A4671-2D9A-0B4D-A14B-0B66253C7046}" dt="2021-06-21T19:24:27.406" v="30" actId="20577"/>
      <pc:docMkLst>
        <pc:docMk/>
      </pc:docMkLst>
      <pc:sldChg chg="delSp modSp mod">
        <pc:chgData name="Douglas Malcolm" userId="6fbabce8-ec94-4dd3-b118-672eb69ae1ad" providerId="ADAL" clId="{9D5A4671-2D9A-0B4D-A14B-0B66253C7046}" dt="2021-06-21T19:24:27.406" v="30" actId="20577"/>
        <pc:sldMkLst>
          <pc:docMk/>
          <pc:sldMk cId="0" sldId="292"/>
        </pc:sldMkLst>
        <pc:spChg chg="mod">
          <ac:chgData name="Douglas Malcolm" userId="6fbabce8-ec94-4dd3-b118-672eb69ae1ad" providerId="ADAL" clId="{9D5A4671-2D9A-0B4D-A14B-0B66253C7046}" dt="2021-06-21T19:24:27.406" v="30" actId="20577"/>
          <ac:spMkLst>
            <pc:docMk/>
            <pc:sldMk cId="0" sldId="292"/>
            <ac:spMk id="4" creationId="{00000000-0000-0000-0000-000000000000}"/>
          </ac:spMkLst>
        </pc:spChg>
        <pc:spChg chg="del">
          <ac:chgData name="Douglas Malcolm" userId="6fbabce8-ec94-4dd3-b118-672eb69ae1ad" providerId="ADAL" clId="{9D5A4671-2D9A-0B4D-A14B-0B66253C7046}" dt="2021-06-21T19:24:25.106" v="29" actId="478"/>
          <ac:spMkLst>
            <pc:docMk/>
            <pc:sldMk cId="0" sldId="292"/>
            <ac:spMk id="5" creationId="{00000000-0000-0000-0000-000000000000}"/>
          </ac:spMkLst>
        </pc:spChg>
        <pc:spChg chg="del">
          <ac:chgData name="Douglas Malcolm" userId="6fbabce8-ec94-4dd3-b118-672eb69ae1ad" providerId="ADAL" clId="{9D5A4671-2D9A-0B4D-A14B-0B66253C7046}" dt="2021-06-04T18:48:51.817" v="13" actId="478"/>
          <ac:spMkLst>
            <pc:docMk/>
            <pc:sldMk cId="0" sldId="292"/>
            <ac:spMk id="3074" creationId="{00000000-0000-0000-0000-000000000000}"/>
          </ac:spMkLst>
        </pc:spChg>
        <pc:spChg chg="del">
          <ac:chgData name="Douglas Malcolm" userId="6fbabce8-ec94-4dd3-b118-672eb69ae1ad" providerId="ADAL" clId="{9D5A4671-2D9A-0B4D-A14B-0B66253C7046}" dt="2021-06-04T18:48:51.817" v="13" actId="478"/>
          <ac:spMkLst>
            <pc:docMk/>
            <pc:sldMk cId="0" sldId="292"/>
            <ac:spMk id="3076" creationId="{00000000-0000-0000-0000-000000000000}"/>
          </ac:spMkLst>
        </pc:spChg>
        <pc:spChg chg="del">
          <ac:chgData name="Douglas Malcolm" userId="6fbabce8-ec94-4dd3-b118-672eb69ae1ad" providerId="ADAL" clId="{9D5A4671-2D9A-0B4D-A14B-0B66253C7046}" dt="2021-06-04T18:48:51.817" v="13" actId="478"/>
          <ac:spMkLst>
            <pc:docMk/>
            <pc:sldMk cId="0" sldId="292"/>
            <ac:spMk id="15363" creationId="{00000000-0000-0000-0000-000000000000}"/>
          </ac:spMkLst>
        </pc:spChg>
      </pc:sldChg>
      <pc:sldChg chg="delSp">
        <pc:chgData name="Douglas Malcolm" userId="6fbabce8-ec94-4dd3-b118-672eb69ae1ad" providerId="ADAL" clId="{9D5A4671-2D9A-0B4D-A14B-0B66253C7046}" dt="2021-06-04T18:48:54.388" v="14" actId="478"/>
        <pc:sldMkLst>
          <pc:docMk/>
          <pc:sldMk cId="0" sldId="359"/>
        </pc:sldMkLst>
        <pc:spChg chg="del">
          <ac:chgData name="Douglas Malcolm" userId="6fbabce8-ec94-4dd3-b118-672eb69ae1ad" providerId="ADAL" clId="{9D5A4671-2D9A-0B4D-A14B-0B66253C7046}" dt="2021-06-04T18:48:54.388" v="14" actId="478"/>
          <ac:spMkLst>
            <pc:docMk/>
            <pc:sldMk cId="0" sldId="359"/>
            <ac:spMk id="3" creationId="{00000000-0000-0000-0000-000000000000}"/>
          </ac:spMkLst>
        </pc:spChg>
        <pc:spChg chg="del">
          <ac:chgData name="Douglas Malcolm" userId="6fbabce8-ec94-4dd3-b118-672eb69ae1ad" providerId="ADAL" clId="{9D5A4671-2D9A-0B4D-A14B-0B66253C7046}" dt="2021-06-04T18:48:54.388" v="14" actId="478"/>
          <ac:spMkLst>
            <pc:docMk/>
            <pc:sldMk cId="0" sldId="359"/>
            <ac:spMk id="9219" creationId="{00000000-0000-0000-0000-000000000000}"/>
          </ac:spMkLst>
        </pc:spChg>
        <pc:spChg chg="del">
          <ac:chgData name="Douglas Malcolm" userId="6fbabce8-ec94-4dd3-b118-672eb69ae1ad" providerId="ADAL" clId="{9D5A4671-2D9A-0B4D-A14B-0B66253C7046}" dt="2021-06-04T18:48:54.388" v="14" actId="478"/>
          <ac:spMkLst>
            <pc:docMk/>
            <pc:sldMk cId="0" sldId="359"/>
            <ac:spMk id="9221" creationId="{00000000-0000-0000-0000-000000000000}"/>
          </ac:spMkLst>
        </pc:spChg>
      </pc:sldChg>
      <pc:sldChg chg="delSp modSp">
        <pc:chgData name="Douglas Malcolm" userId="6fbabce8-ec94-4dd3-b118-672eb69ae1ad" providerId="ADAL" clId="{9D5A4671-2D9A-0B4D-A14B-0B66253C7046}" dt="2021-06-04T18:48:59.930" v="17" actId="478"/>
        <pc:sldMkLst>
          <pc:docMk/>
          <pc:sldMk cId="0" sldId="366"/>
        </pc:sldMkLst>
        <pc:spChg chg="del">
          <ac:chgData name="Douglas Malcolm" userId="6fbabce8-ec94-4dd3-b118-672eb69ae1ad" providerId="ADAL" clId="{9D5A4671-2D9A-0B4D-A14B-0B66253C7046}" dt="2021-06-04T18:48:59.930" v="17" actId="478"/>
          <ac:spMkLst>
            <pc:docMk/>
            <pc:sldMk cId="0" sldId="366"/>
            <ac:spMk id="2" creationId="{00000000-0000-0000-0000-000000000000}"/>
          </ac:spMkLst>
        </pc:spChg>
        <pc:spChg chg="mod">
          <ac:chgData name="Douglas Malcolm" userId="6fbabce8-ec94-4dd3-b118-672eb69ae1ad" providerId="ADAL" clId="{9D5A4671-2D9A-0B4D-A14B-0B66253C7046}" dt="2021-06-04T18:48:57.536" v="16" actId="1076"/>
          <ac:spMkLst>
            <pc:docMk/>
            <pc:sldMk cId="0" sldId="366"/>
            <ac:spMk id="3" creationId="{00000000-0000-0000-0000-000000000000}"/>
          </ac:spMkLst>
        </pc:spChg>
        <pc:spChg chg="del">
          <ac:chgData name="Douglas Malcolm" userId="6fbabce8-ec94-4dd3-b118-672eb69ae1ad" providerId="ADAL" clId="{9D5A4671-2D9A-0B4D-A14B-0B66253C7046}" dt="2021-06-04T18:48:59.930" v="17" actId="478"/>
          <ac:spMkLst>
            <pc:docMk/>
            <pc:sldMk cId="0" sldId="366"/>
            <ac:spMk id="14340" creationId="{00000000-0000-0000-0000-000000000000}"/>
          </ac:spMkLst>
        </pc:spChg>
        <pc:spChg chg="del">
          <ac:chgData name="Douglas Malcolm" userId="6fbabce8-ec94-4dd3-b118-672eb69ae1ad" providerId="ADAL" clId="{9D5A4671-2D9A-0B4D-A14B-0B66253C7046}" dt="2021-06-04T18:48:59.930" v="17" actId="478"/>
          <ac:spMkLst>
            <pc:docMk/>
            <pc:sldMk cId="0" sldId="366"/>
            <ac:spMk id="14341" creationId="{00000000-0000-0000-0000-000000000000}"/>
          </ac:spMkLst>
        </pc:spChg>
      </pc:sldChg>
      <pc:sldChg chg="delSp">
        <pc:chgData name="Douglas Malcolm" userId="6fbabce8-ec94-4dd3-b118-672eb69ae1ad" providerId="ADAL" clId="{9D5A4671-2D9A-0B4D-A14B-0B66253C7046}" dt="2021-06-04T18:49:15.270" v="23" actId="478"/>
        <pc:sldMkLst>
          <pc:docMk/>
          <pc:sldMk cId="0" sldId="373"/>
        </pc:sldMkLst>
        <pc:spChg chg="del">
          <ac:chgData name="Douglas Malcolm" userId="6fbabce8-ec94-4dd3-b118-672eb69ae1ad" providerId="ADAL" clId="{9D5A4671-2D9A-0B4D-A14B-0B66253C7046}" dt="2021-06-04T18:49:15.270" v="23" actId="478"/>
          <ac:spMkLst>
            <pc:docMk/>
            <pc:sldMk cId="0" sldId="373"/>
            <ac:spMk id="2" creationId="{00000000-0000-0000-0000-000000000000}"/>
          </ac:spMkLst>
        </pc:spChg>
        <pc:spChg chg="del">
          <ac:chgData name="Douglas Malcolm" userId="6fbabce8-ec94-4dd3-b118-672eb69ae1ad" providerId="ADAL" clId="{9D5A4671-2D9A-0B4D-A14B-0B66253C7046}" dt="2021-06-04T18:49:15.270" v="23" actId="478"/>
          <ac:spMkLst>
            <pc:docMk/>
            <pc:sldMk cId="0" sldId="373"/>
            <ac:spMk id="22532" creationId="{00000000-0000-0000-0000-000000000000}"/>
          </ac:spMkLst>
        </pc:spChg>
        <pc:spChg chg="del">
          <ac:chgData name="Douglas Malcolm" userId="6fbabce8-ec94-4dd3-b118-672eb69ae1ad" providerId="ADAL" clId="{9D5A4671-2D9A-0B4D-A14B-0B66253C7046}" dt="2021-06-04T18:49:15.270" v="23" actId="478"/>
          <ac:spMkLst>
            <pc:docMk/>
            <pc:sldMk cId="0" sldId="373"/>
            <ac:spMk id="22533" creationId="{00000000-0000-0000-0000-000000000000}"/>
          </ac:spMkLst>
        </pc:spChg>
      </pc:sldChg>
      <pc:sldChg chg="delSp">
        <pc:chgData name="Douglas Malcolm" userId="6fbabce8-ec94-4dd3-b118-672eb69ae1ad" providerId="ADAL" clId="{9D5A4671-2D9A-0B4D-A14B-0B66253C7046}" dt="2021-06-04T18:49:12.484" v="22" actId="478"/>
        <pc:sldMkLst>
          <pc:docMk/>
          <pc:sldMk cId="0" sldId="374"/>
        </pc:sldMkLst>
        <pc:spChg chg="del">
          <ac:chgData name="Douglas Malcolm" userId="6fbabce8-ec94-4dd3-b118-672eb69ae1ad" providerId="ADAL" clId="{9D5A4671-2D9A-0B4D-A14B-0B66253C7046}" dt="2021-06-04T18:49:12.484" v="22" actId="478"/>
          <ac:spMkLst>
            <pc:docMk/>
            <pc:sldMk cId="0" sldId="374"/>
            <ac:spMk id="2" creationId="{00000000-0000-0000-0000-000000000000}"/>
          </ac:spMkLst>
        </pc:spChg>
        <pc:spChg chg="del">
          <ac:chgData name="Douglas Malcolm" userId="6fbabce8-ec94-4dd3-b118-672eb69ae1ad" providerId="ADAL" clId="{9D5A4671-2D9A-0B4D-A14B-0B66253C7046}" dt="2021-06-04T18:49:12.484" v="22" actId="478"/>
          <ac:spMkLst>
            <pc:docMk/>
            <pc:sldMk cId="0" sldId="374"/>
            <ac:spMk id="19460" creationId="{00000000-0000-0000-0000-000000000000}"/>
          </ac:spMkLst>
        </pc:spChg>
        <pc:spChg chg="del">
          <ac:chgData name="Douglas Malcolm" userId="6fbabce8-ec94-4dd3-b118-672eb69ae1ad" providerId="ADAL" clId="{9D5A4671-2D9A-0B4D-A14B-0B66253C7046}" dt="2021-06-04T18:49:12.484" v="22" actId="478"/>
          <ac:spMkLst>
            <pc:docMk/>
            <pc:sldMk cId="0" sldId="374"/>
            <ac:spMk id="19461" creationId="{00000000-0000-0000-0000-000000000000}"/>
          </ac:spMkLst>
        </pc:spChg>
      </pc:sldChg>
      <pc:sldChg chg="delSp">
        <pc:chgData name="Douglas Malcolm" userId="6fbabce8-ec94-4dd3-b118-672eb69ae1ad" providerId="ADAL" clId="{9D5A4671-2D9A-0B4D-A14B-0B66253C7046}" dt="2021-06-04T18:49:18.703" v="24" actId="478"/>
        <pc:sldMkLst>
          <pc:docMk/>
          <pc:sldMk cId="0" sldId="377"/>
        </pc:sldMkLst>
        <pc:spChg chg="del">
          <ac:chgData name="Douglas Malcolm" userId="6fbabce8-ec94-4dd3-b118-672eb69ae1ad" providerId="ADAL" clId="{9D5A4671-2D9A-0B4D-A14B-0B66253C7046}" dt="2021-06-04T18:49:18.703" v="24" actId="478"/>
          <ac:spMkLst>
            <pc:docMk/>
            <pc:sldMk cId="0" sldId="377"/>
            <ac:spMk id="2" creationId="{00000000-0000-0000-0000-000000000000}"/>
          </ac:spMkLst>
        </pc:spChg>
        <pc:spChg chg="del">
          <ac:chgData name="Douglas Malcolm" userId="6fbabce8-ec94-4dd3-b118-672eb69ae1ad" providerId="ADAL" clId="{9D5A4671-2D9A-0B4D-A14B-0B66253C7046}" dt="2021-06-04T18:49:18.703" v="24" actId="478"/>
          <ac:spMkLst>
            <pc:docMk/>
            <pc:sldMk cId="0" sldId="377"/>
            <ac:spMk id="23556" creationId="{00000000-0000-0000-0000-000000000000}"/>
          </ac:spMkLst>
        </pc:spChg>
        <pc:spChg chg="del">
          <ac:chgData name="Douglas Malcolm" userId="6fbabce8-ec94-4dd3-b118-672eb69ae1ad" providerId="ADAL" clId="{9D5A4671-2D9A-0B4D-A14B-0B66253C7046}" dt="2021-06-04T18:49:18.703" v="24" actId="478"/>
          <ac:spMkLst>
            <pc:docMk/>
            <pc:sldMk cId="0" sldId="377"/>
            <ac:spMk id="23557" creationId="{00000000-0000-0000-0000-000000000000}"/>
          </ac:spMkLst>
        </pc:spChg>
      </pc:sldChg>
      <pc:sldChg chg="delSp">
        <pc:chgData name="Douglas Malcolm" userId="6fbabce8-ec94-4dd3-b118-672eb69ae1ad" providerId="ADAL" clId="{9D5A4671-2D9A-0B4D-A14B-0B66253C7046}" dt="2021-06-04T18:49:25.134" v="26" actId="478"/>
        <pc:sldMkLst>
          <pc:docMk/>
          <pc:sldMk cId="0" sldId="380"/>
        </pc:sldMkLst>
        <pc:spChg chg="del">
          <ac:chgData name="Douglas Malcolm" userId="6fbabce8-ec94-4dd3-b118-672eb69ae1ad" providerId="ADAL" clId="{9D5A4671-2D9A-0B4D-A14B-0B66253C7046}" dt="2021-06-04T18:49:25.134" v="26" actId="478"/>
          <ac:spMkLst>
            <pc:docMk/>
            <pc:sldMk cId="0" sldId="380"/>
            <ac:spMk id="2" creationId="{00000000-0000-0000-0000-000000000000}"/>
          </ac:spMkLst>
        </pc:spChg>
        <pc:spChg chg="del">
          <ac:chgData name="Douglas Malcolm" userId="6fbabce8-ec94-4dd3-b118-672eb69ae1ad" providerId="ADAL" clId="{9D5A4671-2D9A-0B4D-A14B-0B66253C7046}" dt="2021-06-04T18:49:25.134" v="26" actId="478"/>
          <ac:spMkLst>
            <pc:docMk/>
            <pc:sldMk cId="0" sldId="380"/>
            <ac:spMk id="28676" creationId="{00000000-0000-0000-0000-000000000000}"/>
          </ac:spMkLst>
        </pc:spChg>
        <pc:spChg chg="del">
          <ac:chgData name="Douglas Malcolm" userId="6fbabce8-ec94-4dd3-b118-672eb69ae1ad" providerId="ADAL" clId="{9D5A4671-2D9A-0B4D-A14B-0B66253C7046}" dt="2021-06-04T18:49:25.134" v="26" actId="478"/>
          <ac:spMkLst>
            <pc:docMk/>
            <pc:sldMk cId="0" sldId="380"/>
            <ac:spMk id="28677" creationId="{00000000-0000-0000-0000-000000000000}"/>
          </ac:spMkLst>
        </pc:spChg>
      </pc:sldChg>
      <pc:sldChg chg="delSp">
        <pc:chgData name="Douglas Malcolm" userId="6fbabce8-ec94-4dd3-b118-672eb69ae1ad" providerId="ADAL" clId="{9D5A4671-2D9A-0B4D-A14B-0B66253C7046}" dt="2021-06-04T18:49:31.513" v="28" actId="478"/>
        <pc:sldMkLst>
          <pc:docMk/>
          <pc:sldMk cId="0" sldId="387"/>
        </pc:sldMkLst>
        <pc:spChg chg="del">
          <ac:chgData name="Douglas Malcolm" userId="6fbabce8-ec94-4dd3-b118-672eb69ae1ad" providerId="ADAL" clId="{9D5A4671-2D9A-0B4D-A14B-0B66253C7046}" dt="2021-06-04T18:49:31.513" v="28" actId="478"/>
          <ac:spMkLst>
            <pc:docMk/>
            <pc:sldMk cId="0" sldId="387"/>
            <ac:spMk id="2" creationId="{00000000-0000-0000-0000-000000000000}"/>
          </ac:spMkLst>
        </pc:spChg>
        <pc:spChg chg="del">
          <ac:chgData name="Douglas Malcolm" userId="6fbabce8-ec94-4dd3-b118-672eb69ae1ad" providerId="ADAL" clId="{9D5A4671-2D9A-0B4D-A14B-0B66253C7046}" dt="2021-06-04T18:49:31.513" v="28" actId="478"/>
          <ac:spMkLst>
            <pc:docMk/>
            <pc:sldMk cId="0" sldId="387"/>
            <ac:spMk id="34820" creationId="{00000000-0000-0000-0000-000000000000}"/>
          </ac:spMkLst>
        </pc:spChg>
        <pc:spChg chg="del">
          <ac:chgData name="Douglas Malcolm" userId="6fbabce8-ec94-4dd3-b118-672eb69ae1ad" providerId="ADAL" clId="{9D5A4671-2D9A-0B4D-A14B-0B66253C7046}" dt="2021-06-04T18:49:31.513" v="28" actId="478"/>
          <ac:spMkLst>
            <pc:docMk/>
            <pc:sldMk cId="0" sldId="387"/>
            <ac:spMk id="34821" creationId="{00000000-0000-0000-0000-000000000000}"/>
          </ac:spMkLst>
        </pc:spChg>
      </pc:sldChg>
      <pc:sldChg chg="delSp modSp mod">
        <pc:chgData name="Douglas Malcolm" userId="6fbabce8-ec94-4dd3-b118-672eb69ae1ad" providerId="ADAL" clId="{9D5A4671-2D9A-0B4D-A14B-0B66253C7046}" dt="2021-06-04T18:49:08.684" v="21" actId="478"/>
        <pc:sldMkLst>
          <pc:docMk/>
          <pc:sldMk cId="0" sldId="398"/>
        </pc:sldMkLst>
        <pc:spChg chg="del">
          <ac:chgData name="Douglas Malcolm" userId="6fbabce8-ec94-4dd3-b118-672eb69ae1ad" providerId="ADAL" clId="{9D5A4671-2D9A-0B4D-A14B-0B66253C7046}" dt="2021-06-04T18:49:08.684" v="21" actId="478"/>
          <ac:spMkLst>
            <pc:docMk/>
            <pc:sldMk cId="0" sldId="398"/>
            <ac:spMk id="2" creationId="{00000000-0000-0000-0000-000000000000}"/>
          </ac:spMkLst>
        </pc:spChg>
        <pc:spChg chg="mod">
          <ac:chgData name="Douglas Malcolm" userId="6fbabce8-ec94-4dd3-b118-672eb69ae1ad" providerId="ADAL" clId="{9D5A4671-2D9A-0B4D-A14B-0B66253C7046}" dt="2021-06-04T17:05:48.006" v="0"/>
          <ac:spMkLst>
            <pc:docMk/>
            <pc:sldMk cId="0" sldId="398"/>
            <ac:spMk id="3" creationId="{00000000-0000-0000-0000-000000000000}"/>
          </ac:spMkLst>
        </pc:spChg>
        <pc:spChg chg="del">
          <ac:chgData name="Douglas Malcolm" userId="6fbabce8-ec94-4dd3-b118-672eb69ae1ad" providerId="ADAL" clId="{9D5A4671-2D9A-0B4D-A14B-0B66253C7046}" dt="2021-06-04T18:49:02.996" v="18" actId="478"/>
          <ac:spMkLst>
            <pc:docMk/>
            <pc:sldMk cId="0" sldId="398"/>
            <ac:spMk id="18436" creationId="{00000000-0000-0000-0000-000000000000}"/>
          </ac:spMkLst>
        </pc:spChg>
        <pc:spChg chg="del mod">
          <ac:chgData name="Douglas Malcolm" userId="6fbabce8-ec94-4dd3-b118-672eb69ae1ad" providerId="ADAL" clId="{9D5A4671-2D9A-0B4D-A14B-0B66253C7046}" dt="2021-06-04T18:49:04.996" v="20" actId="478"/>
          <ac:spMkLst>
            <pc:docMk/>
            <pc:sldMk cId="0" sldId="398"/>
            <ac:spMk id="18437" creationId="{00000000-0000-0000-0000-000000000000}"/>
          </ac:spMkLst>
        </pc:spChg>
      </pc:sldChg>
      <pc:sldChg chg="delSp modSp">
        <pc:chgData name="Douglas Malcolm" userId="6fbabce8-ec94-4dd3-b118-672eb69ae1ad" providerId="ADAL" clId="{9D5A4671-2D9A-0B4D-A14B-0B66253C7046}" dt="2021-06-04T18:49:22.254" v="25" actId="478"/>
        <pc:sldMkLst>
          <pc:docMk/>
          <pc:sldMk cId="0" sldId="400"/>
        </pc:sldMkLst>
        <pc:spChg chg="del">
          <ac:chgData name="Douglas Malcolm" userId="6fbabce8-ec94-4dd3-b118-672eb69ae1ad" providerId="ADAL" clId="{9D5A4671-2D9A-0B4D-A14B-0B66253C7046}" dt="2021-06-04T18:49:22.254" v="25" actId="478"/>
          <ac:spMkLst>
            <pc:docMk/>
            <pc:sldMk cId="0" sldId="400"/>
            <ac:spMk id="2" creationId="{00000000-0000-0000-0000-000000000000}"/>
          </ac:spMkLst>
        </pc:spChg>
        <pc:spChg chg="mod">
          <ac:chgData name="Douglas Malcolm" userId="6fbabce8-ec94-4dd3-b118-672eb69ae1ad" providerId="ADAL" clId="{9D5A4671-2D9A-0B4D-A14B-0B66253C7046}" dt="2021-06-04T17:05:48.006" v="0"/>
          <ac:spMkLst>
            <pc:docMk/>
            <pc:sldMk cId="0" sldId="400"/>
            <ac:spMk id="3" creationId="{00000000-0000-0000-0000-000000000000}"/>
          </ac:spMkLst>
        </pc:spChg>
        <pc:spChg chg="del">
          <ac:chgData name="Douglas Malcolm" userId="6fbabce8-ec94-4dd3-b118-672eb69ae1ad" providerId="ADAL" clId="{9D5A4671-2D9A-0B4D-A14B-0B66253C7046}" dt="2021-06-04T18:49:22.254" v="25" actId="478"/>
          <ac:spMkLst>
            <pc:docMk/>
            <pc:sldMk cId="0" sldId="400"/>
            <ac:spMk id="27652" creationId="{00000000-0000-0000-0000-000000000000}"/>
          </ac:spMkLst>
        </pc:spChg>
        <pc:spChg chg="del">
          <ac:chgData name="Douglas Malcolm" userId="6fbabce8-ec94-4dd3-b118-672eb69ae1ad" providerId="ADAL" clId="{9D5A4671-2D9A-0B4D-A14B-0B66253C7046}" dt="2021-06-04T18:49:22.254" v="25" actId="478"/>
          <ac:spMkLst>
            <pc:docMk/>
            <pc:sldMk cId="0" sldId="400"/>
            <ac:spMk id="27653" creationId="{00000000-0000-0000-0000-000000000000}"/>
          </ac:spMkLst>
        </pc:spChg>
      </pc:sldChg>
      <pc:sldChg chg="delSp modSp">
        <pc:chgData name="Douglas Malcolm" userId="6fbabce8-ec94-4dd3-b118-672eb69ae1ad" providerId="ADAL" clId="{9D5A4671-2D9A-0B4D-A14B-0B66253C7046}" dt="2021-06-04T18:49:28.243" v="27" actId="478"/>
        <pc:sldMkLst>
          <pc:docMk/>
          <pc:sldMk cId="0" sldId="401"/>
        </pc:sldMkLst>
        <pc:spChg chg="del">
          <ac:chgData name="Douglas Malcolm" userId="6fbabce8-ec94-4dd3-b118-672eb69ae1ad" providerId="ADAL" clId="{9D5A4671-2D9A-0B4D-A14B-0B66253C7046}" dt="2021-06-04T18:49:28.243" v="27" actId="478"/>
          <ac:spMkLst>
            <pc:docMk/>
            <pc:sldMk cId="0" sldId="401"/>
            <ac:spMk id="2" creationId="{00000000-0000-0000-0000-000000000000}"/>
          </ac:spMkLst>
        </pc:spChg>
        <pc:spChg chg="mod">
          <ac:chgData name="Douglas Malcolm" userId="6fbabce8-ec94-4dd3-b118-672eb69ae1ad" providerId="ADAL" clId="{9D5A4671-2D9A-0B4D-A14B-0B66253C7046}" dt="2021-06-04T17:05:48.006" v="0"/>
          <ac:spMkLst>
            <pc:docMk/>
            <pc:sldMk cId="0" sldId="401"/>
            <ac:spMk id="3" creationId="{00000000-0000-0000-0000-000000000000}"/>
          </ac:spMkLst>
        </pc:spChg>
        <pc:spChg chg="del">
          <ac:chgData name="Douglas Malcolm" userId="6fbabce8-ec94-4dd3-b118-672eb69ae1ad" providerId="ADAL" clId="{9D5A4671-2D9A-0B4D-A14B-0B66253C7046}" dt="2021-06-04T18:49:28.243" v="27" actId="478"/>
          <ac:spMkLst>
            <pc:docMk/>
            <pc:sldMk cId="0" sldId="401"/>
            <ac:spMk id="33796" creationId="{00000000-0000-0000-0000-000000000000}"/>
          </ac:spMkLst>
        </pc:spChg>
        <pc:spChg chg="del">
          <ac:chgData name="Douglas Malcolm" userId="6fbabce8-ec94-4dd3-b118-672eb69ae1ad" providerId="ADAL" clId="{9D5A4671-2D9A-0B4D-A14B-0B66253C7046}" dt="2021-06-04T18:49:28.243" v="27" actId="478"/>
          <ac:spMkLst>
            <pc:docMk/>
            <pc:sldMk cId="0" sldId="401"/>
            <ac:spMk id="33797" creationId="{00000000-0000-0000-0000-000000000000}"/>
          </ac:spMkLst>
        </pc:spChg>
      </pc:sldChg>
      <pc:sldMasterChg chg="delSp mod delSldLayout modSldLayout">
        <pc:chgData name="Douglas Malcolm" userId="6fbabce8-ec94-4dd3-b118-672eb69ae1ad" providerId="ADAL" clId="{9D5A4671-2D9A-0B4D-A14B-0B66253C7046}" dt="2021-06-04T18:48:46.696" v="12" actId="478"/>
        <pc:sldMasterMkLst>
          <pc:docMk/>
          <pc:sldMasterMk cId="0" sldId="2147484048"/>
        </pc:sldMasterMkLst>
        <pc:spChg chg="del">
          <ac:chgData name="Douglas Malcolm" userId="6fbabce8-ec94-4dd3-b118-672eb69ae1ad" providerId="ADAL" clId="{9D5A4671-2D9A-0B4D-A14B-0B66253C7046}" dt="2021-06-04T18:48:40.929" v="10" actId="478"/>
          <ac:spMkLst>
            <pc:docMk/>
            <pc:sldMasterMk cId="0" sldId="2147484048"/>
            <ac:spMk id="4" creationId="{00000000-0000-0000-0000-000000000000}"/>
          </ac:spMkLst>
        </pc:spChg>
        <pc:spChg chg="del">
          <ac:chgData name="Douglas Malcolm" userId="6fbabce8-ec94-4dd3-b118-672eb69ae1ad" providerId="ADAL" clId="{9D5A4671-2D9A-0B4D-A14B-0B66253C7046}" dt="2021-06-04T18:48:40.929" v="10" actId="478"/>
          <ac:spMkLst>
            <pc:docMk/>
            <pc:sldMasterMk cId="0" sldId="2147484048"/>
            <ac:spMk id="5" creationId="{00000000-0000-0000-0000-000000000000}"/>
          </ac:spMkLst>
        </pc:spChg>
        <pc:spChg chg="del">
          <ac:chgData name="Douglas Malcolm" userId="6fbabce8-ec94-4dd3-b118-672eb69ae1ad" providerId="ADAL" clId="{9D5A4671-2D9A-0B4D-A14B-0B66253C7046}" dt="2021-06-04T18:48:40.929" v="10" actId="478"/>
          <ac:spMkLst>
            <pc:docMk/>
            <pc:sldMasterMk cId="0" sldId="2147484048"/>
            <ac:spMk id="6" creationId="{00000000-0000-0000-0000-000000000000}"/>
          </ac:spMkLst>
        </pc:spChg>
        <pc:sldLayoutChg chg="delSp mod">
          <pc:chgData name="Douglas Malcolm" userId="6fbabce8-ec94-4dd3-b118-672eb69ae1ad" providerId="ADAL" clId="{9D5A4671-2D9A-0B4D-A14B-0B66253C7046}" dt="2021-06-04T18:48:46.696" v="12" actId="478"/>
          <pc:sldLayoutMkLst>
            <pc:docMk/>
            <pc:sldMasterMk cId="0" sldId="2147484048"/>
            <pc:sldLayoutMk cId="857204450" sldId="2147484066"/>
          </pc:sldLayoutMkLst>
          <pc:spChg chg="del">
            <ac:chgData name="Douglas Malcolm" userId="6fbabce8-ec94-4dd3-b118-672eb69ae1ad" providerId="ADAL" clId="{9D5A4671-2D9A-0B4D-A14B-0B66253C7046}" dt="2021-06-04T18:48:46.696" v="12" actId="478"/>
            <ac:spMkLst>
              <pc:docMk/>
              <pc:sldMasterMk cId="0" sldId="2147484048"/>
              <pc:sldLayoutMk cId="857204450" sldId="2147484066"/>
              <ac:spMk id="4" creationId="{00000000-0000-0000-0000-000000000000}"/>
            </ac:spMkLst>
          </pc:spChg>
          <pc:spChg chg="del">
            <ac:chgData name="Douglas Malcolm" userId="6fbabce8-ec94-4dd3-b118-672eb69ae1ad" providerId="ADAL" clId="{9D5A4671-2D9A-0B4D-A14B-0B66253C7046}" dt="2021-06-04T18:48:46.696" v="12" actId="478"/>
            <ac:spMkLst>
              <pc:docMk/>
              <pc:sldMasterMk cId="0" sldId="2147484048"/>
              <pc:sldLayoutMk cId="857204450" sldId="2147484066"/>
              <ac:spMk id="5" creationId="{00000000-0000-0000-0000-000000000000}"/>
            </ac:spMkLst>
          </pc:spChg>
          <pc:spChg chg="del">
            <ac:chgData name="Douglas Malcolm" userId="6fbabce8-ec94-4dd3-b118-672eb69ae1ad" providerId="ADAL" clId="{9D5A4671-2D9A-0B4D-A14B-0B66253C7046}" dt="2021-06-04T18:48:46.696" v="12" actId="478"/>
            <ac:spMkLst>
              <pc:docMk/>
              <pc:sldMasterMk cId="0" sldId="2147484048"/>
              <pc:sldLayoutMk cId="857204450" sldId="2147484066"/>
              <ac:spMk id="6" creationId="{00000000-0000-0000-0000-000000000000}"/>
            </ac:spMkLst>
          </pc:spChg>
        </pc:sldLayoutChg>
        <pc:sldLayoutChg chg="del">
          <pc:chgData name="Douglas Malcolm" userId="6fbabce8-ec94-4dd3-b118-672eb69ae1ad" providerId="ADAL" clId="{9D5A4671-2D9A-0B4D-A14B-0B66253C7046}" dt="2021-06-04T18:48:30.797" v="8" actId="2696"/>
          <pc:sldLayoutMkLst>
            <pc:docMk/>
            <pc:sldMasterMk cId="0" sldId="2147484048"/>
            <pc:sldLayoutMk cId="1714887074" sldId="2147484067"/>
          </pc:sldLayoutMkLst>
        </pc:sldLayoutChg>
        <pc:sldLayoutChg chg="del">
          <pc:chgData name="Douglas Malcolm" userId="6fbabce8-ec94-4dd3-b118-672eb69ae1ad" providerId="ADAL" clId="{9D5A4671-2D9A-0B4D-A14B-0B66253C7046}" dt="2021-06-04T18:48:29.132" v="7" actId="2696"/>
          <pc:sldLayoutMkLst>
            <pc:docMk/>
            <pc:sldMasterMk cId="0" sldId="2147484048"/>
            <pc:sldLayoutMk cId="729026331" sldId="2147484068"/>
          </pc:sldLayoutMkLst>
        </pc:sldLayoutChg>
        <pc:sldLayoutChg chg="del">
          <pc:chgData name="Douglas Malcolm" userId="6fbabce8-ec94-4dd3-b118-672eb69ae1ad" providerId="ADAL" clId="{9D5A4671-2D9A-0B4D-A14B-0B66253C7046}" dt="2021-06-04T18:48:27.421" v="6" actId="2696"/>
          <pc:sldLayoutMkLst>
            <pc:docMk/>
            <pc:sldMasterMk cId="0" sldId="2147484048"/>
            <pc:sldLayoutMk cId="1351338982" sldId="2147484069"/>
          </pc:sldLayoutMkLst>
        </pc:sldLayoutChg>
        <pc:sldLayoutChg chg="del">
          <pc:chgData name="Douglas Malcolm" userId="6fbabce8-ec94-4dd3-b118-672eb69ae1ad" providerId="ADAL" clId="{9D5A4671-2D9A-0B4D-A14B-0B66253C7046}" dt="2021-06-04T18:48:17.439" v="2" actId="2696"/>
          <pc:sldLayoutMkLst>
            <pc:docMk/>
            <pc:sldMasterMk cId="0" sldId="2147484048"/>
            <pc:sldLayoutMk cId="167219802" sldId="2147484070"/>
          </pc:sldLayoutMkLst>
        </pc:sldLayoutChg>
        <pc:sldLayoutChg chg="delSp mod">
          <pc:chgData name="Douglas Malcolm" userId="6fbabce8-ec94-4dd3-b118-672eb69ae1ad" providerId="ADAL" clId="{9D5A4671-2D9A-0B4D-A14B-0B66253C7046}" dt="2021-06-04T18:48:43.797" v="11" actId="478"/>
          <pc:sldLayoutMkLst>
            <pc:docMk/>
            <pc:sldMasterMk cId="0" sldId="2147484048"/>
            <pc:sldLayoutMk cId="1554601938" sldId="2147484071"/>
          </pc:sldLayoutMkLst>
          <pc:spChg chg="del">
            <ac:chgData name="Douglas Malcolm" userId="6fbabce8-ec94-4dd3-b118-672eb69ae1ad" providerId="ADAL" clId="{9D5A4671-2D9A-0B4D-A14B-0B66253C7046}" dt="2021-06-04T18:48:43.797" v="11" actId="478"/>
            <ac:spMkLst>
              <pc:docMk/>
              <pc:sldMasterMk cId="0" sldId="2147484048"/>
              <pc:sldLayoutMk cId="1554601938" sldId="2147484071"/>
              <ac:spMk id="7" creationId="{00000000-0000-0000-0000-000000000000}"/>
            </ac:spMkLst>
          </pc:spChg>
          <pc:spChg chg="del">
            <ac:chgData name="Douglas Malcolm" userId="6fbabce8-ec94-4dd3-b118-672eb69ae1ad" providerId="ADAL" clId="{9D5A4671-2D9A-0B4D-A14B-0B66253C7046}" dt="2021-06-04T18:48:43.797" v="11" actId="478"/>
            <ac:spMkLst>
              <pc:docMk/>
              <pc:sldMasterMk cId="0" sldId="2147484048"/>
              <pc:sldLayoutMk cId="1554601938" sldId="2147484071"/>
              <ac:spMk id="8" creationId="{00000000-0000-0000-0000-000000000000}"/>
            </ac:spMkLst>
          </pc:spChg>
          <pc:spChg chg="del">
            <ac:chgData name="Douglas Malcolm" userId="6fbabce8-ec94-4dd3-b118-672eb69ae1ad" providerId="ADAL" clId="{9D5A4671-2D9A-0B4D-A14B-0B66253C7046}" dt="2021-06-04T18:48:43.797" v="11" actId="478"/>
            <ac:spMkLst>
              <pc:docMk/>
              <pc:sldMasterMk cId="0" sldId="2147484048"/>
              <pc:sldLayoutMk cId="1554601938" sldId="2147484071"/>
              <ac:spMk id="9" creationId="{00000000-0000-0000-0000-000000000000}"/>
            </ac:spMkLst>
          </pc:spChg>
        </pc:sldLayoutChg>
        <pc:sldLayoutChg chg="del">
          <pc:chgData name="Douglas Malcolm" userId="6fbabce8-ec94-4dd3-b118-672eb69ae1ad" providerId="ADAL" clId="{9D5A4671-2D9A-0B4D-A14B-0B66253C7046}" dt="2021-06-04T18:48:32.538" v="9" actId="2696"/>
          <pc:sldLayoutMkLst>
            <pc:docMk/>
            <pc:sldMasterMk cId="0" sldId="2147484048"/>
            <pc:sldLayoutMk cId="1908722564" sldId="2147484072"/>
          </pc:sldLayoutMkLst>
        </pc:sldLayoutChg>
        <pc:sldLayoutChg chg="del">
          <pc:chgData name="Douglas Malcolm" userId="6fbabce8-ec94-4dd3-b118-672eb69ae1ad" providerId="ADAL" clId="{9D5A4671-2D9A-0B4D-A14B-0B66253C7046}" dt="2021-06-04T18:48:25.744" v="5" actId="2696"/>
          <pc:sldLayoutMkLst>
            <pc:docMk/>
            <pc:sldMasterMk cId="0" sldId="2147484048"/>
            <pc:sldLayoutMk cId="789414262" sldId="2147484073"/>
          </pc:sldLayoutMkLst>
        </pc:sldLayoutChg>
        <pc:sldLayoutChg chg="del">
          <pc:chgData name="Douglas Malcolm" userId="6fbabce8-ec94-4dd3-b118-672eb69ae1ad" providerId="ADAL" clId="{9D5A4671-2D9A-0B4D-A14B-0B66253C7046}" dt="2021-06-04T18:48:21.301" v="4" actId="2696"/>
          <pc:sldLayoutMkLst>
            <pc:docMk/>
            <pc:sldMasterMk cId="0" sldId="2147484048"/>
            <pc:sldLayoutMk cId="531530268" sldId="2147484074"/>
          </pc:sldLayoutMkLst>
        </pc:sldLayoutChg>
        <pc:sldLayoutChg chg="del">
          <pc:chgData name="Douglas Malcolm" userId="6fbabce8-ec94-4dd3-b118-672eb69ae1ad" providerId="ADAL" clId="{9D5A4671-2D9A-0B4D-A14B-0B66253C7046}" dt="2021-06-04T18:48:19.488" v="3" actId="2696"/>
          <pc:sldLayoutMkLst>
            <pc:docMk/>
            <pc:sldMasterMk cId="0" sldId="2147484048"/>
            <pc:sldLayoutMk cId="2044726403" sldId="2147484075"/>
          </pc:sldLayoutMkLst>
        </pc:sldLayoutChg>
        <pc:sldLayoutChg chg="del">
          <pc:chgData name="Douglas Malcolm" userId="6fbabce8-ec94-4dd3-b118-672eb69ae1ad" providerId="ADAL" clId="{9D5A4671-2D9A-0B4D-A14B-0B66253C7046}" dt="2021-06-04T18:48:15.492" v="1" actId="2696"/>
          <pc:sldLayoutMkLst>
            <pc:docMk/>
            <pc:sldMasterMk cId="0" sldId="2147484048"/>
            <pc:sldLayoutMk cId="1683335927" sldId="214748407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en-US" altLang="en-US"/>
          </a:p>
        </p:txBody>
      </p:sp>
      <p:sp>
        <p:nvSpPr>
          <p:cNvPr id="3" name="Date Placeholder 2"/>
          <p:cNvSpPr>
            <a:spLocks noGrp="1"/>
          </p:cNvSpPr>
          <p:nvPr>
            <p:ph type="dt" sz="quarter"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1618CEF2-7D51-8942-8255-D9D077195A9D}" type="datetimeFigureOut">
              <a:rPr lang="en-US" altLang="en-US"/>
              <a:pPr/>
              <a:t>8/23/2021</a:t>
            </a:fld>
            <a:endParaRPr lang="en-US" altLang="en-US"/>
          </a:p>
        </p:txBody>
      </p:sp>
      <p:sp>
        <p:nvSpPr>
          <p:cNvPr id="4" name="Footer Placeholder 3"/>
          <p:cNvSpPr>
            <a:spLocks noGrp="1"/>
          </p:cNvSpPr>
          <p:nvPr>
            <p:ph type="ftr" sz="quarter" idx="2"/>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en-US" alt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585100C6-3675-AB4B-A1D2-8C231F528B33}" type="slidenum">
              <a:rPr lang="en-US" altLang="en-US"/>
              <a:pPr/>
              <a:t>‹#›</a:t>
            </a:fld>
            <a:endParaRPr lang="en-US" altLang="en-US"/>
          </a:p>
        </p:txBody>
      </p:sp>
    </p:spTree>
    <p:extLst>
      <p:ext uri="{BB962C8B-B14F-4D97-AF65-F5344CB8AC3E}">
        <p14:creationId xmlns:p14="http://schemas.microsoft.com/office/powerpoint/2010/main" val="1089828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en-US" altLang="en-US"/>
          </a:p>
        </p:txBody>
      </p:sp>
      <p:sp>
        <p:nvSpPr>
          <p:cNvPr id="3" name="Date Placeholder 2"/>
          <p:cNvSpPr>
            <a:spLocks noGrp="1"/>
          </p:cNvSpPr>
          <p:nvPr>
            <p:ph type="dt"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132CF5C-F7DD-F545-8C9C-769C0D4CC54D}" type="datetimeFigureOut">
              <a:rPr lang="en-US" altLang="en-US"/>
              <a:pPr/>
              <a:t>8/23/2021</a:t>
            </a:fld>
            <a:endParaRPr lang="en-US" alt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en-US" alt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125762E3-38C1-AE40-AC56-2574CDAC6A7F}" type="slidenum">
              <a:rPr lang="en-US" altLang="en-US"/>
              <a:pPr/>
              <a:t>‹#›</a:t>
            </a:fld>
            <a:endParaRPr lang="en-US" altLang="en-US"/>
          </a:p>
        </p:txBody>
      </p:sp>
    </p:spTree>
    <p:extLst>
      <p:ext uri="{BB962C8B-B14F-4D97-AF65-F5344CB8AC3E}">
        <p14:creationId xmlns:p14="http://schemas.microsoft.com/office/powerpoint/2010/main" val="58584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Tree>
    <p:extLst>
      <p:ext uri="{BB962C8B-B14F-4D97-AF65-F5344CB8AC3E}">
        <p14:creationId xmlns:p14="http://schemas.microsoft.com/office/powerpoint/2010/main" val="155460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72044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48133"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71" r:id="rId1"/>
    <p:sldLayoutId id="2147484066" r:id="rId2"/>
  </p:sldLayoutIdLst>
  <p:hf hdr="0"/>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charset="0"/>
        </a:defRPr>
      </a:lvl2pPr>
      <a:lvl3pPr algn="l" rtl="0" fontAlgn="base">
        <a:lnSpc>
          <a:spcPct val="85000"/>
        </a:lnSpc>
        <a:spcBef>
          <a:spcPct val="0"/>
        </a:spcBef>
        <a:spcAft>
          <a:spcPct val="0"/>
        </a:spcAft>
        <a:defRPr sz="4800">
          <a:solidFill>
            <a:srgbClr val="404040"/>
          </a:solidFill>
          <a:latin typeface="Calibri Light" charset="0"/>
        </a:defRPr>
      </a:lvl3pPr>
      <a:lvl4pPr algn="l" rtl="0" fontAlgn="base">
        <a:lnSpc>
          <a:spcPct val="85000"/>
        </a:lnSpc>
        <a:spcBef>
          <a:spcPct val="0"/>
        </a:spcBef>
        <a:spcAft>
          <a:spcPct val="0"/>
        </a:spcAft>
        <a:defRPr sz="4800">
          <a:solidFill>
            <a:srgbClr val="404040"/>
          </a:solidFill>
          <a:latin typeface="Calibri Light" charset="0"/>
        </a:defRPr>
      </a:lvl4pPr>
      <a:lvl5pPr algn="l" rtl="0" fontAlgn="base">
        <a:lnSpc>
          <a:spcPct val="85000"/>
        </a:lnSpc>
        <a:spcBef>
          <a:spcPct val="0"/>
        </a:spcBef>
        <a:spcAft>
          <a:spcPct val="0"/>
        </a:spcAft>
        <a:defRPr sz="4800">
          <a:solidFill>
            <a:srgbClr val="404040"/>
          </a:solidFill>
          <a:latin typeface="Calibri Light" charset="0"/>
        </a:defRPr>
      </a:lvl5pPr>
      <a:lvl6pPr marL="457200" algn="l" rtl="0" fontAlgn="base">
        <a:lnSpc>
          <a:spcPct val="85000"/>
        </a:lnSpc>
        <a:spcBef>
          <a:spcPct val="0"/>
        </a:spcBef>
        <a:spcAft>
          <a:spcPct val="0"/>
        </a:spcAft>
        <a:defRPr sz="4800">
          <a:solidFill>
            <a:srgbClr val="404040"/>
          </a:solidFill>
          <a:latin typeface="Calibri Light" charset="0"/>
        </a:defRPr>
      </a:lvl6pPr>
      <a:lvl7pPr marL="914400" algn="l" rtl="0" fontAlgn="base">
        <a:lnSpc>
          <a:spcPct val="85000"/>
        </a:lnSpc>
        <a:spcBef>
          <a:spcPct val="0"/>
        </a:spcBef>
        <a:spcAft>
          <a:spcPct val="0"/>
        </a:spcAft>
        <a:defRPr sz="4800">
          <a:solidFill>
            <a:srgbClr val="404040"/>
          </a:solidFill>
          <a:latin typeface="Calibri Light" charset="0"/>
        </a:defRPr>
      </a:lvl7pPr>
      <a:lvl8pPr marL="1371600" algn="l" rtl="0" fontAlgn="base">
        <a:lnSpc>
          <a:spcPct val="85000"/>
        </a:lnSpc>
        <a:spcBef>
          <a:spcPct val="0"/>
        </a:spcBef>
        <a:spcAft>
          <a:spcPct val="0"/>
        </a:spcAft>
        <a:defRPr sz="4800">
          <a:solidFill>
            <a:srgbClr val="404040"/>
          </a:solidFill>
          <a:latin typeface="Calibri Light" charset="0"/>
        </a:defRPr>
      </a:lvl8pPr>
      <a:lvl9pPr marL="1828800" algn="l" rtl="0" fontAlgn="base">
        <a:lnSpc>
          <a:spcPct val="85000"/>
        </a:lnSpc>
        <a:spcBef>
          <a:spcPct val="0"/>
        </a:spcBef>
        <a:spcAft>
          <a:spcPct val="0"/>
        </a:spcAft>
        <a:defRPr sz="4800">
          <a:solidFill>
            <a:srgbClr val="404040"/>
          </a:solidFill>
          <a:latin typeface="Calibri Light" charset="0"/>
        </a:defRPr>
      </a:lvl9pPr>
    </p:titleStyle>
    <p:bodyStyle>
      <a:lvl1pPr marL="90488" indent="-90488" algn="l" rtl="0" fontAlgn="base">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altLang="en-US" sz="6000" dirty="0"/>
              <a:t/>
            </a:r>
            <a:br>
              <a:rPr lang="en-US" altLang="en-US" sz="6000" dirty="0"/>
            </a:br>
            <a:r>
              <a:rPr lang="en-US" altLang="en-US" sz="6000" dirty="0"/>
              <a:t> </a:t>
            </a:r>
            <a:br>
              <a:rPr lang="en-US" altLang="en-US" sz="6000" dirty="0"/>
            </a:br>
            <a:r>
              <a:rPr lang="en-US" altLang="en-US" sz="4800" dirty="0"/>
              <a:t>Variables, Assignment, and Data Types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title="Pseudo code logo"/>
          <p:cNvSpPr/>
          <p:nvPr/>
        </p:nvSpPr>
        <p:spPr>
          <a:xfrm>
            <a:off x="7543800" y="5029200"/>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a:xfrm>
            <a:off x="822325" y="1846263"/>
            <a:ext cx="7543800" cy="4325937"/>
          </a:xfrm>
        </p:spPr>
        <p:txBody>
          <a:bodyPr>
            <a:normAutofit/>
          </a:bodyPr>
          <a:lstStyle/>
          <a:p>
            <a:pPr>
              <a:lnSpc>
                <a:spcPct val="70000"/>
              </a:lnSpc>
              <a:spcBef>
                <a:spcPct val="40000"/>
              </a:spcBef>
              <a:buFont typeface="Calibri" charset="0"/>
              <a:buNone/>
            </a:pPr>
            <a:r>
              <a:rPr lang="en-US" altLang="en-US" sz="1700" dirty="0">
                <a:latin typeface="Consolas" charset="0"/>
                <a:ea typeface="Consolas" charset="0"/>
                <a:cs typeface="Consolas" charset="0"/>
              </a:rPr>
              <a:t>// Print the number of sides of several geometric shapes.</a:t>
            </a:r>
          </a:p>
          <a:p>
            <a:pPr>
              <a:lnSpc>
                <a:spcPct val="80000"/>
              </a:lnSpc>
              <a:spcBef>
                <a:spcPct val="0"/>
              </a:spcBef>
              <a:buFont typeface="Calibri" charset="0"/>
              <a:buNone/>
            </a:pPr>
            <a:r>
              <a:rPr lang="en-US" altLang="en-US" sz="1700" dirty="0">
                <a:latin typeface="Consolas" charset="0"/>
                <a:ea typeface="Consolas" charset="0"/>
                <a:cs typeface="Consolas" charset="0"/>
              </a:rPr>
              <a:t>CLASS Geometry</a:t>
            </a:r>
          </a:p>
          <a:p>
            <a:pPr>
              <a:lnSpc>
                <a:spcPct val="80000"/>
              </a:lnSpc>
              <a:spcBef>
                <a:spcPct val="0"/>
              </a:spcBef>
              <a:buFont typeface="Calibri" charset="0"/>
              <a:buNone/>
            </a:pPr>
            <a:r>
              <a:rPr lang="en-US" altLang="en-US" sz="1700" dirty="0">
                <a:latin typeface="Consolas" charset="0"/>
                <a:ea typeface="Consolas" charset="0"/>
                <a:cs typeface="Consolas" charset="0"/>
              </a:rPr>
              <a:t>BEGIN</a:t>
            </a:r>
          </a:p>
          <a:p>
            <a:pPr>
              <a:lnSpc>
                <a:spcPct val="80000"/>
              </a:lnSpc>
              <a:spcBef>
                <a:spcPct val="0"/>
              </a:spcBef>
              <a:buFont typeface="Calibri" charset="0"/>
              <a:buNone/>
            </a:pPr>
            <a:r>
              <a:rPr lang="en-US" altLang="en-US" sz="1700" dirty="0">
                <a:latin typeface="Consolas" charset="0"/>
                <a:ea typeface="Consolas" charset="0"/>
                <a:cs typeface="Consolas" charset="0"/>
              </a:rPr>
              <a:t>  METHOD Main()</a:t>
            </a:r>
          </a:p>
          <a:p>
            <a:pPr>
              <a:lnSpc>
                <a:spcPct val="80000"/>
              </a:lnSpc>
              <a:spcBef>
                <a:spcPct val="0"/>
              </a:spcBef>
              <a:buFont typeface="Calibri" charset="0"/>
              <a:buNone/>
            </a:pPr>
            <a:r>
              <a:rPr lang="en-US" altLang="en-US" sz="1700" dirty="0">
                <a:latin typeface="Consolas" charset="0"/>
                <a:ea typeface="Consolas" charset="0"/>
                <a:cs typeface="Consolas" charset="0"/>
              </a:rPr>
              <a:t>  BEGIN</a:t>
            </a:r>
          </a:p>
          <a:p>
            <a:pPr>
              <a:lnSpc>
                <a:spcPct val="80000"/>
              </a:lnSpc>
              <a:spcBef>
                <a:spcPct val="0"/>
              </a:spcBef>
              <a:buFont typeface="Calibri" charset="0"/>
              <a:buNone/>
            </a:pPr>
            <a:r>
              <a:rPr lang="en-US" altLang="en-US" sz="1700" dirty="0">
                <a:latin typeface="Consolas" charset="0"/>
                <a:ea typeface="Consolas" charset="0"/>
                <a:cs typeface="Consolas" charset="0"/>
              </a:rPr>
              <a:t>	    sides = 7</a:t>
            </a:r>
            <a:br>
              <a:rPr lang="en-US" altLang="en-US" sz="1700" dirty="0">
                <a:latin typeface="Consolas" charset="0"/>
                <a:ea typeface="Consolas" charset="0"/>
                <a:cs typeface="Consolas" charset="0"/>
              </a:rPr>
            </a:br>
            <a:r>
              <a:rPr lang="en-US" altLang="en-US" sz="1700" dirty="0">
                <a:latin typeface="Consolas" charset="0"/>
                <a:ea typeface="Consolas" charset="0"/>
                <a:cs typeface="Consolas" charset="0"/>
              </a:rPr>
              <a:t>    PRINT("A heptagon has " + sides + " sides.")</a:t>
            </a:r>
            <a:br>
              <a:rPr lang="en-US" altLang="en-US" sz="1700" dirty="0">
                <a:latin typeface="Consolas" charset="0"/>
                <a:ea typeface="Consolas" charset="0"/>
                <a:cs typeface="Consolas" charset="0"/>
              </a:rPr>
            </a:br>
            <a:r>
              <a:rPr lang="en-US" altLang="en-US" sz="1700" dirty="0">
                <a:latin typeface="Consolas" charset="0"/>
                <a:ea typeface="Consolas" charset="0"/>
                <a:cs typeface="Consolas" charset="0"/>
              </a:rPr>
              <a:t>    sides = 10</a:t>
            </a:r>
          </a:p>
          <a:p>
            <a:pPr>
              <a:lnSpc>
                <a:spcPct val="80000"/>
              </a:lnSpc>
              <a:spcBef>
                <a:spcPct val="0"/>
              </a:spcBef>
              <a:buFont typeface="Calibri" charset="0"/>
              <a:buNone/>
            </a:pPr>
            <a:r>
              <a:rPr lang="en-US" altLang="en-US" sz="1700" dirty="0">
                <a:latin typeface="Consolas" charset="0"/>
                <a:ea typeface="Consolas" charset="0"/>
                <a:cs typeface="Consolas" charset="0"/>
              </a:rPr>
              <a:t>     PRINT("A decagon has " + sides + " sides.")</a:t>
            </a:r>
          </a:p>
          <a:p>
            <a:pPr>
              <a:lnSpc>
                <a:spcPct val="80000"/>
              </a:lnSpc>
              <a:spcBef>
                <a:spcPct val="0"/>
              </a:spcBef>
              <a:buFont typeface="Calibri" charset="0"/>
              <a:buNone/>
            </a:pPr>
            <a:r>
              <a:rPr lang="en-US" altLang="en-US" sz="1700" dirty="0">
                <a:latin typeface="Consolas" charset="0"/>
                <a:ea typeface="Consolas" charset="0"/>
                <a:cs typeface="Consolas" charset="0"/>
              </a:rPr>
              <a:t>     sides =  12</a:t>
            </a:r>
          </a:p>
          <a:p>
            <a:pPr>
              <a:lnSpc>
                <a:spcPct val="80000"/>
              </a:lnSpc>
              <a:spcBef>
                <a:spcPct val="0"/>
              </a:spcBef>
              <a:buFont typeface="Calibri" charset="0"/>
              <a:buNone/>
            </a:pPr>
            <a:r>
              <a:rPr lang="en-US" altLang="en-US" sz="1700" dirty="0">
                <a:latin typeface="Consolas" charset="0"/>
                <a:ea typeface="Consolas" charset="0"/>
                <a:cs typeface="Consolas" charset="0"/>
              </a:rPr>
              <a:t>     PRINT("A dodecagon has " + sides + " sides.")</a:t>
            </a:r>
          </a:p>
          <a:p>
            <a:pPr>
              <a:lnSpc>
                <a:spcPct val="80000"/>
              </a:lnSpc>
              <a:spcBef>
                <a:spcPct val="0"/>
              </a:spcBef>
              <a:buFont typeface="Calibri" charset="0"/>
              <a:buNone/>
            </a:pPr>
            <a:r>
              <a:rPr lang="en-US" altLang="en-US" sz="1700" dirty="0">
                <a:latin typeface="Consolas" charset="0"/>
                <a:ea typeface="Consolas" charset="0"/>
                <a:cs typeface="Consolas" charset="0"/>
              </a:rPr>
              <a:t>  END Main</a:t>
            </a:r>
          </a:p>
          <a:p>
            <a:pPr>
              <a:lnSpc>
                <a:spcPct val="80000"/>
              </a:lnSpc>
              <a:spcBef>
                <a:spcPct val="0"/>
              </a:spcBef>
              <a:buFont typeface="Calibri" charset="0"/>
              <a:buNone/>
            </a:pPr>
            <a:r>
              <a:rPr lang="en-US" altLang="en-US" sz="1700" dirty="0">
                <a:latin typeface="Consolas" charset="0"/>
                <a:ea typeface="Consolas" charset="0"/>
                <a:cs typeface="Consolas" charset="0"/>
              </a:rPr>
              <a:t>END Geometry</a:t>
            </a:r>
          </a:p>
          <a:p>
            <a:pPr>
              <a:lnSpc>
                <a:spcPct val="80000"/>
              </a:lnSpc>
              <a:spcBef>
                <a:spcPct val="0"/>
              </a:spcBef>
              <a:buFont typeface="Calibri" charset="0"/>
              <a:buNone/>
            </a:pPr>
            <a:endParaRPr lang="en-US" altLang="en-US" sz="1700" dirty="0">
              <a:latin typeface="Courier New" charset="0"/>
              <a:ea typeface="Courier New" charset="0"/>
              <a:cs typeface="Courier New" charset="0"/>
            </a:endParaRPr>
          </a:p>
          <a:p>
            <a:pPr>
              <a:lnSpc>
                <a:spcPct val="80000"/>
              </a:lnSpc>
              <a:spcBef>
                <a:spcPct val="0"/>
              </a:spcBef>
              <a:buFont typeface="Calibri" charset="0"/>
              <a:buNone/>
            </a:pPr>
            <a:r>
              <a:rPr lang="en-US" altLang="en-US" sz="1700" b="1" u="sng" dirty="0">
                <a:latin typeface="Courier New" charset="0"/>
                <a:ea typeface="Courier New" charset="0"/>
                <a:cs typeface="Courier New" charset="0"/>
              </a:rPr>
              <a:t>Output:</a:t>
            </a:r>
          </a:p>
          <a:p>
            <a:pPr>
              <a:lnSpc>
                <a:spcPct val="80000"/>
              </a:lnSpc>
              <a:spcBef>
                <a:spcPct val="0"/>
              </a:spcBef>
              <a:buFont typeface="Calibri" charset="0"/>
              <a:buNone/>
            </a:pPr>
            <a:r>
              <a:rPr lang="en-US" altLang="en-US" sz="1700" dirty="0">
                <a:solidFill>
                  <a:srgbClr val="232323"/>
                </a:solidFill>
                <a:latin typeface="Courier New" charset="0"/>
                <a:ea typeface="Courier New" charset="0"/>
                <a:cs typeface="Courier New" charset="0"/>
              </a:rPr>
              <a:t>A heptagon has 7 sides.</a:t>
            </a:r>
            <a:endParaRPr lang="en-US" altLang="en-US" sz="1700" dirty="0">
              <a:latin typeface="Courier New" charset="0"/>
              <a:ea typeface="Courier New" charset="0"/>
              <a:cs typeface="Courier New" charset="0"/>
            </a:endParaRPr>
          </a:p>
          <a:p>
            <a:pPr>
              <a:lnSpc>
                <a:spcPct val="80000"/>
              </a:lnSpc>
              <a:spcBef>
                <a:spcPct val="0"/>
              </a:spcBef>
              <a:buFont typeface="Calibri" charset="0"/>
              <a:buNone/>
            </a:pPr>
            <a:r>
              <a:rPr lang="en-US" altLang="en-US" sz="1700" dirty="0">
                <a:solidFill>
                  <a:srgbClr val="232323"/>
                </a:solidFill>
                <a:latin typeface="Courier New" charset="0"/>
                <a:ea typeface="Courier New" charset="0"/>
                <a:cs typeface="Courier New" charset="0"/>
              </a:rPr>
              <a:t>A decagon has 10 sides.</a:t>
            </a:r>
            <a:endParaRPr lang="en-US" altLang="en-US" sz="1700" dirty="0">
              <a:latin typeface="Courier New" charset="0"/>
              <a:ea typeface="Courier New" charset="0"/>
              <a:cs typeface="Courier New" charset="0"/>
            </a:endParaRPr>
          </a:p>
          <a:p>
            <a:pPr>
              <a:lnSpc>
                <a:spcPct val="80000"/>
              </a:lnSpc>
              <a:spcBef>
                <a:spcPct val="0"/>
              </a:spcBef>
              <a:buFont typeface="Calibri" charset="0"/>
              <a:buNone/>
            </a:pPr>
            <a:r>
              <a:rPr lang="en-US" altLang="en-US" sz="1700" dirty="0">
                <a:solidFill>
                  <a:srgbClr val="232323"/>
                </a:solidFill>
                <a:latin typeface="Courier New" charset="0"/>
                <a:ea typeface="Courier New" charset="0"/>
                <a:cs typeface="Courier New" charset="0"/>
              </a:rPr>
              <a:t>A dodecagon has </a:t>
            </a:r>
            <a:r>
              <a:rPr lang="en-US" altLang="en-US" sz="1700" dirty="0">
                <a:solidFill>
                  <a:srgbClr val="3B3B3B"/>
                </a:solidFill>
                <a:latin typeface="Courier New" charset="0"/>
                <a:ea typeface="Courier New" charset="0"/>
                <a:cs typeface="Courier New" charset="0"/>
              </a:rPr>
              <a:t>12 </a:t>
            </a:r>
            <a:r>
              <a:rPr lang="en-US" altLang="en-US" sz="1700" dirty="0">
                <a:solidFill>
                  <a:srgbClr val="232323"/>
                </a:solidFill>
                <a:latin typeface="Courier New" charset="0"/>
                <a:ea typeface="Courier New" charset="0"/>
                <a:cs typeface="Courier New" charset="0"/>
              </a:rPr>
              <a:t>sides.</a:t>
            </a:r>
          </a:p>
          <a:p>
            <a:pPr>
              <a:lnSpc>
                <a:spcPct val="70000"/>
              </a:lnSpc>
            </a:pPr>
            <a:endParaRPr lang="en-US" altLang="en-US" sz="1700" dirty="0"/>
          </a:p>
        </p:txBody>
      </p:sp>
      <p:sp>
        <p:nvSpPr>
          <p:cNvPr id="48130" name="Rectangle 2"/>
          <p:cNvSpPr>
            <a:spLocks noGrp="1"/>
          </p:cNvSpPr>
          <p:nvPr>
            <p:ph type="title"/>
          </p:nvPr>
        </p:nvSpPr>
        <p:spPr/>
        <p:txBody>
          <a:bodyPr wrap="square" numCol="1" anchorCtr="0" compatLnSpc="1">
            <a:prstTxWarp prst="textNoShape">
              <a:avLst/>
            </a:prstTxWarp>
          </a:bodyPr>
          <a:lstStyle/>
          <a:p>
            <a:r>
              <a:rPr lang="en-US" altLang="en-US" sz="3200">
                <a:ea typeface="Arial" charset="0"/>
                <a:cs typeface="Arial" charset="0"/>
              </a:rPr>
              <a:t>  </a:t>
            </a:r>
            <a:r>
              <a:rPr lang="en-US" altLang="en-US">
                <a:ea typeface="Arial" charset="0"/>
                <a:cs typeface="Arial" charset="0"/>
              </a:rPr>
              <a:t>Pseudocode</a:t>
            </a:r>
            <a:endParaRPr lang="en-US" altLang="en-US" sz="3200">
              <a:ea typeface="Arial" charset="0"/>
              <a:cs typeface="Arial"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1313" y="5105400"/>
            <a:ext cx="1108075" cy="11064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1846263"/>
            <a:ext cx="8610600" cy="4022725"/>
          </a:xfrm>
        </p:spPr>
        <p:txBody>
          <a:bodyPr rtlCol="0">
            <a:normAutofit fontScale="92500"/>
          </a:bodyPr>
          <a:lstStyle/>
          <a:p>
            <a:pPr marL="0" indent="0" fontAlgn="auto">
              <a:lnSpc>
                <a:spcPct val="120000"/>
              </a:lnSpc>
              <a:spcBef>
                <a:spcPts val="0"/>
              </a:spcBef>
              <a:spcAft>
                <a:spcPts val="0"/>
              </a:spcAft>
              <a:buFont typeface="Calibri" panose="020F0502020204030204" pitchFamily="34" charset="0"/>
              <a:buNone/>
              <a:defRPr/>
            </a:pPr>
            <a:r>
              <a:rPr lang="en-US" altLang="en-US" dirty="0">
                <a:solidFill>
                  <a:srgbClr val="339933"/>
                </a:solidFill>
                <a:latin typeface="Consolas" charset="0"/>
                <a:ea typeface="Consolas" charset="0"/>
                <a:cs typeface="Consolas" charset="0"/>
              </a:rPr>
              <a:t>// Print the number of sides of several geometric shapes.</a:t>
            </a:r>
          </a:p>
          <a:p>
            <a:pPr marL="0" indent="0" fontAlgn="auto">
              <a:lnSpc>
                <a:spcPct val="120000"/>
              </a:lnSpc>
              <a:spcBef>
                <a:spcPts val="0"/>
              </a:spcBef>
              <a:spcAft>
                <a:spcPts val="0"/>
              </a:spcAft>
              <a:buFont typeface="Calibri" panose="020F0502020204030204" pitchFamily="34" charset="0"/>
              <a:buNone/>
              <a:defRPr/>
            </a:pPr>
            <a:r>
              <a:rPr lang="en-US" altLang="en-US" dirty="0">
                <a:solidFill>
                  <a:srgbClr val="0432FF"/>
                </a:solidFill>
                <a:latin typeface="Consolas" charset="0"/>
                <a:ea typeface="Consolas" charset="0"/>
                <a:cs typeface="Consolas" charset="0"/>
              </a:rPr>
              <a:t>public class</a:t>
            </a:r>
            <a:r>
              <a:rPr lang="en-US" altLang="en-US" dirty="0">
                <a:solidFill>
                  <a:schemeClr val="tx1">
                    <a:lumMod val="75000"/>
                    <a:lumOff val="25000"/>
                  </a:schemeClr>
                </a:solidFill>
                <a:latin typeface="Consolas" charset="0"/>
                <a:ea typeface="Consolas" charset="0"/>
                <a:cs typeface="Consolas" charset="0"/>
              </a:rPr>
              <a:t> Geometry {</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a:t>
            </a:r>
            <a:r>
              <a:rPr lang="en-US" altLang="en-US" dirty="0">
                <a:solidFill>
                  <a:srgbClr val="0432FF"/>
                </a:solidFill>
                <a:latin typeface="Consolas" charset="0"/>
                <a:ea typeface="Consolas" charset="0"/>
                <a:cs typeface="Consolas" charset="0"/>
              </a:rPr>
              <a:t>public static void </a:t>
            </a:r>
            <a:r>
              <a:rPr lang="en-US" altLang="en-US" dirty="0">
                <a:solidFill>
                  <a:schemeClr val="tx1">
                    <a:lumMod val="75000"/>
                    <a:lumOff val="25000"/>
                  </a:schemeClr>
                </a:solidFill>
                <a:latin typeface="Consolas" charset="0"/>
                <a:ea typeface="Consolas" charset="0"/>
                <a:cs typeface="Consolas" charset="0"/>
              </a:rPr>
              <a:t>main (String[] </a:t>
            </a:r>
            <a:r>
              <a:rPr lang="en-US" altLang="en-US" dirty="0" err="1">
                <a:solidFill>
                  <a:schemeClr val="tx1">
                    <a:lumMod val="75000"/>
                    <a:lumOff val="25000"/>
                  </a:schemeClr>
                </a:solidFill>
                <a:latin typeface="Consolas" charset="0"/>
                <a:ea typeface="Consolas" charset="0"/>
                <a:cs typeface="Consolas" charset="0"/>
              </a:rPr>
              <a:t>args</a:t>
            </a:r>
            <a:r>
              <a:rPr lang="en-US" altLang="en-US" dirty="0">
                <a:solidFill>
                  <a:schemeClr val="tx1">
                    <a:lumMod val="75000"/>
                    <a:lumOff val="25000"/>
                  </a:schemeClr>
                </a:solidFill>
                <a:latin typeface="Consolas" charset="0"/>
                <a:ea typeface="Consolas" charset="0"/>
                <a:cs typeface="Consolas" charset="0"/>
              </a:rPr>
              <a:t>) {</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rgbClr val="0432FF"/>
                </a:solidFill>
                <a:latin typeface="Consolas" charset="0"/>
                <a:ea typeface="Consolas" charset="0"/>
                <a:cs typeface="Consolas" charset="0"/>
              </a:rPr>
              <a:t>int</a:t>
            </a:r>
            <a:r>
              <a:rPr lang="en-US" altLang="en-US" dirty="0">
                <a:solidFill>
                  <a:schemeClr val="tx1">
                    <a:lumMod val="75000"/>
                    <a:lumOff val="25000"/>
                  </a:schemeClr>
                </a:solidFill>
                <a:latin typeface="Consolas" charset="0"/>
                <a:ea typeface="Consolas" charset="0"/>
                <a:cs typeface="Consolas" charset="0"/>
              </a:rPr>
              <a:t> sides = 7;  </a:t>
            </a:r>
            <a:r>
              <a:rPr lang="en-US" altLang="en-US" dirty="0">
                <a:solidFill>
                  <a:srgbClr val="339933"/>
                </a:solidFill>
                <a:latin typeface="Consolas" charset="0"/>
                <a:ea typeface="Consolas" charset="0"/>
                <a:cs typeface="Consolas" charset="0"/>
              </a:rPr>
              <a:t>// declare and initialize</a:t>
            </a:r>
            <a:r>
              <a:rPr lang="en-US" altLang="en-US" dirty="0">
                <a:solidFill>
                  <a:schemeClr val="tx1">
                    <a:lumMod val="75000"/>
                    <a:lumOff val="25000"/>
                  </a:schemeClr>
                </a:solidFill>
                <a:latin typeface="Consolas" charset="0"/>
                <a:ea typeface="Consolas" charset="0"/>
                <a:cs typeface="Consolas" charset="0"/>
              </a:rPr>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chemeClr val="tx1">
                    <a:lumMod val="75000"/>
                    <a:lumOff val="25000"/>
                  </a:schemeClr>
                </a:solidFill>
                <a:latin typeface="Consolas" charset="0"/>
                <a:ea typeface="Consolas" charset="0"/>
                <a:cs typeface="Consolas" charset="0"/>
              </a:rPr>
              <a:t>System.out.println</a:t>
            </a:r>
            <a:r>
              <a:rPr lang="en-US" altLang="en-US" dirty="0">
                <a:solidFill>
                  <a:schemeClr val="tx1">
                    <a:lumMod val="75000"/>
                    <a:lumOff val="25000"/>
                  </a:schemeClr>
                </a:solidFill>
                <a:latin typeface="Consolas" charset="0"/>
                <a:ea typeface="Consolas" charset="0"/>
                <a:cs typeface="Consolas" charset="0"/>
              </a:rPr>
              <a:t> ("A heptagon has " + sides + " sides.");</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sides = 10;  </a:t>
            </a:r>
            <a:r>
              <a:rPr lang="en-US" altLang="en-US" dirty="0">
                <a:solidFill>
                  <a:srgbClr val="339933"/>
                </a:solidFill>
                <a:latin typeface="Consolas" charset="0"/>
                <a:ea typeface="Consolas" charset="0"/>
                <a:cs typeface="Consolas" charset="0"/>
              </a:rPr>
              <a:t>// assignment statement</a:t>
            </a:r>
            <a:r>
              <a:rPr lang="en-US" altLang="en-US" dirty="0">
                <a:solidFill>
                  <a:schemeClr val="tx1">
                    <a:lumMod val="75000"/>
                    <a:lumOff val="25000"/>
                  </a:schemeClr>
                </a:solidFill>
                <a:latin typeface="Consolas" charset="0"/>
                <a:ea typeface="Consolas" charset="0"/>
                <a:cs typeface="Consolas" charset="0"/>
              </a:rPr>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chemeClr val="tx1">
                    <a:lumMod val="75000"/>
                    <a:lumOff val="25000"/>
                  </a:schemeClr>
                </a:solidFill>
                <a:latin typeface="Consolas" charset="0"/>
                <a:ea typeface="Consolas" charset="0"/>
                <a:cs typeface="Consolas" charset="0"/>
              </a:rPr>
              <a:t>System.out.println</a:t>
            </a:r>
            <a:r>
              <a:rPr lang="en-US" altLang="en-US" dirty="0">
                <a:solidFill>
                  <a:schemeClr val="tx1">
                    <a:lumMod val="75000"/>
                    <a:lumOff val="25000"/>
                  </a:schemeClr>
                </a:solidFill>
                <a:latin typeface="Consolas" charset="0"/>
                <a:ea typeface="Consolas" charset="0"/>
                <a:cs typeface="Consolas" charset="0"/>
              </a:rPr>
              <a:t> ("A decagon has " + sides + " sides.");</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sides = 12;  </a:t>
            </a:r>
            <a:r>
              <a:rPr lang="en-US" altLang="en-US" dirty="0">
                <a:solidFill>
                  <a:srgbClr val="339933"/>
                </a:solidFill>
                <a:latin typeface="Consolas" charset="0"/>
                <a:ea typeface="Consolas" charset="0"/>
                <a:cs typeface="Consolas" charset="0"/>
              </a:rPr>
              <a:t>// assignment statement</a:t>
            </a:r>
            <a:r>
              <a:rPr lang="en-US" altLang="en-US" dirty="0">
                <a:solidFill>
                  <a:schemeClr val="tx1">
                    <a:lumMod val="75000"/>
                    <a:lumOff val="25000"/>
                  </a:schemeClr>
                </a:solidFill>
                <a:latin typeface="Consolas" charset="0"/>
                <a:ea typeface="Consolas" charset="0"/>
                <a:cs typeface="Consolas" charset="0"/>
              </a:rPr>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chemeClr val="tx1">
                    <a:lumMod val="75000"/>
                    <a:lumOff val="25000"/>
                  </a:schemeClr>
                </a:solidFill>
                <a:latin typeface="Consolas" charset="0"/>
                <a:ea typeface="Consolas" charset="0"/>
                <a:cs typeface="Consolas" charset="0"/>
              </a:rPr>
              <a:t>System.out.println</a:t>
            </a:r>
            <a:r>
              <a:rPr lang="en-US" altLang="en-US" dirty="0">
                <a:solidFill>
                  <a:schemeClr val="tx1">
                    <a:lumMod val="75000"/>
                    <a:lumOff val="25000"/>
                  </a:schemeClr>
                </a:solidFill>
                <a:latin typeface="Consolas" charset="0"/>
                <a:ea typeface="Consolas" charset="0"/>
                <a:cs typeface="Consolas" charset="0"/>
              </a:rPr>
              <a:t> ("A dodecagon has " + sides + " sides.");</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a:t>
            </a:r>
          </a:p>
        </p:txBody>
      </p:sp>
      <p:sp>
        <p:nvSpPr>
          <p:cNvPr id="49154" name="Rectangle 2"/>
          <p:cNvSpPr>
            <a:spLocks noGrp="1"/>
          </p:cNvSpPr>
          <p:nvPr>
            <p:ph type="title"/>
          </p:nvPr>
        </p:nvSpPr>
        <p:spPr/>
        <p:txBody>
          <a:bodyPr/>
          <a:lstStyle/>
          <a:p>
            <a:pPr fontAlgn="auto">
              <a:spcAft>
                <a:spcPts val="0"/>
              </a:spcAft>
              <a:defRPr/>
            </a:pPr>
            <a:r>
              <a:rPr lang="en-US" altLang="en-US" dirty="0">
                <a:solidFill>
                  <a:schemeClr val="tx1">
                    <a:lumMod val="75000"/>
                    <a:lumOff val="25000"/>
                  </a:schemeClr>
                </a:solidFill>
                <a:ea typeface="Arial" charset="0"/>
                <a:cs typeface="Arial" charset="0"/>
              </a:rPr>
              <a:t>Java</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1313" y="5105400"/>
            <a:ext cx="1108075" cy="11064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1846263"/>
            <a:ext cx="8610600" cy="4022725"/>
          </a:xfrm>
        </p:spPr>
        <p:txBody>
          <a:bodyPr rtlCol="0">
            <a:normAutofit/>
          </a:bodyPr>
          <a:lstStyle/>
          <a:p>
            <a:pPr>
              <a:lnSpc>
                <a:spcPct val="100000"/>
              </a:lnSpc>
              <a:spcBef>
                <a:spcPct val="0"/>
              </a:spcBef>
            </a:pPr>
            <a:r>
              <a:rPr lang="en-US" altLang="en-US" dirty="0">
                <a:ea typeface="Arial" charset="0"/>
                <a:cs typeface="Arial" charset="0"/>
              </a:rPr>
              <a:t>Use all CAPITAL LETTERS for constants and separate words with an underscore:</a:t>
            </a:r>
          </a:p>
          <a:p>
            <a:pPr>
              <a:lnSpc>
                <a:spcPct val="100000"/>
              </a:lnSpc>
              <a:spcBef>
                <a:spcPct val="0"/>
              </a:spcBef>
              <a:buNone/>
            </a:pPr>
            <a:endParaRPr lang="en-US" altLang="en-US" dirty="0">
              <a:ea typeface="Arial" charset="0"/>
              <a:cs typeface="Arial" charset="0"/>
            </a:endParaRPr>
          </a:p>
          <a:p>
            <a:pPr>
              <a:lnSpc>
                <a:spcPct val="100000"/>
              </a:lnSpc>
              <a:spcBef>
                <a:spcPct val="0"/>
              </a:spcBef>
              <a:buNone/>
            </a:pPr>
            <a:r>
              <a:rPr lang="en-US" altLang="en-US" dirty="0">
                <a:ea typeface="Arial" charset="0"/>
                <a:cs typeface="Arial" charset="0"/>
              </a:rPr>
              <a:t>		</a:t>
            </a:r>
            <a:r>
              <a:rPr lang="en-US" altLang="en-US" dirty="0">
                <a:latin typeface="Consolas" charset="0"/>
                <a:ea typeface="Consolas" charset="0"/>
                <a:cs typeface="Consolas" charset="0"/>
              </a:rPr>
              <a:t>Pseudocode: CREATE TAX_RATE = .05</a:t>
            </a:r>
            <a:endParaRPr lang="en-US" altLang="en-US" dirty="0">
              <a:ea typeface="Arial" charset="0"/>
              <a:cs typeface="Arial" charset="0"/>
            </a:endParaRPr>
          </a:p>
          <a:p>
            <a:pPr>
              <a:lnSpc>
                <a:spcPct val="100000"/>
              </a:lnSpc>
              <a:spcBef>
                <a:spcPct val="0"/>
              </a:spcBef>
              <a:buNone/>
            </a:pPr>
            <a:r>
              <a:rPr lang="en-US" altLang="en-US" dirty="0">
                <a:ea typeface="Arial" charset="0"/>
                <a:cs typeface="Arial" charset="0"/>
              </a:rPr>
              <a:t> 		Java:  </a:t>
            </a:r>
            <a:r>
              <a:rPr lang="en-US" altLang="en-US" dirty="0">
                <a:solidFill>
                  <a:srgbClr val="0432FF"/>
                </a:solidFill>
                <a:latin typeface="Consolas" charset="0"/>
                <a:ea typeface="Consolas" charset="0"/>
                <a:cs typeface="Consolas" charset="0"/>
              </a:rPr>
              <a:t>final double</a:t>
            </a:r>
            <a:r>
              <a:rPr lang="en-US" altLang="en-US" dirty="0">
                <a:latin typeface="Consolas" charset="0"/>
                <a:ea typeface="Consolas" charset="0"/>
                <a:cs typeface="Consolas" charset="0"/>
              </a:rPr>
              <a:t> TAX_RATE = .05;</a:t>
            </a:r>
          </a:p>
          <a:p>
            <a:pPr>
              <a:lnSpc>
                <a:spcPct val="100000"/>
              </a:lnSpc>
              <a:spcBef>
                <a:spcPct val="0"/>
              </a:spcBef>
              <a:buNone/>
            </a:pPr>
            <a:r>
              <a:rPr lang="en-US" altLang="en-US" dirty="0">
                <a:latin typeface="Consolas" charset="0"/>
                <a:ea typeface="Consolas" charset="0"/>
                <a:cs typeface="Consolas" charset="0"/>
              </a:rPr>
              <a:t>		</a:t>
            </a:r>
          </a:p>
          <a:p>
            <a:pPr>
              <a:lnSpc>
                <a:spcPct val="100000"/>
              </a:lnSpc>
              <a:spcBef>
                <a:spcPct val="0"/>
              </a:spcBef>
            </a:pPr>
            <a:endParaRPr lang="en-US" altLang="en-US" sz="400" dirty="0">
              <a:ea typeface="Arial" charset="0"/>
              <a:cs typeface="Arial" charset="0"/>
            </a:endParaRPr>
          </a:p>
          <a:p>
            <a:pPr>
              <a:lnSpc>
                <a:spcPct val="100000"/>
              </a:lnSpc>
              <a:spcBef>
                <a:spcPct val="0"/>
              </a:spcBef>
            </a:pPr>
            <a:r>
              <a:rPr lang="en-US" altLang="en-US" dirty="0">
                <a:ea typeface="Arial" charset="0"/>
                <a:cs typeface="Arial" charset="0"/>
              </a:rPr>
              <a:t>Declare constants at the top of the program</a:t>
            </a:r>
          </a:p>
          <a:p>
            <a:pPr>
              <a:lnSpc>
                <a:spcPct val="100000"/>
              </a:lnSpc>
              <a:spcBef>
                <a:spcPct val="0"/>
              </a:spcBef>
              <a:buNone/>
            </a:pPr>
            <a:endParaRPr lang="en-US" altLang="en-US" dirty="0">
              <a:solidFill>
                <a:srgbClr val="FF0000"/>
              </a:solidFill>
              <a:ea typeface="Arial" charset="0"/>
              <a:cs typeface="Arial" charset="0"/>
            </a:endParaRPr>
          </a:p>
          <a:p>
            <a:pPr>
              <a:lnSpc>
                <a:spcPct val="100000"/>
              </a:lnSpc>
              <a:spcBef>
                <a:spcPct val="0"/>
              </a:spcBef>
              <a:buNone/>
            </a:pPr>
            <a:endParaRPr lang="en-US" altLang="en-US" dirty="0">
              <a:latin typeface="Arial" charset="0"/>
              <a:ea typeface="Arial" charset="0"/>
              <a:cs typeface="Arial" charset="0"/>
            </a:endParaRPr>
          </a:p>
          <a:p>
            <a:endParaRPr lang="en-US" altLang="en-US" dirty="0"/>
          </a:p>
        </p:txBody>
      </p:sp>
      <p:sp>
        <p:nvSpPr>
          <p:cNvPr id="49154" name="Rectangle 2"/>
          <p:cNvSpPr>
            <a:spLocks noGrp="1"/>
          </p:cNvSpPr>
          <p:nvPr>
            <p:ph type="title"/>
          </p:nvPr>
        </p:nvSpPr>
        <p:spPr/>
        <p:txBody>
          <a:bodyPr/>
          <a:lstStyle/>
          <a:p>
            <a:pPr fontAlgn="auto">
              <a:spcAft>
                <a:spcPts val="0"/>
              </a:spcAft>
              <a:defRPr/>
            </a:pPr>
            <a:r>
              <a:rPr lang="en-US" altLang="en-US" dirty="0">
                <a:solidFill>
                  <a:schemeClr val="tx1">
                    <a:lumMod val="75000"/>
                    <a:lumOff val="25000"/>
                  </a:schemeClr>
                </a:solidFill>
                <a:ea typeface="Arial" charset="0"/>
                <a:cs typeface="Arial" charset="0"/>
              </a:rPr>
              <a:t>Java</a:t>
            </a:r>
          </a:p>
        </p:txBody>
      </p:sp>
    </p:spTree>
    <p:extLst>
      <p:ext uri="{BB962C8B-B14F-4D97-AF65-F5344CB8AC3E}">
        <p14:creationId xmlns:p14="http://schemas.microsoft.com/office/powerpoint/2010/main" val="256967778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52E050-DC64-FD49-A8E4-63A51ED68346}"/>
              </a:ext>
            </a:extLst>
          </p:cNvPr>
          <p:cNvSpPr>
            <a:spLocks noGrp="1"/>
          </p:cNvSpPr>
          <p:nvPr>
            <p:ph type="title"/>
          </p:nvPr>
        </p:nvSpPr>
        <p:spPr/>
        <p:txBody>
          <a:bodyPr/>
          <a:lstStyle/>
          <a:p>
            <a:r>
              <a:rPr lang="en-US" b="1" dirty="0"/>
              <a:t>Example in Java</a:t>
            </a:r>
          </a:p>
        </p:txBody>
      </p:sp>
      <p:sp>
        <p:nvSpPr>
          <p:cNvPr id="3" name="Content Placeholder 2">
            <a:extLst>
              <a:ext uri="{FF2B5EF4-FFF2-40B4-BE49-F238E27FC236}">
                <a16:creationId xmlns:a16="http://schemas.microsoft.com/office/drawing/2014/main" xmlns="" id="{C3B53EA0-1B4A-F648-9248-8C9691B976C9}"/>
              </a:ext>
            </a:extLst>
          </p:cNvPr>
          <p:cNvSpPr>
            <a:spLocks noGrp="1"/>
          </p:cNvSpPr>
          <p:nvPr>
            <p:ph idx="1"/>
          </p:nvPr>
        </p:nvSpPr>
        <p:spPr>
          <a:xfrm>
            <a:off x="466725" y="1725574"/>
            <a:ext cx="8210550" cy="4351339"/>
          </a:xfrm>
        </p:spPr>
        <p:txBody>
          <a:bodyPr>
            <a:normAutofit lnSpcReduction="10000"/>
          </a:bodyPr>
          <a:lstStyle/>
          <a:p>
            <a:pPr marL="0" indent="0">
              <a:buNone/>
            </a:pPr>
            <a:r>
              <a:rPr lang="en-US" sz="1800" dirty="0">
                <a:solidFill>
                  <a:srgbClr val="0000FF"/>
                </a:solidFill>
                <a:latin typeface="Menlo" panose="020B0609030804020204" pitchFamily="49" charset="0"/>
              </a:rPr>
              <a:t>import</a:t>
            </a: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java.util</a:t>
            </a:r>
            <a:r>
              <a:rPr lang="en-US" sz="1800" dirty="0">
                <a:solidFill>
                  <a:srgbClr val="000000"/>
                </a:solidFill>
                <a:latin typeface="Menlo" panose="020B0609030804020204" pitchFamily="49" charset="0"/>
              </a:rPr>
              <a:t>.*;</a:t>
            </a:r>
          </a:p>
          <a:p>
            <a:pPr marL="0" indent="0">
              <a:buNone/>
            </a:pPr>
            <a:endParaRPr lang="en-US" sz="1800" dirty="0">
              <a:solidFill>
                <a:srgbClr val="000000"/>
              </a:solidFill>
              <a:latin typeface="Menlo" panose="020B0609030804020204" pitchFamily="49" charset="0"/>
            </a:endParaRPr>
          </a:p>
          <a:p>
            <a:pPr marL="0" indent="0">
              <a:buNone/>
            </a:pPr>
            <a:r>
              <a:rPr lang="en-US" sz="1800" dirty="0">
                <a:solidFill>
                  <a:srgbClr val="0000FF"/>
                </a:solidFill>
                <a:latin typeface="Menlo" panose="020B0609030804020204" pitchFamily="49" charset="0"/>
              </a:rPr>
              <a:t>class</a:t>
            </a:r>
            <a:r>
              <a:rPr lang="en-US" sz="1800" dirty="0">
                <a:solidFill>
                  <a:srgbClr val="000000"/>
                </a:solidFill>
                <a:latin typeface="Menlo" panose="020B0609030804020204" pitchFamily="49" charset="0"/>
              </a:rPr>
              <a:t> Main {</a:t>
            </a:r>
          </a:p>
          <a:p>
            <a:pPr marL="0" indent="0">
              <a:buNone/>
            </a:pPr>
            <a:r>
              <a:rPr lang="en-US" sz="1800" dirty="0">
                <a:solidFill>
                  <a:srgbClr val="000000"/>
                </a:solidFill>
                <a:latin typeface="Menlo" panose="020B0609030804020204" pitchFamily="49" charset="0"/>
              </a:rPr>
              <a:t>  </a:t>
            </a:r>
            <a:r>
              <a:rPr lang="en-US" sz="1800" dirty="0">
                <a:solidFill>
                  <a:srgbClr val="0000FF"/>
                </a:solidFill>
                <a:latin typeface="Menlo" panose="020B0609030804020204" pitchFamily="49" charset="0"/>
              </a:rPr>
              <a:t>public</a:t>
            </a:r>
            <a:r>
              <a:rPr lang="en-US" sz="1800" dirty="0">
                <a:solidFill>
                  <a:srgbClr val="000000"/>
                </a:solidFill>
                <a:latin typeface="Menlo" panose="020B0609030804020204" pitchFamily="49" charset="0"/>
              </a:rPr>
              <a:t> </a:t>
            </a:r>
            <a:r>
              <a:rPr lang="en-US" sz="1800" dirty="0">
                <a:solidFill>
                  <a:srgbClr val="0000FF"/>
                </a:solidFill>
                <a:latin typeface="Menlo" panose="020B0609030804020204" pitchFamily="49" charset="0"/>
              </a:rPr>
              <a:t>static</a:t>
            </a:r>
            <a:r>
              <a:rPr lang="en-US" sz="1800" dirty="0">
                <a:solidFill>
                  <a:srgbClr val="000000"/>
                </a:solidFill>
                <a:latin typeface="Menlo" panose="020B0609030804020204" pitchFamily="49" charset="0"/>
              </a:rPr>
              <a:t> </a:t>
            </a:r>
            <a:r>
              <a:rPr lang="en-US" sz="1800" dirty="0">
                <a:solidFill>
                  <a:srgbClr val="0000FF"/>
                </a:solidFill>
                <a:latin typeface="Menlo" panose="020B0609030804020204" pitchFamily="49" charset="0"/>
              </a:rPr>
              <a:t>void</a:t>
            </a:r>
            <a:r>
              <a:rPr lang="en-US" sz="1800" dirty="0">
                <a:solidFill>
                  <a:srgbClr val="000000"/>
                </a:solidFill>
                <a:latin typeface="Menlo" panose="020B0609030804020204" pitchFamily="49" charset="0"/>
              </a:rPr>
              <a:t> main(String[] </a:t>
            </a:r>
            <a:r>
              <a:rPr lang="en-US" sz="1800" dirty="0" err="1">
                <a:solidFill>
                  <a:srgbClr val="000000"/>
                </a:solidFill>
                <a:latin typeface="Menlo" panose="020B0609030804020204" pitchFamily="49" charset="0"/>
              </a:rPr>
              <a:t>args</a:t>
            </a:r>
            <a:r>
              <a:rPr lang="en-US" sz="1800" dirty="0">
                <a:solidFill>
                  <a:srgbClr val="000000"/>
                </a:solidFill>
                <a:latin typeface="Menlo" panose="020B0609030804020204" pitchFamily="49" charset="0"/>
              </a:rPr>
              <a:t>) {</a:t>
            </a:r>
          </a:p>
          <a:p>
            <a:pPr marL="0" indent="0">
              <a:buNone/>
            </a:pPr>
            <a:r>
              <a:rPr lang="en-US" sz="1800" dirty="0">
                <a:solidFill>
                  <a:srgbClr val="000000"/>
                </a:solidFill>
                <a:latin typeface="Menlo" panose="020B0609030804020204" pitchFamily="49" charset="0"/>
              </a:rPr>
              <a:t>    String </a:t>
            </a:r>
            <a:r>
              <a:rPr lang="en-US" sz="1800" dirty="0" err="1">
                <a:solidFill>
                  <a:srgbClr val="000000"/>
                </a:solidFill>
                <a:latin typeface="Menlo" panose="020B0609030804020204" pitchFamily="49" charset="0"/>
              </a:rPr>
              <a:t>myStr</a:t>
            </a:r>
            <a:r>
              <a:rPr lang="en-US" sz="1800" dirty="0">
                <a:solidFill>
                  <a:srgbClr val="000000"/>
                </a:solidFill>
                <a:latin typeface="Menlo" panose="020B0609030804020204" pitchFamily="49" charset="0"/>
              </a:rPr>
              <a:t> = </a:t>
            </a:r>
            <a:r>
              <a:rPr lang="en-US" sz="1800" dirty="0">
                <a:solidFill>
                  <a:srgbClr val="900112"/>
                </a:solidFill>
                <a:latin typeface="Menlo" panose="020B0609030804020204" pitchFamily="49" charset="0"/>
              </a:rPr>
              <a:t>"</a:t>
            </a:r>
            <a:r>
              <a:rPr lang="en-US" sz="1800" dirty="0" err="1">
                <a:solidFill>
                  <a:srgbClr val="900112"/>
                </a:solidFill>
                <a:latin typeface="Menlo" panose="020B0609030804020204" pitchFamily="49" charset="0"/>
              </a:rPr>
              <a:t>Whats</a:t>
            </a:r>
            <a:r>
              <a:rPr lang="en-US" sz="1800" dirty="0">
                <a:solidFill>
                  <a:srgbClr val="900112"/>
                </a:solidFill>
                <a:latin typeface="Menlo" panose="020B0609030804020204" pitchFamily="49" charset="0"/>
              </a:rPr>
              <a:t> up, Doc?"</a:t>
            </a:r>
            <a:r>
              <a:rPr lang="en-US" sz="1800" dirty="0">
                <a:solidFill>
                  <a:srgbClr val="000000"/>
                </a:solidFill>
                <a:latin typeface="Menlo" panose="020B0609030804020204" pitchFamily="49" charset="0"/>
              </a:rPr>
              <a:t>;</a:t>
            </a:r>
          </a:p>
          <a:p>
            <a:pPr marL="0" indent="0">
              <a:buNone/>
            </a:pP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System.out.println</a:t>
            </a: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myStr.length</a:t>
            </a:r>
            <a:r>
              <a:rPr lang="en-US" sz="1800" dirty="0">
                <a:solidFill>
                  <a:srgbClr val="000000"/>
                </a:solidFill>
                <a:latin typeface="Menlo" panose="020B0609030804020204" pitchFamily="49" charset="0"/>
              </a:rPr>
              <a:t>());        </a:t>
            </a:r>
            <a:r>
              <a:rPr lang="en-US" sz="1800" dirty="0">
                <a:solidFill>
                  <a:srgbClr val="9A9A9A"/>
                </a:solidFill>
                <a:latin typeface="Menlo" panose="020B0609030804020204" pitchFamily="49" charset="0"/>
              </a:rPr>
              <a:t>// 14</a:t>
            </a:r>
            <a:endParaRPr lang="en-US" sz="1800" dirty="0">
              <a:solidFill>
                <a:srgbClr val="000000"/>
              </a:solidFill>
              <a:latin typeface="Menlo" panose="020B0609030804020204" pitchFamily="49" charset="0"/>
            </a:endParaRPr>
          </a:p>
          <a:p>
            <a:pPr marL="0" indent="0">
              <a:buNone/>
            </a:pP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System.out.println</a:t>
            </a: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myStr.equals</a:t>
            </a:r>
            <a:r>
              <a:rPr lang="en-US" sz="1800" dirty="0">
                <a:solidFill>
                  <a:srgbClr val="000000"/>
                </a:solidFill>
                <a:latin typeface="Menlo" panose="020B0609030804020204" pitchFamily="49" charset="0"/>
              </a:rPr>
              <a:t>(</a:t>
            </a:r>
            <a:r>
              <a:rPr lang="en-US" sz="1800" dirty="0">
                <a:solidFill>
                  <a:srgbClr val="900112"/>
                </a:solidFill>
                <a:latin typeface="Menlo" panose="020B0609030804020204" pitchFamily="49" charset="0"/>
              </a:rPr>
              <a:t>"Hello"</a:t>
            </a:r>
            <a:r>
              <a:rPr lang="en-US" sz="1800" dirty="0">
                <a:solidFill>
                  <a:srgbClr val="000000"/>
                </a:solidFill>
                <a:latin typeface="Menlo" panose="020B0609030804020204" pitchFamily="49" charset="0"/>
              </a:rPr>
              <a:t>)); </a:t>
            </a:r>
            <a:r>
              <a:rPr lang="en-US" sz="1800" dirty="0">
                <a:solidFill>
                  <a:srgbClr val="9A9A9A"/>
                </a:solidFill>
                <a:latin typeface="Menlo" panose="020B0609030804020204" pitchFamily="49" charset="0"/>
              </a:rPr>
              <a:t>// false</a:t>
            </a:r>
            <a:endParaRPr lang="en-US" sz="1800" dirty="0">
              <a:solidFill>
                <a:srgbClr val="000000"/>
              </a:solidFill>
              <a:latin typeface="Menlo" panose="020B0609030804020204" pitchFamily="49" charset="0"/>
            </a:endParaRPr>
          </a:p>
          <a:p>
            <a:pPr marL="0" indent="0">
              <a:buNone/>
            </a:pP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System.out.println</a:t>
            </a: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myStr.indexOf</a:t>
            </a:r>
            <a:r>
              <a:rPr lang="en-US" sz="1800" dirty="0">
                <a:solidFill>
                  <a:srgbClr val="000000"/>
                </a:solidFill>
                <a:latin typeface="Menlo" panose="020B0609030804020204" pitchFamily="49" charset="0"/>
              </a:rPr>
              <a:t>(</a:t>
            </a:r>
            <a:r>
              <a:rPr lang="en-US" sz="1800" dirty="0">
                <a:solidFill>
                  <a:srgbClr val="900112"/>
                </a:solidFill>
                <a:latin typeface="Menlo" panose="020B0609030804020204" pitchFamily="49" charset="0"/>
              </a:rPr>
              <a:t>'s'</a:t>
            </a:r>
            <a:r>
              <a:rPr lang="en-US" sz="1800" dirty="0">
                <a:solidFill>
                  <a:srgbClr val="000000"/>
                </a:solidFill>
                <a:latin typeface="Menlo" panose="020B0609030804020204" pitchFamily="49" charset="0"/>
              </a:rPr>
              <a:t>));    </a:t>
            </a:r>
            <a:r>
              <a:rPr lang="en-US" sz="1800" dirty="0">
                <a:solidFill>
                  <a:srgbClr val="9A9A9A"/>
                </a:solidFill>
                <a:latin typeface="Menlo" panose="020B0609030804020204" pitchFamily="49" charset="0"/>
              </a:rPr>
              <a:t>// 4</a:t>
            </a:r>
            <a:endParaRPr lang="en-US" sz="1800" dirty="0">
              <a:solidFill>
                <a:srgbClr val="000000"/>
              </a:solidFill>
              <a:latin typeface="Menlo" panose="020B0609030804020204" pitchFamily="49" charset="0"/>
            </a:endParaRPr>
          </a:p>
          <a:p>
            <a:pPr marL="0" indent="0">
              <a:buNone/>
            </a:pP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System.out.println</a:t>
            </a:r>
            <a:r>
              <a:rPr lang="en-US" sz="1800" dirty="0">
                <a:solidFill>
                  <a:srgbClr val="000000"/>
                </a:solidFill>
                <a:latin typeface="Menlo" panose="020B0609030804020204" pitchFamily="49" charset="0"/>
              </a:rPr>
              <a:t> (</a:t>
            </a:r>
            <a:r>
              <a:rPr lang="en-US" sz="1800" dirty="0" err="1">
                <a:solidFill>
                  <a:srgbClr val="000000"/>
                </a:solidFill>
                <a:latin typeface="Menlo" panose="020B0609030804020204" pitchFamily="49" charset="0"/>
              </a:rPr>
              <a:t>myStr.substring</a:t>
            </a:r>
            <a:r>
              <a:rPr lang="en-US" sz="1800" dirty="0">
                <a:solidFill>
                  <a:srgbClr val="000000"/>
                </a:solidFill>
                <a:latin typeface="Menlo" panose="020B0609030804020204" pitchFamily="49" charset="0"/>
              </a:rPr>
              <a:t>(</a:t>
            </a:r>
            <a:r>
              <a:rPr lang="en-US" sz="1800" dirty="0">
                <a:solidFill>
                  <a:srgbClr val="137848"/>
                </a:solidFill>
                <a:latin typeface="Menlo" panose="020B0609030804020204" pitchFamily="49" charset="0"/>
              </a:rPr>
              <a:t>2</a:t>
            </a:r>
            <a:r>
              <a:rPr lang="en-US" sz="1800" dirty="0">
                <a:solidFill>
                  <a:srgbClr val="000000"/>
                </a:solidFill>
                <a:latin typeface="Menlo" panose="020B0609030804020204" pitchFamily="49" charset="0"/>
              </a:rPr>
              <a:t>, </a:t>
            </a:r>
            <a:r>
              <a:rPr lang="en-US" sz="1800" dirty="0">
                <a:solidFill>
                  <a:srgbClr val="137848"/>
                </a:solidFill>
                <a:latin typeface="Menlo" panose="020B0609030804020204" pitchFamily="49" charset="0"/>
              </a:rPr>
              <a:t>7</a:t>
            </a:r>
            <a:r>
              <a:rPr lang="en-US" sz="1800" dirty="0">
                <a:solidFill>
                  <a:srgbClr val="000000"/>
                </a:solidFill>
                <a:latin typeface="Menlo" panose="020B0609030804020204" pitchFamily="49" charset="0"/>
              </a:rPr>
              <a:t>)); </a:t>
            </a:r>
            <a:r>
              <a:rPr lang="en-US" sz="1800" dirty="0">
                <a:solidFill>
                  <a:srgbClr val="9A9A9A"/>
                </a:solidFill>
                <a:latin typeface="Menlo" panose="020B0609030804020204" pitchFamily="49" charset="0"/>
              </a:rPr>
              <a:t>// ats u</a:t>
            </a:r>
            <a:endParaRPr lang="en-US" sz="1800" dirty="0">
              <a:solidFill>
                <a:srgbClr val="000000"/>
              </a:solidFill>
              <a:latin typeface="Menlo" panose="020B0609030804020204" pitchFamily="49" charset="0"/>
            </a:endParaRPr>
          </a:p>
          <a:p>
            <a:pPr marL="0" indent="0">
              <a:buNone/>
            </a:pPr>
            <a:r>
              <a:rPr lang="en-US" sz="1800" dirty="0">
                <a:solidFill>
                  <a:srgbClr val="000000"/>
                </a:solidFill>
                <a:latin typeface="Menlo" panose="020B0609030804020204" pitchFamily="49" charset="0"/>
              </a:rPr>
              <a:t>  }</a:t>
            </a:r>
          </a:p>
          <a:p>
            <a:pPr marL="0" indent="0">
              <a:buNone/>
            </a:pPr>
            <a:r>
              <a:rPr lang="en-US" sz="1800" dirty="0">
                <a:solidFill>
                  <a:srgbClr val="000000"/>
                </a:solidFill>
                <a:latin typeface="Menlo" panose="020B0609030804020204" pitchFamily="49" charset="0"/>
              </a:rPr>
              <a:t>}</a:t>
            </a:r>
          </a:p>
          <a:p>
            <a:pPr marL="0" indent="0">
              <a:buNone/>
            </a:pPr>
            <a:endParaRPr lang="en-US" sz="1800" dirty="0"/>
          </a:p>
        </p:txBody>
      </p:sp>
    </p:spTree>
    <p:extLst>
      <p:ext uri="{BB962C8B-B14F-4D97-AF65-F5344CB8AC3E}">
        <p14:creationId xmlns:p14="http://schemas.microsoft.com/office/powerpoint/2010/main" val="346150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2213" y="4648200"/>
            <a:ext cx="1601787" cy="1600200"/>
          </a:xfrm>
          <a:prstGeom prst="rect">
            <a:avLst/>
          </a:prstGeom>
          <a:noFill/>
          <a:extLst>
            <a:ext uri="{909E8E84-426E-40DD-AFC4-6F175D3DCCD1}">
              <a14:hiddenFill xmlns:a14="http://schemas.microsoft.com/office/drawing/2010/main">
                <a:solidFill>
                  <a:srgbClr val="FFFFFF"/>
                </a:solidFill>
              </a14:hiddenFill>
            </a:ext>
          </a:extLst>
        </p:spPr>
      </p:pic>
      <p:sp>
        <p:nvSpPr>
          <p:cNvPr id="9218" name="Content Placeholder 13"/>
          <p:cNvSpPr>
            <a:spLocks noGrp="1"/>
          </p:cNvSpPr>
          <p:nvPr>
            <p:ph idx="1"/>
          </p:nvPr>
        </p:nvSpPr>
        <p:spPr>
          <a:xfrm>
            <a:off x="785813" y="1922463"/>
            <a:ext cx="7897812" cy="4022725"/>
          </a:xfrm>
        </p:spPr>
        <p:txBody>
          <a:bodyPr/>
          <a:lstStyle/>
          <a:p>
            <a:pPr>
              <a:spcBef>
                <a:spcPct val="0"/>
              </a:spcBef>
              <a:buFont typeface="Calibri" charset="0"/>
              <a:buNone/>
            </a:pPr>
            <a:r>
              <a:rPr lang="en-US" altLang="en-US" sz="2400">
                <a:solidFill>
                  <a:srgbClr val="0432FF"/>
                </a:solidFill>
                <a:latin typeface="Consolas" charset="0"/>
                <a:ea typeface="Consolas" charset="0"/>
                <a:cs typeface="Consolas" charset="0"/>
              </a:rPr>
              <a:t>abstract assert boolean break byte case catch char class const continue default do double else enum extends false final finally float for goto if implements import instanceof int interface long native new null package private protected public return short static strictfp super switch synchronized this throw throws transient true try void volatile while</a:t>
            </a:r>
            <a:endParaRPr lang="en-US" altLang="en-US" sz="1800">
              <a:solidFill>
                <a:srgbClr val="0432FF"/>
              </a:solidFill>
              <a:latin typeface="Consolas" charset="0"/>
              <a:ea typeface="Consolas" charset="0"/>
              <a:cs typeface="Consolas" charset="0"/>
            </a:endParaRPr>
          </a:p>
          <a:p>
            <a:pPr>
              <a:spcBef>
                <a:spcPct val="0"/>
              </a:spcBef>
              <a:buFont typeface="Calibri" charset="0"/>
              <a:buNone/>
            </a:pPr>
            <a:endParaRPr lang="en-US" altLang="en-US" sz="1800">
              <a:solidFill>
                <a:srgbClr val="0432FF"/>
              </a:solidFill>
              <a:latin typeface="Consolas" charset="0"/>
              <a:ea typeface="Consolas" charset="0"/>
              <a:cs typeface="Consolas" charset="0"/>
            </a:endParaRPr>
          </a:p>
          <a:p>
            <a:pPr>
              <a:spcBef>
                <a:spcPct val="0"/>
              </a:spcBef>
              <a:buFont typeface="Calibri" charset="0"/>
              <a:buNone/>
            </a:pPr>
            <a:endParaRPr lang="en-US" altLang="en-US" sz="1800">
              <a:solidFill>
                <a:srgbClr val="0432FF"/>
              </a:solidFill>
              <a:latin typeface="Consolas" charset="0"/>
              <a:ea typeface="Consolas" charset="0"/>
              <a:cs typeface="Consolas" charset="0"/>
            </a:endParaRPr>
          </a:p>
        </p:txBody>
      </p:sp>
      <p:sp>
        <p:nvSpPr>
          <p:cNvPr id="6" name="Title 5"/>
          <p:cNvSpPr>
            <a:spLocks noGrp="1"/>
          </p:cNvSpPr>
          <p:nvPr>
            <p:ph type="title"/>
          </p:nvPr>
        </p:nvSpPr>
        <p:spPr/>
        <p:txBody>
          <a:bodyPr/>
          <a:lstStyle/>
          <a:p>
            <a:pPr fontAlgn="auto">
              <a:spcAft>
                <a:spcPts val="0"/>
              </a:spcAft>
              <a:defRPr/>
            </a:pPr>
            <a:r>
              <a:rPr lang="en-US" altLang="en-US" dirty="0">
                <a:solidFill>
                  <a:schemeClr val="tx1">
                    <a:lumMod val="75000"/>
                    <a:lumOff val="25000"/>
                  </a:schemeClr>
                </a:solidFill>
              </a:rPr>
              <a:t>Java  Keywords</a:t>
            </a:r>
            <a:br>
              <a:rPr lang="en-US" altLang="en-US" dirty="0">
                <a:solidFill>
                  <a:schemeClr val="tx1">
                    <a:lumMod val="75000"/>
                    <a:lumOff val="25000"/>
                  </a:schemeClr>
                </a:solidFill>
              </a:rPr>
            </a:br>
            <a:r>
              <a:rPr lang="en-US" altLang="en-US" sz="2800" dirty="0">
                <a:solidFill>
                  <a:schemeClr val="tx1">
                    <a:lumMod val="75000"/>
                    <a:lumOff val="25000"/>
                  </a:schemeClr>
                </a:solidFill>
              </a:rPr>
              <a:t>(bad for variable names)</a:t>
            </a:r>
            <a:endParaRPr lang="en-US" dirty="0">
              <a:solidFill>
                <a:schemeClr val="tx1">
                  <a:lumMod val="75000"/>
                  <a:lumOff val="25000"/>
                </a:schemeClr>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825" y="4267200"/>
            <a:ext cx="1870075" cy="18684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514600"/>
            <a:ext cx="8402638" cy="3621088"/>
          </a:xfrm>
        </p:spPr>
        <p:txBody>
          <a:bodyPr rtlCol="0">
            <a:normAutofit/>
          </a:bodyPr>
          <a:lstStyle/>
          <a:p>
            <a:pPr marL="91440" indent="-91440" fontAlgn="auto">
              <a:buFont typeface="Calibri" panose="020F0502020204030204" pitchFamily="34" charset="0"/>
              <a:buChar char=" "/>
              <a:defRPr/>
            </a:pPr>
            <a:r>
              <a:rPr lang="en-US" altLang="en-US" dirty="0" err="1">
                <a:solidFill>
                  <a:schemeClr val="tx1">
                    <a:lumMod val="75000"/>
                    <a:lumOff val="25000"/>
                  </a:schemeClr>
                </a:solidFill>
                <a:latin typeface="Consolas" charset="0"/>
                <a:ea typeface="Consolas" charset="0"/>
                <a:cs typeface="Consolas" charset="0"/>
              </a:rPr>
              <a:t>System.out.println</a:t>
            </a:r>
            <a:r>
              <a:rPr lang="en-US" altLang="en-US" dirty="0">
                <a:solidFill>
                  <a:schemeClr val="tx1">
                    <a:lumMod val="75000"/>
                    <a:lumOff val="25000"/>
                  </a:schemeClr>
                </a:solidFill>
                <a:latin typeface="Consolas" charset="0"/>
                <a:ea typeface="Consolas" charset="0"/>
                <a:cs typeface="Consolas" charset="0"/>
              </a:rPr>
              <a:t> (“</a:t>
            </a:r>
            <a:r>
              <a:rPr lang="en-US" altLang="en-US" dirty="0">
                <a:solidFill>
                  <a:srgbClr val="C00000"/>
                </a:solidFill>
                <a:latin typeface="Consolas" charset="0"/>
                <a:ea typeface="Consolas" charset="0"/>
                <a:cs typeface="Consolas" charset="0"/>
              </a:rPr>
              <a:t>Whatever you are, be a good one.</a:t>
            </a:r>
            <a:r>
              <a:rPr lang="en-US" altLang="en-US" dirty="0">
                <a:solidFill>
                  <a:schemeClr val="tx1">
                    <a:lumMod val="75000"/>
                    <a:lumOff val="25000"/>
                  </a:schemeClr>
                </a:solidFill>
                <a:latin typeface="Consolas" charset="0"/>
                <a:ea typeface="Consolas" charset="0"/>
                <a:cs typeface="Consolas" charset="0"/>
              </a:rPr>
              <a:t>”);</a:t>
            </a:r>
          </a:p>
          <a:p>
            <a:pPr marL="91440" indent="-91440" fontAlgn="auto">
              <a:buFont typeface="Calibri" panose="020F0502020204030204" pitchFamily="34" charset="0"/>
              <a:buChar char=" "/>
              <a:defRPr/>
            </a:pPr>
            <a:endParaRPr lang="en-US" dirty="0">
              <a:solidFill>
                <a:schemeClr val="tx1">
                  <a:lumMod val="75000"/>
                  <a:lumOff val="25000"/>
                </a:schemeClr>
              </a:solidFill>
            </a:endParaRPr>
          </a:p>
          <a:p>
            <a:pPr marL="457200" indent="-457200" fontAlgn="auto">
              <a:buFont typeface="+mj-lt"/>
              <a:buAutoNum type="arabicPeriod"/>
              <a:defRPr/>
            </a:pPr>
            <a:r>
              <a:rPr lang="en-US" sz="2400" dirty="0">
                <a:solidFill>
                  <a:schemeClr val="tx1">
                    <a:lumMod val="75000"/>
                    <a:lumOff val="25000"/>
                  </a:schemeClr>
                </a:solidFill>
              </a:rPr>
              <a:t>System represents the Operating System</a:t>
            </a:r>
          </a:p>
          <a:p>
            <a:pPr marL="457200" indent="-457200" fontAlgn="auto">
              <a:buFont typeface="+mj-lt"/>
              <a:buAutoNum type="arabicPeriod"/>
              <a:defRPr/>
            </a:pPr>
            <a:r>
              <a:rPr lang="en-US" sz="2400" dirty="0">
                <a:solidFill>
                  <a:schemeClr val="tx1">
                    <a:lumMod val="75000"/>
                    <a:lumOff val="25000"/>
                  </a:schemeClr>
                </a:solidFill>
              </a:rPr>
              <a:t>“out” is the console/screen data stream</a:t>
            </a:r>
          </a:p>
          <a:p>
            <a:pPr marL="457200" indent="-457200" fontAlgn="auto">
              <a:buFont typeface="+mj-lt"/>
              <a:buAutoNum type="arabicPeriod"/>
              <a:defRPr/>
            </a:pPr>
            <a:r>
              <a:rPr lang="en-US" sz="2400" dirty="0" err="1">
                <a:solidFill>
                  <a:schemeClr val="tx1">
                    <a:lumMod val="75000"/>
                    <a:lumOff val="25000"/>
                  </a:schemeClr>
                </a:solidFill>
              </a:rPr>
              <a:t>println</a:t>
            </a:r>
            <a:r>
              <a:rPr lang="en-US" sz="2400" dirty="0">
                <a:solidFill>
                  <a:schemeClr val="tx1">
                    <a:lumMod val="75000"/>
                    <a:lumOff val="25000"/>
                  </a:schemeClr>
                </a:solidFill>
              </a:rPr>
              <a:t> is a “function” to push data to the console</a:t>
            </a:r>
          </a:p>
        </p:txBody>
      </p:sp>
      <p:sp>
        <p:nvSpPr>
          <p:cNvPr id="26626" name="Rectangle 2"/>
          <p:cNvSpPr>
            <a:spLocks noGrp="1"/>
          </p:cNvSpPr>
          <p:nvPr>
            <p:ph type="title"/>
          </p:nvPr>
        </p:nvSpPr>
        <p:spPr>
          <a:xfrm>
            <a:off x="457200" y="533400"/>
            <a:ext cx="7543800" cy="1066800"/>
          </a:xfrm>
        </p:spPr>
        <p:txBody>
          <a:bodyPr/>
          <a:lstStyle/>
          <a:p>
            <a:pPr fontAlgn="auto">
              <a:spcAft>
                <a:spcPts val="0"/>
              </a:spcAft>
              <a:defRPr/>
            </a:pPr>
            <a:r>
              <a:rPr lang="en-US" altLang="en-US" sz="4400" dirty="0">
                <a:solidFill>
                  <a:schemeClr val="tx1">
                    <a:lumMod val="75000"/>
                    <a:lumOff val="25000"/>
                  </a:schemeClr>
                </a:solidFill>
                <a:ea typeface="Arial" charset="0"/>
                <a:cs typeface="Arial" charset="0"/>
              </a:rPr>
              <a:t>Printing strings in Java (review)</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title="Pseudo code logo"/>
          <p:cNvSpPr/>
          <p:nvPr/>
        </p:nvSpPr>
        <p:spPr>
          <a:xfrm>
            <a:off x="7543800" y="5029200"/>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a:xfrm>
            <a:off x="822325" y="1846263"/>
            <a:ext cx="8169275" cy="4706937"/>
          </a:xfrm>
        </p:spPr>
        <p:txBody>
          <a:bodyPr>
            <a:normAutofit/>
          </a:bodyPr>
          <a:lstStyle/>
          <a:p>
            <a:pPr>
              <a:lnSpc>
                <a:spcPct val="80000"/>
              </a:lnSpc>
            </a:pPr>
            <a:r>
              <a:rPr lang="en-US" altLang="en-US" dirty="0">
                <a:latin typeface="Consolas" charset="0"/>
                <a:ea typeface="Consolas" charset="0"/>
                <a:cs typeface="Consolas" charset="0"/>
              </a:rPr>
              <a:t>CLASS </a:t>
            </a:r>
            <a:r>
              <a:rPr lang="en-US" altLang="en-US" dirty="0" err="1">
                <a:latin typeface="Consolas" charset="0"/>
                <a:ea typeface="Consolas" charset="0"/>
                <a:cs typeface="Consolas" charset="0"/>
              </a:rPr>
              <a:t>CountDown</a:t>
            </a:r>
            <a:r>
              <a:rPr lang="en-US" altLang="en-US" dirty="0">
                <a:latin typeface="Consolas" charset="0"/>
                <a:ea typeface="Consolas" charset="0"/>
                <a:cs typeface="Consolas" charset="0"/>
              </a:rPr>
              <a:t>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BEGIN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METHOD Main()</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BEGIN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s1 = "Three...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s2 = "Two... "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s3 = "One...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s4 = "Zero...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PRINT(s1 + s2 + s3 + s4 + "Liftoff!")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PRINTLINE()</a:t>
            </a:r>
          </a:p>
          <a:p>
            <a:pPr>
              <a:lnSpc>
                <a:spcPct val="80000"/>
              </a:lnSpc>
            </a:pPr>
            <a:r>
              <a:rPr lang="en-US" altLang="en-US" dirty="0">
                <a:latin typeface="Consolas" charset="0"/>
                <a:ea typeface="Consolas" charset="0"/>
                <a:cs typeface="Consolas" charset="0"/>
              </a:rPr>
              <a:t>    PRINT("Houston, we have a problem.") </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  END Main</a:t>
            </a:r>
            <a:br>
              <a:rPr lang="en-US" altLang="en-US" dirty="0">
                <a:latin typeface="Consolas" charset="0"/>
                <a:ea typeface="Consolas" charset="0"/>
                <a:cs typeface="Consolas" charset="0"/>
              </a:rPr>
            </a:br>
            <a:r>
              <a:rPr lang="en-US" altLang="en-US" dirty="0">
                <a:latin typeface="Consolas" charset="0"/>
                <a:ea typeface="Consolas" charset="0"/>
                <a:cs typeface="Consolas" charset="0"/>
              </a:rPr>
              <a:t>END </a:t>
            </a:r>
            <a:r>
              <a:rPr lang="en-US" altLang="en-US" dirty="0" err="1">
                <a:latin typeface="Consolas" charset="0"/>
                <a:ea typeface="Consolas" charset="0"/>
                <a:cs typeface="Consolas" charset="0"/>
              </a:rPr>
              <a:t>CountDown</a:t>
            </a:r>
            <a:endParaRPr lang="en-US" altLang="en-US" dirty="0">
              <a:latin typeface="Courier New" charset="0"/>
              <a:ea typeface="Courier New" charset="0"/>
              <a:cs typeface="Courier New" charset="0"/>
            </a:endParaRPr>
          </a:p>
          <a:p>
            <a:pPr>
              <a:lnSpc>
                <a:spcPct val="80000"/>
              </a:lnSpc>
            </a:pPr>
            <a:r>
              <a:rPr lang="en-US" altLang="en-US" sz="2200" b="1" u="sng" dirty="0">
                <a:latin typeface="Courier New" charset="0"/>
                <a:ea typeface="Courier New" charset="0"/>
                <a:cs typeface="Courier New" charset="0"/>
              </a:rPr>
              <a:t>Output:</a:t>
            </a:r>
            <a:endParaRPr lang="en-US" altLang="en-US" sz="2200" dirty="0">
              <a:latin typeface="Courier New" charset="0"/>
              <a:ea typeface="Courier New" charset="0"/>
              <a:cs typeface="Courier New" charset="0"/>
            </a:endParaRPr>
          </a:p>
          <a:p>
            <a:pPr>
              <a:lnSpc>
                <a:spcPct val="80000"/>
              </a:lnSpc>
            </a:pPr>
            <a:r>
              <a:rPr lang="en-US" altLang="en-US" sz="1900" dirty="0">
                <a:latin typeface="Courier New" charset="0"/>
                <a:ea typeface="Courier New" charset="0"/>
                <a:cs typeface="Courier New" charset="0"/>
              </a:rPr>
              <a:t>Three... Two... One... Zero... Liftoff!</a:t>
            </a:r>
            <a:br>
              <a:rPr lang="en-US" altLang="en-US" sz="1900" dirty="0">
                <a:latin typeface="Courier New" charset="0"/>
                <a:ea typeface="Courier New" charset="0"/>
                <a:cs typeface="Courier New" charset="0"/>
              </a:rPr>
            </a:br>
            <a:r>
              <a:rPr lang="en-US" altLang="en-US" sz="1900" dirty="0">
                <a:latin typeface="Courier New" charset="0"/>
                <a:ea typeface="Courier New" charset="0"/>
                <a:cs typeface="Courier New" charset="0"/>
              </a:rPr>
              <a:t>Houston, we have a problem.</a:t>
            </a:r>
            <a:endParaRPr lang="en-US" altLang="en-US" sz="2600" dirty="0"/>
          </a:p>
          <a:p>
            <a:pPr>
              <a:lnSpc>
                <a:spcPct val="80000"/>
              </a:lnSpc>
            </a:pPr>
            <a:endParaRPr lang="en-US" altLang="en-US" sz="1900" dirty="0"/>
          </a:p>
        </p:txBody>
      </p:sp>
      <p:sp>
        <p:nvSpPr>
          <p:cNvPr id="30722" name="Rectangle 2"/>
          <p:cNvSpPr>
            <a:spLocks noGrp="1"/>
          </p:cNvSpPr>
          <p:nvPr>
            <p:ph type="title"/>
          </p:nvPr>
        </p:nvSpPr>
        <p:spPr>
          <a:xfrm>
            <a:off x="822325" y="287338"/>
            <a:ext cx="7543800" cy="1312862"/>
          </a:xfrm>
        </p:spPr>
        <p:txBody>
          <a:bodyPr/>
          <a:lstStyle/>
          <a:p>
            <a:pPr fontAlgn="auto">
              <a:spcAft>
                <a:spcPts val="0"/>
              </a:spcAft>
              <a:defRPr/>
            </a:pPr>
            <a:r>
              <a:rPr lang="en-US" altLang="en-US" dirty="0">
                <a:solidFill>
                  <a:schemeClr val="tx1">
                    <a:lumMod val="75000"/>
                    <a:lumOff val="25000"/>
                  </a:schemeClr>
                </a:solidFill>
                <a:ea typeface="Arial" charset="0"/>
                <a:cs typeface="Arial" charset="0"/>
              </a:rPr>
              <a:t>Pseudocode</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5513" y="4495800"/>
            <a:ext cx="1639887" cy="16398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325" y="1846263"/>
            <a:ext cx="7904163" cy="4289425"/>
          </a:xfrm>
        </p:spPr>
        <p:txBody>
          <a:bodyPr>
            <a:normAutofit/>
          </a:bodyPr>
          <a:lstStyle/>
          <a:p>
            <a:pPr>
              <a:lnSpc>
                <a:spcPct val="80000"/>
              </a:lnSpc>
            </a:pPr>
            <a:r>
              <a:rPr lang="en-US" altLang="en-US" sz="1800">
                <a:solidFill>
                  <a:srgbClr val="339933"/>
                </a:solidFill>
                <a:latin typeface="Consolas" charset="0"/>
                <a:ea typeface="Consolas" charset="0"/>
                <a:cs typeface="Consolas" charset="0"/>
              </a:rPr>
              <a:t>// Program CountDown.java</a:t>
            </a:r>
          </a:p>
          <a:p>
            <a:pPr>
              <a:lnSpc>
                <a:spcPct val="80000"/>
              </a:lnSpc>
            </a:pPr>
            <a:r>
              <a:rPr lang="en-US" altLang="en-US" sz="1800">
                <a:solidFill>
                  <a:srgbClr val="0432FF"/>
                </a:solidFill>
                <a:latin typeface="Consolas" charset="0"/>
                <a:ea typeface="Consolas" charset="0"/>
                <a:cs typeface="Consolas" charset="0"/>
              </a:rPr>
              <a:t>public class</a:t>
            </a:r>
            <a:r>
              <a:rPr lang="en-US" altLang="en-US" sz="1800">
                <a:latin typeface="Consolas" charset="0"/>
                <a:ea typeface="Consolas" charset="0"/>
                <a:cs typeface="Consolas" charset="0"/>
              </a:rPr>
              <a:t> CountDown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a:t>
            </a:r>
            <a:r>
              <a:rPr lang="en-US" altLang="en-US" sz="1800">
                <a:solidFill>
                  <a:srgbClr val="0432FF"/>
                </a:solidFill>
                <a:latin typeface="Consolas" charset="0"/>
                <a:ea typeface="Consolas" charset="0"/>
                <a:cs typeface="Consolas" charset="0"/>
              </a:rPr>
              <a:t>public static void</a:t>
            </a:r>
            <a:r>
              <a:rPr lang="en-US" altLang="en-US" sz="1800">
                <a:latin typeface="Consolas" charset="0"/>
                <a:ea typeface="Consolas" charset="0"/>
                <a:cs typeface="Consolas" charset="0"/>
              </a:rPr>
              <a:t> main (String[] args)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String s1 = "</a:t>
            </a:r>
            <a:r>
              <a:rPr lang="en-US" altLang="en-US" sz="1800">
                <a:solidFill>
                  <a:srgbClr val="C00000"/>
                </a:solidFill>
                <a:latin typeface="Consolas" charset="0"/>
                <a:ea typeface="Consolas" charset="0"/>
                <a:cs typeface="Consolas" charset="0"/>
              </a:rPr>
              <a:t>Three... </a:t>
            </a: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String s2 = "</a:t>
            </a:r>
            <a:r>
              <a:rPr lang="en-US" altLang="en-US" sz="1800">
                <a:solidFill>
                  <a:srgbClr val="C00000"/>
                </a:solidFill>
                <a:latin typeface="Consolas" charset="0"/>
                <a:ea typeface="Consolas" charset="0"/>
                <a:cs typeface="Consolas" charset="0"/>
              </a:rPr>
              <a:t>Two... </a:t>
            </a: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String s3 = "</a:t>
            </a:r>
            <a:r>
              <a:rPr lang="en-US" altLang="en-US" sz="1800">
                <a:solidFill>
                  <a:srgbClr val="C00000"/>
                </a:solidFill>
                <a:latin typeface="Consolas" charset="0"/>
                <a:ea typeface="Consolas" charset="0"/>
                <a:cs typeface="Consolas" charset="0"/>
              </a:rPr>
              <a:t>One... </a:t>
            </a: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String s4 = "</a:t>
            </a:r>
            <a:r>
              <a:rPr lang="en-US" altLang="en-US" sz="1800">
                <a:solidFill>
                  <a:srgbClr val="C00000"/>
                </a:solidFill>
                <a:latin typeface="Consolas" charset="0"/>
                <a:ea typeface="Consolas" charset="0"/>
                <a:cs typeface="Consolas" charset="0"/>
              </a:rPr>
              <a:t>Zero... </a:t>
            </a: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System.out.println (s1 + s2 + s3 + s4 + "</a:t>
            </a:r>
            <a:r>
              <a:rPr lang="en-US" altLang="en-US" sz="1800">
                <a:solidFill>
                  <a:srgbClr val="C00000"/>
                </a:solidFill>
                <a:latin typeface="Consolas" charset="0"/>
                <a:ea typeface="Consolas" charset="0"/>
                <a:cs typeface="Consolas" charset="0"/>
              </a:rPr>
              <a:t>Liftoff!</a:t>
            </a: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System.out.println ("</a:t>
            </a:r>
            <a:r>
              <a:rPr lang="en-US" altLang="en-US" sz="1800">
                <a:solidFill>
                  <a:srgbClr val="C00000"/>
                </a:solidFill>
                <a:latin typeface="Consolas" charset="0"/>
                <a:ea typeface="Consolas" charset="0"/>
                <a:cs typeface="Consolas" charset="0"/>
              </a:rPr>
              <a:t>Houston, we have a problem.</a:t>
            </a:r>
            <a:r>
              <a:rPr lang="en-US" altLang="en-US" sz="1800">
                <a:latin typeface="Consolas" charset="0"/>
                <a:ea typeface="Consolas" charset="0"/>
                <a:cs typeface="Consolas" charset="0"/>
              </a:rPr>
              <a:t>");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  } </a:t>
            </a:r>
            <a:br>
              <a:rPr lang="en-US" altLang="en-US" sz="1800">
                <a:latin typeface="Consolas" charset="0"/>
                <a:ea typeface="Consolas" charset="0"/>
                <a:cs typeface="Consolas" charset="0"/>
              </a:rPr>
            </a:br>
            <a:r>
              <a:rPr lang="en-US" altLang="en-US" sz="1800">
                <a:latin typeface="Consolas" charset="0"/>
                <a:ea typeface="Consolas" charset="0"/>
                <a:cs typeface="Consolas" charset="0"/>
              </a:rPr>
              <a:t>}</a:t>
            </a:r>
          </a:p>
          <a:p>
            <a:pPr>
              <a:lnSpc>
                <a:spcPct val="80000"/>
              </a:lnSpc>
            </a:pPr>
            <a:r>
              <a:rPr lang="en-US" altLang="en-US" sz="2200" b="1" u="sng">
                <a:latin typeface="Courier New" charset="0"/>
                <a:ea typeface="Courier New" charset="0"/>
                <a:cs typeface="Courier New" charset="0"/>
              </a:rPr>
              <a:t>Output:</a:t>
            </a:r>
            <a:endParaRPr lang="en-US" altLang="en-US" sz="2200">
              <a:latin typeface="Courier New" charset="0"/>
              <a:ea typeface="Courier New" charset="0"/>
              <a:cs typeface="Courier New" charset="0"/>
            </a:endParaRPr>
          </a:p>
          <a:p>
            <a:pPr>
              <a:lnSpc>
                <a:spcPct val="80000"/>
              </a:lnSpc>
            </a:pPr>
            <a:r>
              <a:rPr lang="en-US" altLang="en-US" sz="1900">
                <a:latin typeface="Courier New" charset="0"/>
                <a:ea typeface="Courier New" charset="0"/>
                <a:cs typeface="Courier New" charset="0"/>
              </a:rPr>
              <a:t>Three... Two... One... Zero... Liftoff!</a:t>
            </a:r>
            <a:br>
              <a:rPr lang="en-US" altLang="en-US" sz="1900">
                <a:latin typeface="Courier New" charset="0"/>
                <a:ea typeface="Courier New" charset="0"/>
                <a:cs typeface="Courier New" charset="0"/>
              </a:rPr>
            </a:br>
            <a:r>
              <a:rPr lang="en-US" altLang="en-US" sz="1900">
                <a:latin typeface="Courier New" charset="0"/>
                <a:ea typeface="Courier New" charset="0"/>
                <a:cs typeface="Courier New" charset="0"/>
              </a:rPr>
              <a:t>Houston, we have a problem.</a:t>
            </a:r>
            <a:endParaRPr lang="en-US" altLang="en-US" sz="2600"/>
          </a:p>
        </p:txBody>
      </p:sp>
      <p:sp>
        <p:nvSpPr>
          <p:cNvPr id="31746" name="Rectangle 2"/>
          <p:cNvSpPr>
            <a:spLocks noGrp="1"/>
          </p:cNvSpPr>
          <p:nvPr>
            <p:ph type="title"/>
          </p:nvPr>
        </p:nvSpPr>
        <p:spPr>
          <a:xfrm>
            <a:off x="822325" y="838200"/>
            <a:ext cx="7543800" cy="898525"/>
          </a:xfrm>
        </p:spPr>
        <p:txBody>
          <a:bodyPr/>
          <a:lstStyle/>
          <a:p>
            <a:pPr fontAlgn="auto">
              <a:spcAft>
                <a:spcPts val="0"/>
              </a:spcAft>
              <a:defRPr/>
            </a:pPr>
            <a:r>
              <a:rPr lang="en-US" altLang="en-US" dirty="0">
                <a:solidFill>
                  <a:schemeClr val="tx1">
                    <a:lumMod val="75000"/>
                    <a:lumOff val="25000"/>
                  </a:schemeClr>
                </a:solidFill>
                <a:ea typeface="Arial" charset="0"/>
                <a:cs typeface="Arial" charset="0"/>
              </a:rPr>
              <a:t>Java</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p:cNvSpPr>
          <p:nvPr>
            <p:ph idx="1"/>
          </p:nvPr>
        </p:nvSpPr>
        <p:spPr>
          <a:xfrm>
            <a:off x="822325" y="1846263"/>
            <a:ext cx="7543800" cy="4325937"/>
          </a:xfrm>
        </p:spPr>
        <p:txBody>
          <a:bodyPr rtlCol="0">
            <a:normAutofit fontScale="92500" lnSpcReduction="10000"/>
          </a:bodyPr>
          <a:lstStyle/>
          <a:p>
            <a:pPr marL="91440" indent="-91440" fontAlgn="auto">
              <a:buFont typeface="Calibri" panose="020F0502020204030204" pitchFamily="34" charset="0"/>
              <a:buChar char=" "/>
              <a:defRPr/>
            </a:pPr>
            <a:r>
              <a:rPr lang="en-US" altLang="en-US" sz="2900" dirty="0">
                <a:solidFill>
                  <a:schemeClr val="tx1">
                    <a:lumMod val="75000"/>
                    <a:lumOff val="25000"/>
                  </a:schemeClr>
                </a:solidFill>
              </a:rPr>
              <a:t>Printing and </a:t>
            </a:r>
            <a:r>
              <a:rPr lang="en-US" altLang="en-US" sz="2900" u="sng" dirty="0">
                <a:solidFill>
                  <a:schemeClr val="tx1">
                    <a:lumMod val="75000"/>
                    <a:lumOff val="25000"/>
                  </a:schemeClr>
                </a:solidFill>
              </a:rPr>
              <a:t>escape sequence</a:t>
            </a:r>
            <a:r>
              <a:rPr lang="en-US" altLang="en-US" sz="2900" dirty="0">
                <a:solidFill>
                  <a:schemeClr val="tx1">
                    <a:lumMod val="75000"/>
                    <a:lumOff val="25000"/>
                  </a:schemeClr>
                </a:solidFill>
              </a:rPr>
              <a:t> prints a special character in an output string.</a:t>
            </a:r>
          </a:p>
          <a:p>
            <a:pPr marL="91440" indent="-91440" fontAlgn="auto">
              <a:buFont typeface="Calibri" panose="020F0502020204030204" pitchFamily="34" charset="0"/>
              <a:buChar char=" "/>
              <a:defRPr/>
            </a:pPr>
            <a:r>
              <a:rPr lang="en-US" altLang="en-US" sz="2900" dirty="0">
                <a:solidFill>
                  <a:schemeClr val="tx1">
                    <a:lumMod val="75000"/>
                    <a:lumOff val="25000"/>
                  </a:schemeClr>
                </a:solidFill>
              </a:rPr>
              <a:t>Common escape sequences:</a:t>
            </a:r>
          </a:p>
          <a:p>
            <a:pPr marL="384048" lvl="1" indent="-182880" fontAlgn="auto">
              <a:buFont typeface="Calibri" pitchFamily="34" charset="0"/>
              <a:buChar char="◦"/>
              <a:defRPr/>
            </a:pPr>
            <a:r>
              <a:rPr lang="en-US" altLang="en-US" sz="2700" dirty="0">
                <a:solidFill>
                  <a:schemeClr val="tx1">
                    <a:lumMod val="75000"/>
                    <a:lumOff val="25000"/>
                  </a:schemeClr>
                </a:solidFill>
              </a:rPr>
              <a:t>\b	backspace. (</a:t>
            </a:r>
            <a:r>
              <a:rPr lang="en-US" altLang="en-US" sz="2700" dirty="0" err="1">
                <a:solidFill>
                  <a:schemeClr val="tx1">
                    <a:lumMod val="75000"/>
                    <a:lumOff val="25000"/>
                  </a:schemeClr>
                </a:solidFill>
              </a:rPr>
              <a:t>e.g</a:t>
            </a:r>
            <a:r>
              <a:rPr lang="en-US" altLang="en-US" sz="2700" dirty="0">
                <a:solidFill>
                  <a:schemeClr val="tx1">
                    <a:lumMod val="75000"/>
                    <a:lumOff val="25000"/>
                  </a:schemeClr>
                </a:solidFill>
              </a:rPr>
              <a:t> “B\</a:t>
            </a:r>
            <a:r>
              <a:rPr lang="en-US" altLang="en-US" sz="2700" dirty="0" err="1">
                <a:solidFill>
                  <a:schemeClr val="tx1">
                    <a:lumMod val="75000"/>
                    <a:lumOff val="25000"/>
                  </a:schemeClr>
                </a:solidFill>
              </a:rPr>
              <a:t>bsecz</a:t>
            </a:r>
            <a:r>
              <a:rPr lang="en-US" altLang="en-US" sz="2700" dirty="0">
                <a:solidFill>
                  <a:schemeClr val="tx1">
                    <a:lumMod val="75000"/>
                    <a:lumOff val="25000"/>
                  </a:schemeClr>
                </a:solidFill>
              </a:rPr>
              <a:t>\</a:t>
            </a:r>
            <a:r>
              <a:rPr lang="en-US" altLang="en-US" sz="2700" dirty="0" err="1">
                <a:solidFill>
                  <a:schemeClr val="tx1">
                    <a:lumMod val="75000"/>
                    <a:lumOff val="25000"/>
                  </a:schemeClr>
                </a:solidFill>
              </a:rPr>
              <a:t>bret</a:t>
            </a:r>
            <a:r>
              <a:rPr lang="en-US" altLang="en-US" sz="2700" dirty="0">
                <a:solidFill>
                  <a:schemeClr val="tx1">
                    <a:lumMod val="75000"/>
                    <a:lumOff val="25000"/>
                  </a:schemeClr>
                </a:solidFill>
              </a:rPr>
              <a:t>” prints what?)</a:t>
            </a:r>
          </a:p>
          <a:p>
            <a:pPr marL="384048" lvl="1" indent="-182880" fontAlgn="auto">
              <a:buFont typeface="Calibri" pitchFamily="34" charset="0"/>
              <a:buChar char="◦"/>
              <a:defRPr/>
            </a:pPr>
            <a:r>
              <a:rPr lang="en-US" altLang="en-US" sz="2700" dirty="0">
                <a:solidFill>
                  <a:schemeClr val="tx1">
                    <a:lumMod val="75000"/>
                    <a:lumOff val="25000"/>
                  </a:schemeClr>
                </a:solidFill>
              </a:rPr>
              <a:t>\t	tab</a:t>
            </a:r>
          </a:p>
          <a:p>
            <a:pPr marL="384048" lvl="1" indent="-182880" fontAlgn="auto">
              <a:buFont typeface="Calibri" pitchFamily="34" charset="0"/>
              <a:buChar char="◦"/>
              <a:defRPr/>
            </a:pPr>
            <a:r>
              <a:rPr lang="en-US" altLang="en-US" sz="2700" dirty="0">
                <a:solidFill>
                  <a:schemeClr val="tx1">
                    <a:lumMod val="75000"/>
                    <a:lumOff val="25000"/>
                  </a:schemeClr>
                </a:solidFill>
              </a:rPr>
              <a:t>\n	newline</a:t>
            </a:r>
          </a:p>
          <a:p>
            <a:pPr marL="384048" lvl="1" indent="-182880" fontAlgn="auto">
              <a:buFont typeface="Calibri" pitchFamily="34" charset="0"/>
              <a:buChar char="◦"/>
              <a:defRPr/>
            </a:pPr>
            <a:r>
              <a:rPr lang="en-US" altLang="en-US" sz="2700" dirty="0">
                <a:solidFill>
                  <a:schemeClr val="tx1">
                    <a:lumMod val="75000"/>
                    <a:lumOff val="25000"/>
                  </a:schemeClr>
                </a:solidFill>
              </a:rPr>
              <a:t>\r	carriage return</a:t>
            </a:r>
          </a:p>
          <a:p>
            <a:pPr marL="384048" lvl="1" indent="-182880" fontAlgn="auto">
              <a:buFont typeface="Calibri" pitchFamily="34" charset="0"/>
              <a:buChar char="◦"/>
              <a:defRPr/>
            </a:pPr>
            <a:r>
              <a:rPr lang="en-US" altLang="en-US" sz="2700" dirty="0">
                <a:solidFill>
                  <a:schemeClr val="tx1">
                    <a:lumMod val="75000"/>
                    <a:lumOff val="25000"/>
                  </a:schemeClr>
                </a:solidFill>
              </a:rPr>
              <a:t>\”	double quote</a:t>
            </a:r>
          </a:p>
          <a:p>
            <a:pPr marL="384048" lvl="1" indent="-182880" fontAlgn="auto">
              <a:buFont typeface="Calibri" pitchFamily="34" charset="0"/>
              <a:buChar char="◦"/>
              <a:defRPr/>
            </a:pPr>
            <a:r>
              <a:rPr lang="en-US" altLang="en-US" sz="2700" dirty="0">
                <a:solidFill>
                  <a:schemeClr val="tx1">
                    <a:lumMod val="75000"/>
                    <a:lumOff val="25000"/>
                  </a:schemeClr>
                </a:solidFill>
              </a:rPr>
              <a:t>\’	single quote</a:t>
            </a:r>
          </a:p>
          <a:p>
            <a:pPr marL="384048" lvl="1" indent="-182880" fontAlgn="auto">
              <a:buFont typeface="Calibri" pitchFamily="34" charset="0"/>
              <a:buChar char="◦"/>
              <a:defRPr/>
            </a:pPr>
            <a:r>
              <a:rPr lang="en-US" altLang="en-US" sz="2700" dirty="0">
                <a:solidFill>
                  <a:schemeClr val="tx1">
                    <a:lumMod val="75000"/>
                    <a:lumOff val="25000"/>
                  </a:schemeClr>
                </a:solidFill>
              </a:rPr>
              <a:t>\\	backslash</a:t>
            </a:r>
          </a:p>
          <a:p>
            <a:pPr marL="91440" indent="-91440" fontAlgn="auto">
              <a:buFont typeface="Arial" charset="0"/>
              <a:buNone/>
              <a:defRPr/>
            </a:pPr>
            <a:endParaRPr lang="en-US" altLang="en-US" sz="3300" dirty="0">
              <a:solidFill>
                <a:schemeClr val="tx1">
                  <a:lumMod val="75000"/>
                  <a:lumOff val="25000"/>
                </a:schemeClr>
              </a:solidFill>
            </a:endParaRPr>
          </a:p>
        </p:txBody>
      </p:sp>
      <p:sp>
        <p:nvSpPr>
          <p:cNvPr id="34817" name="Rectangle 2"/>
          <p:cNvSpPr>
            <a:spLocks noGrp="1"/>
          </p:cNvSpPr>
          <p:nvPr>
            <p:ph type="title"/>
          </p:nvPr>
        </p:nvSpPr>
        <p:spPr/>
        <p:txBody>
          <a:bodyPr/>
          <a:lstStyle/>
          <a:p>
            <a:pPr fontAlgn="auto">
              <a:spcAft>
                <a:spcPts val="0"/>
              </a:spcAft>
              <a:defRPr/>
            </a:pPr>
            <a:r>
              <a:rPr lang="en-US" altLang="en-US" dirty="0">
                <a:solidFill>
                  <a:schemeClr val="tx1">
                    <a:lumMod val="75000"/>
                    <a:lumOff val="25000"/>
                  </a:schemeClr>
                </a:solidFill>
                <a:ea typeface="Arial" charset="0"/>
                <a:cs typeface="Arial" charset="0"/>
              </a:rPr>
              <a:t>Escape Sequences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5513" y="4495800"/>
            <a:ext cx="1639887" cy="16398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28650" y="1736725"/>
            <a:ext cx="8401050" cy="4619625"/>
          </a:xfrm>
        </p:spPr>
        <p:txBody>
          <a:bodyPr rtlCol="0">
            <a:normAutofit fontScale="85000" lnSpcReduction="20000"/>
          </a:bodyPr>
          <a:lstStyle/>
          <a:p>
            <a:pPr marL="0" indent="0" fontAlgn="auto">
              <a:lnSpc>
                <a:spcPct val="120000"/>
              </a:lnSpc>
              <a:spcBef>
                <a:spcPts val="0"/>
              </a:spcBef>
              <a:spcAft>
                <a:spcPts val="0"/>
              </a:spcAft>
              <a:buFont typeface="Calibri" panose="020F0502020204030204" pitchFamily="34" charset="0"/>
              <a:buChar char=" "/>
              <a:defRPr/>
            </a:pPr>
            <a:r>
              <a:rPr lang="en-US" altLang="en-US" dirty="0">
                <a:solidFill>
                  <a:srgbClr val="0432FF"/>
                </a:solidFill>
                <a:latin typeface="Consolas" charset="0"/>
                <a:ea typeface="Consolas" charset="0"/>
                <a:cs typeface="Consolas" charset="0"/>
              </a:rPr>
              <a:t>public class</a:t>
            </a:r>
            <a:r>
              <a:rPr lang="en-US" altLang="en-US" dirty="0">
                <a:solidFill>
                  <a:schemeClr val="tx1">
                    <a:lumMod val="75000"/>
                    <a:lumOff val="25000"/>
                  </a:schemeClr>
                </a:solidFill>
                <a:latin typeface="Consolas" charset="0"/>
                <a:ea typeface="Consolas" charset="0"/>
                <a:cs typeface="Consolas" charset="0"/>
              </a:rPr>
              <a:t> Roses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r>
              <a:rPr lang="en-US" altLang="en-US" dirty="0">
                <a:solidFill>
                  <a:srgbClr val="0432FF"/>
                </a:solidFill>
                <a:latin typeface="Consolas" charset="0"/>
                <a:ea typeface="Consolas" charset="0"/>
                <a:cs typeface="Consolas" charset="0"/>
              </a:rPr>
              <a:t>public static void </a:t>
            </a:r>
            <a:r>
              <a:rPr lang="en-US" altLang="en-US" dirty="0">
                <a:solidFill>
                  <a:schemeClr val="tx1">
                    <a:lumMod val="75000"/>
                    <a:lumOff val="25000"/>
                  </a:schemeClr>
                </a:solidFill>
                <a:latin typeface="Consolas" charset="0"/>
                <a:ea typeface="Consolas" charset="0"/>
                <a:cs typeface="Consolas" charset="0"/>
              </a:rPr>
              <a:t>main (String[] </a:t>
            </a:r>
            <a:r>
              <a:rPr lang="en-US" altLang="en-US" dirty="0" err="1">
                <a:solidFill>
                  <a:schemeClr val="tx1">
                    <a:lumMod val="75000"/>
                    <a:lumOff val="25000"/>
                  </a:schemeClr>
                </a:solidFill>
                <a:latin typeface="Consolas" charset="0"/>
                <a:ea typeface="Consolas" charset="0"/>
                <a:cs typeface="Consolas" charset="0"/>
              </a:rPr>
              <a:t>args</a:t>
            </a:r>
            <a:r>
              <a:rPr lang="en-US" altLang="en-US" dirty="0">
                <a:solidFill>
                  <a:schemeClr val="tx1">
                    <a:lumMod val="75000"/>
                    <a:lumOff val="25000"/>
                  </a:schemeClr>
                </a:solidFill>
                <a:latin typeface="Consolas" charset="0"/>
                <a:ea typeface="Consolas" charset="0"/>
                <a:cs typeface="Consolas" charset="0"/>
              </a:rPr>
              <a:t>)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r>
              <a:rPr lang="en-US" dirty="0" err="1">
                <a:solidFill>
                  <a:schemeClr val="tx1">
                    <a:lumMod val="75000"/>
                    <a:lumOff val="25000"/>
                  </a:schemeClr>
                </a:solidFill>
                <a:latin typeface="Consolas" charset="0"/>
                <a:ea typeface="Consolas" charset="0"/>
                <a:cs typeface="Consolas" charset="0"/>
              </a:rPr>
              <a:t>System.out.println</a:t>
            </a:r>
            <a:r>
              <a:rPr lang="en-US" dirty="0">
                <a:solidFill>
                  <a:schemeClr val="tx1">
                    <a:lumMod val="75000"/>
                    <a:lumOff val="25000"/>
                  </a:schemeClr>
                </a:solidFill>
                <a:latin typeface="Consolas" charset="0"/>
                <a:ea typeface="Consolas" charset="0"/>
                <a:cs typeface="Consolas" charset="0"/>
              </a:rPr>
              <a:t> ("</a:t>
            </a:r>
            <a:r>
              <a:rPr lang="en-US" dirty="0">
                <a:solidFill>
                  <a:srgbClr val="C00000"/>
                </a:solidFill>
                <a:latin typeface="Consolas" charset="0"/>
                <a:ea typeface="Consolas" charset="0"/>
                <a:cs typeface="Consolas" charset="0"/>
              </a:rPr>
              <a:t>Roses are red,\n\</a:t>
            </a:r>
            <a:r>
              <a:rPr lang="en-US" dirty="0" err="1">
                <a:solidFill>
                  <a:srgbClr val="C00000"/>
                </a:solidFill>
                <a:latin typeface="Consolas" charset="0"/>
                <a:ea typeface="Consolas" charset="0"/>
                <a:cs typeface="Consolas" charset="0"/>
              </a:rPr>
              <a:t>tViolets</a:t>
            </a:r>
            <a:r>
              <a:rPr lang="en-US" dirty="0">
                <a:solidFill>
                  <a:srgbClr val="C00000"/>
                </a:solidFill>
                <a:latin typeface="Consolas" charset="0"/>
                <a:ea typeface="Consolas" charset="0"/>
                <a:cs typeface="Consolas" charset="0"/>
              </a:rPr>
              <a:t> are blue,\n"</a:t>
            </a:r>
          </a:p>
          <a:p>
            <a:pPr marL="0" indent="0" fontAlgn="auto">
              <a:lnSpc>
                <a:spcPct val="120000"/>
              </a:lnSpc>
              <a:spcBef>
                <a:spcPts val="0"/>
              </a:spcBef>
              <a:spcAft>
                <a:spcPts val="0"/>
              </a:spcAft>
              <a:buFont typeface="Calibri" panose="020F0502020204030204" pitchFamily="34" charset="0"/>
              <a:buChar char=" "/>
              <a:defRPr/>
            </a:pPr>
            <a:r>
              <a:rPr lang="en-US" dirty="0">
                <a:solidFill>
                  <a:srgbClr val="C00000"/>
                </a:solidFill>
                <a:latin typeface="Consolas" charset="0"/>
                <a:ea typeface="Consolas" charset="0"/>
                <a:cs typeface="Consolas" charset="0"/>
              </a:rPr>
              <a:t>     </a:t>
            </a:r>
            <a:r>
              <a:rPr lang="en-US" dirty="0">
                <a:solidFill>
                  <a:schemeClr val="tx1"/>
                </a:solidFill>
                <a:latin typeface="Consolas" charset="0"/>
                <a:ea typeface="Consolas" charset="0"/>
                <a:cs typeface="Consolas" charset="0"/>
              </a:rPr>
              <a:t>+</a:t>
            </a:r>
            <a:r>
              <a:rPr lang="en-US" dirty="0">
                <a:solidFill>
                  <a:srgbClr val="C00000"/>
                </a:solidFill>
                <a:latin typeface="Consolas" charset="0"/>
                <a:ea typeface="Consolas" charset="0"/>
                <a:cs typeface="Consolas" charset="0"/>
              </a:rPr>
              <a:t> "Sugar is sweet,\n\</a:t>
            </a:r>
            <a:r>
              <a:rPr lang="en-US" dirty="0" err="1">
                <a:solidFill>
                  <a:srgbClr val="C00000"/>
                </a:solidFill>
                <a:latin typeface="Consolas" charset="0"/>
                <a:ea typeface="Consolas" charset="0"/>
                <a:cs typeface="Consolas" charset="0"/>
              </a:rPr>
              <a:t>tBut</a:t>
            </a:r>
            <a:r>
              <a:rPr lang="en-US" dirty="0">
                <a:solidFill>
                  <a:srgbClr val="C00000"/>
                </a:solidFill>
                <a:latin typeface="Consolas" charset="0"/>
                <a:ea typeface="Consolas" charset="0"/>
                <a:cs typeface="Consolas" charset="0"/>
              </a:rPr>
              <a:t> I have \"commitment issues\",\n\t"</a:t>
            </a:r>
          </a:p>
          <a:p>
            <a:pPr marL="0" indent="0" fontAlgn="auto">
              <a:lnSpc>
                <a:spcPct val="120000"/>
              </a:lnSpc>
              <a:spcBef>
                <a:spcPts val="0"/>
              </a:spcBef>
              <a:spcAft>
                <a:spcPts val="0"/>
              </a:spcAft>
              <a:buFont typeface="Calibri" panose="020F0502020204030204" pitchFamily="34" charset="0"/>
              <a:buChar char=" "/>
              <a:defRPr/>
            </a:pPr>
            <a:r>
              <a:rPr lang="en-US" dirty="0">
                <a:solidFill>
                  <a:srgbClr val="C00000"/>
                </a:solidFill>
                <a:latin typeface="Consolas" charset="0"/>
                <a:ea typeface="Consolas" charset="0"/>
                <a:cs typeface="Consolas" charset="0"/>
              </a:rPr>
              <a:t>     </a:t>
            </a:r>
            <a:r>
              <a:rPr lang="en-US" dirty="0">
                <a:solidFill>
                  <a:schemeClr val="tx1"/>
                </a:solidFill>
                <a:latin typeface="Consolas" charset="0"/>
                <a:ea typeface="Consolas" charset="0"/>
                <a:cs typeface="Consolas" charset="0"/>
              </a:rPr>
              <a:t>+</a:t>
            </a:r>
            <a:r>
              <a:rPr lang="en-US" dirty="0">
                <a:solidFill>
                  <a:srgbClr val="C00000"/>
                </a:solidFill>
                <a:latin typeface="Consolas" charset="0"/>
                <a:ea typeface="Consolas" charset="0"/>
                <a:cs typeface="Consolas" charset="0"/>
              </a:rPr>
              <a:t> "So I'd rather just be friends\n\</a:t>
            </a:r>
            <a:r>
              <a:rPr lang="en-US" dirty="0" err="1">
                <a:solidFill>
                  <a:srgbClr val="C00000"/>
                </a:solidFill>
                <a:latin typeface="Consolas" charset="0"/>
                <a:ea typeface="Consolas" charset="0"/>
                <a:cs typeface="Consolas" charset="0"/>
              </a:rPr>
              <a:t>tAt</a:t>
            </a:r>
            <a:r>
              <a:rPr lang="en-US" dirty="0">
                <a:solidFill>
                  <a:srgbClr val="C00000"/>
                </a:solidFill>
                <a:latin typeface="Consolas" charset="0"/>
                <a:ea typeface="Consolas" charset="0"/>
                <a:cs typeface="Consolas" charset="0"/>
              </a:rPr>
              <a:t> this point in our "</a:t>
            </a:r>
          </a:p>
          <a:p>
            <a:pPr marL="0" indent="0" fontAlgn="auto">
              <a:lnSpc>
                <a:spcPct val="120000"/>
              </a:lnSpc>
              <a:spcBef>
                <a:spcPts val="0"/>
              </a:spcBef>
              <a:spcAft>
                <a:spcPts val="0"/>
              </a:spcAft>
              <a:buFont typeface="Calibri" panose="020F0502020204030204" pitchFamily="34" charset="0"/>
              <a:buChar char=" "/>
              <a:defRPr/>
            </a:pPr>
            <a:r>
              <a:rPr lang="en-US" dirty="0">
                <a:solidFill>
                  <a:srgbClr val="C00000"/>
                </a:solidFill>
                <a:latin typeface="Consolas" charset="0"/>
                <a:ea typeface="Consolas" charset="0"/>
                <a:cs typeface="Consolas" charset="0"/>
              </a:rPr>
              <a:t>     </a:t>
            </a:r>
            <a:r>
              <a:rPr lang="en-US" dirty="0">
                <a:solidFill>
                  <a:schemeClr val="tx1"/>
                </a:solidFill>
                <a:latin typeface="Consolas" charset="0"/>
                <a:ea typeface="Consolas" charset="0"/>
                <a:cs typeface="Consolas" charset="0"/>
              </a:rPr>
              <a:t>+</a:t>
            </a:r>
            <a:r>
              <a:rPr lang="en-US" dirty="0">
                <a:solidFill>
                  <a:srgbClr val="C00000"/>
                </a:solidFill>
                <a:latin typeface="Consolas" charset="0"/>
                <a:ea typeface="Consolas" charset="0"/>
                <a:cs typeface="Consolas" charset="0"/>
              </a:rPr>
              <a:t> "relationship."</a:t>
            </a:r>
            <a:r>
              <a:rPr lang="en-US" dirty="0">
                <a:solidFill>
                  <a:schemeClr val="tx1">
                    <a:lumMod val="75000"/>
                    <a:lumOff val="25000"/>
                  </a:schemeClr>
                </a:solidFill>
                <a:latin typeface="Consolas" charset="0"/>
                <a:ea typeface="Consolas" charset="0"/>
                <a:cs typeface="Consolas" charset="0"/>
              </a:rPr>
              <a:t>); </a:t>
            </a:r>
            <a:r>
              <a:rPr lang="en-US" altLang="en-US" dirty="0">
                <a:solidFill>
                  <a:schemeClr val="tx1">
                    <a:lumMod val="75000"/>
                    <a:lumOff val="25000"/>
                  </a:schemeClr>
                </a:solidFill>
                <a:latin typeface="Consolas" charset="0"/>
                <a:ea typeface="Consolas" charset="0"/>
                <a:cs typeface="Consolas" charset="0"/>
              </a:rPr>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endParaRPr lang="en-US" altLang="en-US" dirty="0">
              <a:solidFill>
                <a:srgbClr val="444444"/>
              </a:solidFill>
              <a:latin typeface="Consolas" charset="0"/>
              <a:ea typeface="Consolas" charset="0"/>
              <a:cs typeface="Consolas" charset="0"/>
            </a:endParaRPr>
          </a:p>
          <a:p>
            <a:pPr marL="91440" indent="-91440" fontAlgn="auto">
              <a:buFont typeface="Calibri" panose="020F0502020204030204" pitchFamily="34" charset="0"/>
              <a:buChar char=" "/>
              <a:defRPr/>
            </a:pPr>
            <a:r>
              <a:rPr lang="en-US" altLang="en-US" b="1" u="sng" dirty="0">
                <a:solidFill>
                  <a:srgbClr val="444444"/>
                </a:solidFill>
                <a:latin typeface="Courier New" charset="0"/>
                <a:ea typeface="Courier New" charset="0"/>
                <a:cs typeface="Courier New" charset="0"/>
              </a:rPr>
              <a:t>Output:</a:t>
            </a:r>
          </a:p>
          <a:p>
            <a:pPr marL="91440" indent="-91440" fontAlgn="auto">
              <a:buFont typeface="Calibri" panose="020F0502020204030204" pitchFamily="34" charset="0"/>
              <a:buChar char=" "/>
              <a:defRPr/>
            </a:pPr>
            <a:r>
              <a:rPr lang="en-US" altLang="en-US" dirty="0">
                <a:solidFill>
                  <a:schemeClr val="tx1">
                    <a:lumMod val="75000"/>
                    <a:lumOff val="25000"/>
                  </a:schemeClr>
                </a:solidFill>
                <a:latin typeface="Courier New" charset="0"/>
                <a:ea typeface="Courier New" charset="0"/>
                <a:cs typeface="Courier New" charset="0"/>
              </a:rPr>
              <a:t>Roses are red,</a:t>
            </a:r>
            <a:br>
              <a:rPr lang="en-US" altLang="en-US" dirty="0">
                <a:solidFill>
                  <a:schemeClr val="tx1">
                    <a:lumMod val="75000"/>
                    <a:lumOff val="25000"/>
                  </a:schemeClr>
                </a:solidFill>
                <a:latin typeface="Courier New" charset="0"/>
                <a:ea typeface="Courier New" charset="0"/>
                <a:cs typeface="Courier New" charset="0"/>
              </a:rPr>
            </a:br>
            <a:r>
              <a:rPr lang="en-US" altLang="en-US" dirty="0">
                <a:solidFill>
                  <a:schemeClr val="tx1">
                    <a:lumMod val="75000"/>
                    <a:lumOff val="25000"/>
                  </a:schemeClr>
                </a:solidFill>
                <a:latin typeface="Courier New" charset="0"/>
                <a:ea typeface="Courier New" charset="0"/>
                <a:cs typeface="Courier New" charset="0"/>
              </a:rPr>
              <a:t>   Violets are blue,</a:t>
            </a:r>
            <a:br>
              <a:rPr lang="en-US" altLang="en-US" dirty="0">
                <a:solidFill>
                  <a:schemeClr val="tx1">
                    <a:lumMod val="75000"/>
                    <a:lumOff val="25000"/>
                  </a:schemeClr>
                </a:solidFill>
                <a:latin typeface="Courier New" charset="0"/>
                <a:ea typeface="Courier New" charset="0"/>
                <a:cs typeface="Courier New" charset="0"/>
              </a:rPr>
            </a:br>
            <a:r>
              <a:rPr lang="en-US" altLang="en-US" dirty="0">
                <a:solidFill>
                  <a:schemeClr val="tx1">
                    <a:lumMod val="75000"/>
                    <a:lumOff val="25000"/>
                  </a:schemeClr>
                </a:solidFill>
                <a:latin typeface="Courier New" charset="0"/>
                <a:ea typeface="Courier New" charset="0"/>
                <a:cs typeface="Courier New" charset="0"/>
              </a:rPr>
              <a:t>Sugar is sweet,</a:t>
            </a:r>
            <a:br>
              <a:rPr lang="en-US" altLang="en-US" dirty="0">
                <a:solidFill>
                  <a:schemeClr val="tx1">
                    <a:lumMod val="75000"/>
                    <a:lumOff val="25000"/>
                  </a:schemeClr>
                </a:solidFill>
                <a:latin typeface="Courier New" charset="0"/>
                <a:ea typeface="Courier New" charset="0"/>
                <a:cs typeface="Courier New" charset="0"/>
              </a:rPr>
            </a:br>
            <a:r>
              <a:rPr lang="en-US" altLang="en-US" dirty="0">
                <a:solidFill>
                  <a:schemeClr val="tx1">
                    <a:lumMod val="75000"/>
                    <a:lumOff val="25000"/>
                  </a:schemeClr>
                </a:solidFill>
                <a:latin typeface="Courier New" charset="0"/>
                <a:ea typeface="Courier New" charset="0"/>
                <a:cs typeface="Courier New" charset="0"/>
              </a:rPr>
              <a:t>   But I have "commitment issues",</a:t>
            </a:r>
            <a:br>
              <a:rPr lang="en-US" altLang="en-US" dirty="0">
                <a:solidFill>
                  <a:schemeClr val="tx1">
                    <a:lumMod val="75000"/>
                    <a:lumOff val="25000"/>
                  </a:schemeClr>
                </a:solidFill>
                <a:latin typeface="Courier New" charset="0"/>
                <a:ea typeface="Courier New" charset="0"/>
                <a:cs typeface="Courier New" charset="0"/>
              </a:rPr>
            </a:br>
            <a:r>
              <a:rPr lang="en-US" altLang="en-US" dirty="0">
                <a:solidFill>
                  <a:schemeClr val="tx1">
                    <a:lumMod val="75000"/>
                    <a:lumOff val="25000"/>
                  </a:schemeClr>
                </a:solidFill>
                <a:latin typeface="Courier New" charset="0"/>
                <a:ea typeface="Courier New" charset="0"/>
                <a:cs typeface="Courier New" charset="0"/>
              </a:rPr>
              <a:t>   So I'd rather just be friends</a:t>
            </a:r>
            <a:br>
              <a:rPr lang="en-US" altLang="en-US" dirty="0">
                <a:solidFill>
                  <a:schemeClr val="tx1">
                    <a:lumMod val="75000"/>
                    <a:lumOff val="25000"/>
                  </a:schemeClr>
                </a:solidFill>
                <a:latin typeface="Courier New" charset="0"/>
                <a:ea typeface="Courier New" charset="0"/>
                <a:cs typeface="Courier New" charset="0"/>
              </a:rPr>
            </a:br>
            <a:r>
              <a:rPr lang="en-US" altLang="en-US" dirty="0">
                <a:solidFill>
                  <a:schemeClr val="tx1">
                    <a:lumMod val="75000"/>
                    <a:lumOff val="25000"/>
                  </a:schemeClr>
                </a:solidFill>
                <a:latin typeface="Courier New" charset="0"/>
                <a:ea typeface="Courier New" charset="0"/>
                <a:cs typeface="Courier New" charset="0"/>
              </a:rPr>
              <a:t>   At this point in our relationship.</a:t>
            </a:r>
          </a:p>
          <a:p>
            <a:pPr marL="91440" indent="-91440" fontAlgn="auto">
              <a:buFont typeface="Calibri" panose="020F0502020204030204" pitchFamily="34" charset="0"/>
              <a:buChar char=" "/>
              <a:defRPr/>
            </a:pPr>
            <a:endParaRPr lang="en-US" dirty="0">
              <a:solidFill>
                <a:schemeClr val="tx1">
                  <a:lumMod val="75000"/>
                  <a:lumOff val="25000"/>
                </a:schemeClr>
              </a:solidFill>
            </a:endParaRPr>
          </a:p>
        </p:txBody>
      </p:sp>
      <p:sp>
        <p:nvSpPr>
          <p:cNvPr id="37890" name="Rectangle 2"/>
          <p:cNvSpPr>
            <a:spLocks noGrp="1"/>
          </p:cNvSpPr>
          <p:nvPr>
            <p:ph type="title"/>
          </p:nvPr>
        </p:nvSpPr>
        <p:spPr/>
        <p:txBody>
          <a:bodyPr/>
          <a:lstStyle/>
          <a:p>
            <a:pPr fontAlgn="auto">
              <a:spcAft>
                <a:spcPts val="0"/>
              </a:spcAft>
              <a:defRPr/>
            </a:pPr>
            <a:r>
              <a:rPr lang="en-US" altLang="en-US" dirty="0">
                <a:solidFill>
                  <a:schemeClr val="tx1">
                    <a:lumMod val="75000"/>
                    <a:lumOff val="25000"/>
                  </a:schemeClr>
                </a:solidFill>
                <a:ea typeface="Arial" charset="0"/>
                <a:cs typeface="Arial" charset="0"/>
              </a:rPr>
              <a:t>Java</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title="Pseudo code logo"/>
          <p:cNvSpPr/>
          <p:nvPr/>
        </p:nvSpPr>
        <p:spPr>
          <a:xfrm>
            <a:off x="7539037" y="5043487"/>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Content Placeholder 2"/>
          <p:cNvSpPr>
            <a:spLocks noGrp="1"/>
          </p:cNvSpPr>
          <p:nvPr>
            <p:ph idx="1"/>
          </p:nvPr>
        </p:nvSpPr>
        <p:spPr>
          <a:xfrm>
            <a:off x="817563" y="1860550"/>
            <a:ext cx="7543800" cy="4022725"/>
          </a:xfrm>
        </p:spPr>
        <p:txBody>
          <a:bodyPr rtlCol="0">
            <a:normAutofit fontScale="92500" lnSpcReduction="20000"/>
          </a:bodyPr>
          <a:lstStyle/>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Prints the number of keys on a piano.</a:t>
            </a:r>
          </a:p>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CLASS </a:t>
            </a:r>
            <a:r>
              <a:rPr lang="en-US" altLang="en-US" dirty="0" err="1">
                <a:solidFill>
                  <a:schemeClr val="tx1">
                    <a:lumMod val="75000"/>
                    <a:lumOff val="25000"/>
                  </a:schemeClr>
                </a:solidFill>
                <a:latin typeface="Consolas" charset="0"/>
                <a:ea typeface="Consolas" charset="0"/>
                <a:cs typeface="Consolas" charset="0"/>
              </a:rPr>
              <a:t>PianoKeys</a:t>
            </a:r>
            <a:endParaRPr lang="en-US" altLang="en-US" dirty="0">
              <a:solidFill>
                <a:schemeClr val="tx1">
                  <a:lumMod val="75000"/>
                  <a:lumOff val="25000"/>
                </a:schemeClr>
              </a:solidFill>
              <a:latin typeface="Consolas" charset="0"/>
              <a:ea typeface="Consolas" charset="0"/>
              <a:cs typeface="Consolas" charset="0"/>
            </a:endParaRPr>
          </a:p>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BEGIN</a:t>
            </a:r>
          </a:p>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METHOD Main()</a:t>
            </a:r>
          </a:p>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BEGIN</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keys = 88</a:t>
            </a:r>
          </a:p>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PRINT("A piano has " + keys + " keys.")</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END Main</a:t>
            </a:r>
          </a:p>
          <a:p>
            <a:pPr marL="91440" indent="-91440" fontAlgn="auto">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END </a:t>
            </a:r>
            <a:r>
              <a:rPr lang="en-US" altLang="en-US" dirty="0" err="1">
                <a:solidFill>
                  <a:schemeClr val="tx1">
                    <a:lumMod val="75000"/>
                    <a:lumOff val="25000"/>
                  </a:schemeClr>
                </a:solidFill>
                <a:latin typeface="Consolas" charset="0"/>
                <a:ea typeface="Consolas" charset="0"/>
                <a:cs typeface="Consolas" charset="0"/>
              </a:rPr>
              <a:t>PianoKeys</a:t>
            </a:r>
            <a:endParaRPr lang="en-US" altLang="en-US" dirty="0">
              <a:solidFill>
                <a:schemeClr val="tx1">
                  <a:lumMod val="75000"/>
                  <a:lumOff val="25000"/>
                </a:schemeClr>
              </a:solidFill>
              <a:latin typeface="Consolas" charset="0"/>
              <a:ea typeface="Consolas" charset="0"/>
              <a:cs typeface="Consolas" charset="0"/>
            </a:endParaRPr>
          </a:p>
          <a:p>
            <a:pPr marL="91440" indent="-91440" fontAlgn="auto">
              <a:buFont typeface="Calibri" panose="020F0502020204030204" pitchFamily="34" charset="0"/>
              <a:buNone/>
              <a:defRPr/>
            </a:pPr>
            <a:endParaRPr lang="en-US" altLang="en-US" dirty="0">
              <a:solidFill>
                <a:schemeClr val="tx1">
                  <a:lumMod val="75000"/>
                  <a:lumOff val="25000"/>
                </a:schemeClr>
              </a:solidFill>
              <a:latin typeface="Courier New" charset="0"/>
            </a:endParaRPr>
          </a:p>
          <a:p>
            <a:pPr marL="91440" indent="-91440" fontAlgn="auto">
              <a:buFont typeface="Calibri" panose="020F0502020204030204" pitchFamily="34" charset="0"/>
              <a:buNone/>
              <a:defRPr/>
            </a:pPr>
            <a:r>
              <a:rPr lang="en-US" altLang="en-US" b="1" dirty="0">
                <a:solidFill>
                  <a:schemeClr val="tx1">
                    <a:lumMod val="75000"/>
                    <a:lumOff val="25000"/>
                  </a:schemeClr>
                </a:solidFill>
                <a:latin typeface="Courier New" charset="0"/>
              </a:rPr>
              <a:t>Output:</a:t>
            </a:r>
            <a:r>
              <a:rPr lang="en-US" altLang="en-US" dirty="0">
                <a:solidFill>
                  <a:schemeClr val="tx1">
                    <a:lumMod val="75000"/>
                    <a:lumOff val="25000"/>
                  </a:schemeClr>
                </a:solidFill>
                <a:latin typeface="Courier New" charset="0"/>
              </a:rPr>
              <a:t> A piano has 88 keys.</a:t>
            </a:r>
          </a:p>
          <a:p>
            <a:pPr marL="91440" indent="-91440" fontAlgn="auto">
              <a:buFont typeface="Calibri" panose="020F0502020204030204" pitchFamily="34" charset="0"/>
              <a:buChar char=" "/>
              <a:defRPr/>
            </a:pPr>
            <a:endParaRPr lang="en-US" dirty="0">
              <a:solidFill>
                <a:schemeClr val="tx1">
                  <a:lumMod val="75000"/>
                  <a:lumOff val="25000"/>
                </a:schemeClr>
              </a:solidFill>
            </a:endParaRPr>
          </a:p>
        </p:txBody>
      </p:sp>
      <p:sp>
        <p:nvSpPr>
          <p:cNvPr id="41986" name="Rectangle 2"/>
          <p:cNvSpPr>
            <a:spLocks noGrp="1"/>
          </p:cNvSpPr>
          <p:nvPr>
            <p:ph type="title"/>
          </p:nvPr>
        </p:nvSpPr>
        <p:spPr>
          <a:xfrm>
            <a:off x="817563" y="301625"/>
            <a:ext cx="7543800" cy="1449388"/>
          </a:xfrm>
        </p:spPr>
        <p:txBody>
          <a:bodyPr/>
          <a:lstStyle/>
          <a:p>
            <a:pPr fontAlgn="auto">
              <a:spcAft>
                <a:spcPts val="0"/>
              </a:spcAft>
              <a:defRPr/>
            </a:pPr>
            <a:r>
              <a:rPr lang="en-US" altLang="en-US" dirty="0">
                <a:solidFill>
                  <a:schemeClr val="tx1">
                    <a:lumMod val="75000"/>
                    <a:lumOff val="25000"/>
                  </a:schemeClr>
                </a:solidFill>
                <a:ea typeface="Arial" charset="0"/>
                <a:cs typeface="Arial" charset="0"/>
              </a:rPr>
              <a:t> Pseudocode</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elated image" title="Java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3325" y="4724400"/>
            <a:ext cx="1487488" cy="148748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325" y="1846263"/>
            <a:ext cx="8016875" cy="4022725"/>
          </a:xfrm>
        </p:spPr>
        <p:txBody>
          <a:bodyPr rtlCol="0">
            <a:normAutofit fontScale="92500" lnSpcReduction="10000"/>
          </a:bodyPr>
          <a:lstStyle/>
          <a:p>
            <a:pPr marL="0" indent="0" fontAlgn="auto">
              <a:lnSpc>
                <a:spcPct val="120000"/>
              </a:lnSpc>
              <a:spcBef>
                <a:spcPts val="0"/>
              </a:spcBef>
              <a:spcAft>
                <a:spcPts val="0"/>
              </a:spcAft>
              <a:buFont typeface="Calibri" panose="020F0502020204030204" pitchFamily="34" charset="0"/>
              <a:buNone/>
              <a:defRPr/>
            </a:pPr>
            <a:r>
              <a:rPr lang="en-US" altLang="en-US" dirty="0">
                <a:solidFill>
                  <a:srgbClr val="339933"/>
                </a:solidFill>
                <a:latin typeface="Consolas" charset="0"/>
                <a:ea typeface="Consolas" charset="0"/>
                <a:cs typeface="Consolas" charset="0"/>
              </a:rPr>
              <a:t>// Prints the number of keys on a piano.</a:t>
            </a:r>
          </a:p>
          <a:p>
            <a:pPr marL="0" indent="0" fontAlgn="auto">
              <a:lnSpc>
                <a:spcPct val="120000"/>
              </a:lnSpc>
              <a:spcBef>
                <a:spcPts val="0"/>
              </a:spcBef>
              <a:spcAft>
                <a:spcPts val="0"/>
              </a:spcAft>
              <a:buFont typeface="Calibri" panose="020F0502020204030204" pitchFamily="34" charset="0"/>
              <a:buNone/>
              <a:defRPr/>
            </a:pPr>
            <a:r>
              <a:rPr lang="en-US" altLang="en-US" dirty="0">
                <a:solidFill>
                  <a:srgbClr val="0432FF"/>
                </a:solidFill>
                <a:latin typeface="Consolas" charset="0"/>
                <a:ea typeface="Consolas" charset="0"/>
                <a:cs typeface="Consolas" charset="0"/>
              </a:rPr>
              <a:t>public class</a:t>
            </a: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chemeClr val="tx1">
                    <a:lumMod val="75000"/>
                    <a:lumOff val="25000"/>
                  </a:schemeClr>
                </a:solidFill>
                <a:latin typeface="Consolas" charset="0"/>
                <a:ea typeface="Consolas" charset="0"/>
                <a:cs typeface="Consolas" charset="0"/>
              </a:rPr>
              <a:t>PianoKeys</a:t>
            </a:r>
            <a:endParaRPr lang="en-US" altLang="en-US" dirty="0">
              <a:solidFill>
                <a:schemeClr val="tx1">
                  <a:lumMod val="75000"/>
                  <a:lumOff val="25000"/>
                </a:schemeClr>
              </a:solidFill>
              <a:latin typeface="Consolas" charset="0"/>
              <a:ea typeface="Consolas" charset="0"/>
              <a:cs typeface="Consolas" charset="0"/>
            </a:endParaRP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a:t>
            </a:r>
            <a:r>
              <a:rPr lang="en-US" altLang="en-US" dirty="0">
                <a:solidFill>
                  <a:srgbClr val="0432FF"/>
                </a:solidFill>
                <a:latin typeface="Consolas" charset="0"/>
                <a:ea typeface="Consolas" charset="0"/>
                <a:cs typeface="Consolas" charset="0"/>
              </a:rPr>
              <a:t>public static void</a:t>
            </a:r>
            <a:r>
              <a:rPr lang="en-US" altLang="en-US" dirty="0">
                <a:solidFill>
                  <a:schemeClr val="tx1">
                    <a:lumMod val="75000"/>
                    <a:lumOff val="25000"/>
                  </a:schemeClr>
                </a:solidFill>
                <a:latin typeface="Consolas" charset="0"/>
                <a:ea typeface="Consolas" charset="0"/>
                <a:cs typeface="Consolas" charset="0"/>
              </a:rPr>
              <a:t> main (String[] </a:t>
            </a:r>
            <a:r>
              <a:rPr lang="en-US" altLang="en-US" dirty="0" err="1">
                <a:solidFill>
                  <a:schemeClr val="tx1">
                    <a:lumMod val="75000"/>
                    <a:lumOff val="25000"/>
                  </a:schemeClr>
                </a:solidFill>
                <a:latin typeface="Consolas" charset="0"/>
                <a:ea typeface="Consolas" charset="0"/>
                <a:cs typeface="Consolas" charset="0"/>
              </a:rPr>
              <a:t>args</a:t>
            </a:r>
            <a:r>
              <a:rPr lang="en-US" altLang="en-US" dirty="0">
                <a:solidFill>
                  <a:schemeClr val="tx1">
                    <a:lumMod val="75000"/>
                    <a:lumOff val="25000"/>
                  </a:schemeClr>
                </a:solidFill>
                <a:latin typeface="Consolas" charset="0"/>
                <a:ea typeface="Consolas" charset="0"/>
                <a:cs typeface="Consolas" charset="0"/>
              </a:rPr>
              <a:t>)</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rgbClr val="0432FF"/>
                </a:solidFill>
                <a:latin typeface="Consolas" charset="0"/>
                <a:ea typeface="Consolas" charset="0"/>
                <a:cs typeface="Consolas" charset="0"/>
              </a:rPr>
              <a:t>int</a:t>
            </a:r>
            <a:r>
              <a:rPr lang="en-US" altLang="en-US" dirty="0">
                <a:solidFill>
                  <a:schemeClr val="tx1">
                    <a:lumMod val="75000"/>
                    <a:lumOff val="25000"/>
                  </a:schemeClr>
                </a:solidFill>
                <a:latin typeface="Consolas" charset="0"/>
                <a:ea typeface="Consolas" charset="0"/>
                <a:cs typeface="Consolas" charset="0"/>
              </a:rPr>
              <a:t> keys = 88; </a:t>
            </a:r>
            <a:r>
              <a:rPr lang="en-US" altLang="en-US" dirty="0">
                <a:solidFill>
                  <a:srgbClr val="339933"/>
                </a:solidFill>
                <a:latin typeface="Consolas" charset="0"/>
                <a:ea typeface="Consolas" charset="0"/>
                <a:cs typeface="Consolas" charset="0"/>
              </a:rPr>
              <a:t>//declare and initialize</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      </a:t>
            </a:r>
            <a:r>
              <a:rPr lang="en-US" altLang="en-US" dirty="0" err="1">
                <a:solidFill>
                  <a:schemeClr val="tx1">
                    <a:lumMod val="75000"/>
                    <a:lumOff val="25000"/>
                  </a:schemeClr>
                </a:solidFill>
                <a:latin typeface="Consolas" charset="0"/>
                <a:ea typeface="Consolas" charset="0"/>
                <a:cs typeface="Consolas" charset="0"/>
              </a:rPr>
              <a:t>System.out.println</a:t>
            </a:r>
            <a:r>
              <a:rPr lang="en-US" altLang="en-US" dirty="0">
                <a:solidFill>
                  <a:schemeClr val="tx1">
                    <a:lumMod val="75000"/>
                    <a:lumOff val="25000"/>
                  </a:schemeClr>
                </a:solidFill>
                <a:latin typeface="Consolas" charset="0"/>
                <a:ea typeface="Consolas" charset="0"/>
                <a:cs typeface="Consolas" charset="0"/>
              </a:rPr>
              <a:t> ("</a:t>
            </a:r>
            <a:r>
              <a:rPr lang="en-US" altLang="en-US" dirty="0">
                <a:solidFill>
                  <a:srgbClr val="C00000"/>
                </a:solidFill>
                <a:latin typeface="Consolas" charset="0"/>
                <a:ea typeface="Consolas" charset="0"/>
                <a:cs typeface="Consolas" charset="0"/>
              </a:rPr>
              <a:t>A piano has</a:t>
            </a:r>
            <a:r>
              <a:rPr lang="en-US" altLang="en-US" dirty="0">
                <a:solidFill>
                  <a:schemeClr val="tx1">
                    <a:lumMod val="75000"/>
                    <a:lumOff val="25000"/>
                  </a:schemeClr>
                </a:solidFill>
                <a:latin typeface="Consolas" charset="0"/>
                <a:ea typeface="Consolas" charset="0"/>
                <a:cs typeface="Consolas" charset="0"/>
              </a:rPr>
              <a:t> " + keys + " </a:t>
            </a:r>
            <a:r>
              <a:rPr lang="en-US" altLang="en-US" dirty="0">
                <a:solidFill>
                  <a:srgbClr val="C00000"/>
                </a:solidFill>
                <a:latin typeface="Consolas" charset="0"/>
                <a:ea typeface="Consolas" charset="0"/>
                <a:cs typeface="Consolas" charset="0"/>
              </a:rPr>
              <a:t>keys.</a:t>
            </a:r>
            <a:r>
              <a:rPr lang="en-US" altLang="en-US" dirty="0">
                <a:solidFill>
                  <a:schemeClr val="tx1">
                    <a:lumMod val="75000"/>
                    <a:lumOff val="25000"/>
                  </a:schemeClr>
                </a:solidFill>
                <a:latin typeface="Consolas" charset="0"/>
                <a:ea typeface="Consolas" charset="0"/>
                <a:cs typeface="Consolas" charset="0"/>
              </a:rPr>
              <a:t>");</a:t>
            </a:r>
            <a:br>
              <a:rPr lang="en-US" altLang="en-US" dirty="0">
                <a:solidFill>
                  <a:schemeClr val="tx1">
                    <a:lumMod val="75000"/>
                    <a:lumOff val="25000"/>
                  </a:schemeClr>
                </a:solidFill>
                <a:latin typeface="Consolas" charset="0"/>
                <a:ea typeface="Consolas" charset="0"/>
                <a:cs typeface="Consolas" charset="0"/>
              </a:rPr>
            </a:br>
            <a:r>
              <a:rPr lang="en-US" altLang="en-US" dirty="0">
                <a:solidFill>
                  <a:schemeClr val="tx1">
                    <a:lumMod val="75000"/>
                    <a:lumOff val="25000"/>
                  </a:schemeClr>
                </a:solidFill>
                <a:latin typeface="Consolas" charset="0"/>
                <a:ea typeface="Consolas" charset="0"/>
                <a:cs typeface="Consolas" charset="0"/>
              </a:rPr>
              <a:t>  }</a:t>
            </a:r>
          </a:p>
          <a:p>
            <a:pPr marL="0" indent="0" fontAlgn="auto">
              <a:lnSpc>
                <a:spcPct val="120000"/>
              </a:lnSpc>
              <a:spcBef>
                <a:spcPts val="0"/>
              </a:spcBef>
              <a:spcAft>
                <a:spcPts val="0"/>
              </a:spcAft>
              <a:buFont typeface="Calibri" panose="020F0502020204030204" pitchFamily="34" charset="0"/>
              <a:buNone/>
              <a:defRPr/>
            </a:pPr>
            <a:r>
              <a:rPr lang="en-US" altLang="en-US" dirty="0">
                <a:solidFill>
                  <a:schemeClr val="tx1">
                    <a:lumMod val="75000"/>
                    <a:lumOff val="25000"/>
                  </a:schemeClr>
                </a:solidFill>
                <a:latin typeface="Consolas" charset="0"/>
                <a:ea typeface="Consolas" charset="0"/>
                <a:cs typeface="Consolas" charset="0"/>
              </a:rPr>
              <a:t>}</a:t>
            </a:r>
          </a:p>
          <a:p>
            <a:pPr marL="91440" indent="-91440" fontAlgn="auto">
              <a:buFont typeface="Calibri" panose="020F0502020204030204" pitchFamily="34" charset="0"/>
              <a:buNone/>
              <a:defRPr/>
            </a:pPr>
            <a:endParaRPr lang="en-US" altLang="en-US" dirty="0">
              <a:solidFill>
                <a:schemeClr val="tx1">
                  <a:lumMod val="75000"/>
                  <a:lumOff val="25000"/>
                </a:schemeClr>
              </a:solidFill>
              <a:latin typeface="Courier New" charset="0"/>
            </a:endParaRPr>
          </a:p>
          <a:p>
            <a:pPr marL="91440" indent="-91440" fontAlgn="auto">
              <a:buFont typeface="Calibri" panose="020F0502020204030204" pitchFamily="34" charset="0"/>
              <a:buNone/>
              <a:defRPr/>
            </a:pPr>
            <a:r>
              <a:rPr lang="en-US" altLang="en-US" b="1" dirty="0">
                <a:solidFill>
                  <a:schemeClr val="tx1">
                    <a:lumMod val="75000"/>
                    <a:lumOff val="25000"/>
                  </a:schemeClr>
                </a:solidFill>
                <a:latin typeface="Courier New" charset="0"/>
              </a:rPr>
              <a:t>Output:</a:t>
            </a:r>
            <a:r>
              <a:rPr lang="en-US" altLang="en-US" dirty="0">
                <a:solidFill>
                  <a:schemeClr val="tx1">
                    <a:lumMod val="75000"/>
                    <a:lumOff val="25000"/>
                  </a:schemeClr>
                </a:solidFill>
                <a:latin typeface="Courier New" charset="0"/>
              </a:rPr>
              <a:t> A piano has 88 keys.</a:t>
            </a:r>
          </a:p>
          <a:p>
            <a:pPr marL="91440" indent="-91440" fontAlgn="auto">
              <a:buFont typeface="Calibri" panose="020F0502020204030204" pitchFamily="34" charset="0"/>
              <a:buChar char=" "/>
              <a:defRPr/>
            </a:pPr>
            <a:endParaRPr lang="en-US" dirty="0">
              <a:solidFill>
                <a:schemeClr val="tx1">
                  <a:lumMod val="75000"/>
                  <a:lumOff val="25000"/>
                </a:schemeClr>
              </a:solidFill>
            </a:endParaRPr>
          </a:p>
        </p:txBody>
      </p:sp>
      <p:sp>
        <p:nvSpPr>
          <p:cNvPr id="43010" name="Rectangle 2"/>
          <p:cNvSpPr>
            <a:spLocks noGrp="1"/>
          </p:cNvSpPr>
          <p:nvPr>
            <p:ph type="title"/>
          </p:nvPr>
        </p:nvSpPr>
        <p:spPr/>
        <p:txBody>
          <a:bodyPr/>
          <a:lstStyle/>
          <a:p>
            <a:pPr fontAlgn="auto">
              <a:spcAft>
                <a:spcPts val="0"/>
              </a:spcAft>
              <a:defRPr/>
            </a:pPr>
            <a:r>
              <a:rPr lang="en-US" altLang="en-US" dirty="0">
                <a:solidFill>
                  <a:schemeClr val="tx1">
                    <a:lumMod val="75000"/>
                    <a:lumOff val="25000"/>
                  </a:schemeClr>
                </a:solidFill>
                <a:ea typeface="Arial" charset="0"/>
                <a:cs typeface="Arial" charset="0"/>
              </a:rPr>
              <a:t>Java</a:t>
            </a:r>
          </a:p>
        </p:txBody>
      </p:sp>
    </p:spTree>
  </p:cSld>
  <p:clrMapOvr>
    <a:masterClrMapping/>
  </p:clrMapOvr>
  <p:transition spd="slow"/>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6214</TotalTime>
  <Words>266</Words>
  <Application>Microsoft Office PowerPoint</Application>
  <PresentationFormat>On-screen Show (4:3)</PresentationFormat>
  <Paragraphs>105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Consolas</vt:lpstr>
      <vt:lpstr>Courier New</vt:lpstr>
      <vt:lpstr>Menlo</vt:lpstr>
      <vt:lpstr>Retrospect</vt:lpstr>
      <vt:lpstr>   Variables, Assignment, and Data Types</vt:lpstr>
      <vt:lpstr>Java  Keywords (bad for variable names)</vt:lpstr>
      <vt:lpstr>Printing strings in Java (review)</vt:lpstr>
      <vt:lpstr>Pseudocode</vt:lpstr>
      <vt:lpstr>Java</vt:lpstr>
      <vt:lpstr>Escape Sequences</vt:lpstr>
      <vt:lpstr>Java</vt:lpstr>
      <vt:lpstr> Pseudocode</vt:lpstr>
      <vt:lpstr>Java</vt:lpstr>
      <vt:lpstr>  Pseudocode</vt:lpstr>
      <vt:lpstr>Java</vt:lpstr>
      <vt:lpstr>Java</vt:lpstr>
      <vt:lpstr>Example in Java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CSE1301</dc:title>
  <dc:creator>Jon Preston</dc:creator>
  <cp:lastModifiedBy>Dexter Howard</cp:lastModifiedBy>
  <cp:revision>235</cp:revision>
  <dcterms:created xsi:type="dcterms:W3CDTF">2017-03-19T10:32:05Z</dcterms:created>
  <dcterms:modified xsi:type="dcterms:W3CDTF">2021-08-23T14:17:03Z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2012-04-21T00:00:00Z</vt:filetime>
  </property>
  <property fmtid="{D5CDD505-2E9C-101B-9397-08002B2CF9AE}" pid="3" name="LastSaved">
    <vt:filetime>2017-03-19T00:00:00Z</vt:filetime>
  </property>
</Properties>
</file>