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8" r:id="rId1"/>
  </p:sldMasterIdLst>
  <p:notesMasterIdLst>
    <p:notesMasterId r:id="rId14"/>
  </p:notesMasterIdLst>
  <p:handoutMasterIdLst>
    <p:handoutMasterId r:id="rId15"/>
  </p:handoutMasterIdLst>
  <p:sldIdLst>
    <p:sldId id="292" r:id="rId2"/>
    <p:sldId id="366" r:id="rId3"/>
    <p:sldId id="398" r:id="rId4"/>
    <p:sldId id="374" r:id="rId5"/>
    <p:sldId id="373" r:id="rId6"/>
    <p:sldId id="377" r:id="rId7"/>
    <p:sldId id="400" r:id="rId8"/>
    <p:sldId id="380" r:id="rId9"/>
    <p:sldId id="401" r:id="rId10"/>
    <p:sldId id="387" r:id="rId11"/>
    <p:sldId id="390" r:id="rId12"/>
    <p:sldId id="425" r:id="rId13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6E79F3-2520-0E42-8F00-157C1C528DDE}" v="4" dt="2021-08-20T15:31:45.41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225" autoAdjust="0"/>
    <p:restoredTop sz="95506" autoAdjust="0"/>
  </p:normalViewPr>
  <p:slideViewPr>
    <p:cSldViewPr>
      <p:cViewPr varScale="1">
        <p:scale>
          <a:sx n="88" d="100"/>
          <a:sy n="88" d="100"/>
        </p:scale>
        <p:origin x="936" y="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75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040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alcolm" userId="6fbabce8-ec94-4dd3-b118-672eb69ae1ad" providerId="ADAL" clId="{1271B285-1569-594D-B40C-82575E1355A0}"/>
    <pc:docChg chg="custSel modSld modMainMaster">
      <pc:chgData name="Douglas Malcolm" userId="6fbabce8-ec94-4dd3-b118-672eb69ae1ad" providerId="ADAL" clId="{1271B285-1569-594D-B40C-82575E1355A0}" dt="2021-06-21T19:18:33.803" v="66" actId="20577"/>
      <pc:docMkLst>
        <pc:docMk/>
      </pc:docMkLst>
      <pc:sldChg chg="addSp delSp modSp mod">
        <pc:chgData name="Douglas Malcolm" userId="6fbabce8-ec94-4dd3-b118-672eb69ae1ad" providerId="ADAL" clId="{1271B285-1569-594D-B40C-82575E1355A0}" dt="2021-06-21T19:18:33.803" v="66" actId="20577"/>
        <pc:sldMkLst>
          <pc:docMk/>
          <pc:sldMk cId="0" sldId="292"/>
        </pc:sldMkLst>
        <pc:spChg chg="mod">
          <ac:chgData name="Douglas Malcolm" userId="6fbabce8-ec94-4dd3-b118-672eb69ae1ad" providerId="ADAL" clId="{1271B285-1569-594D-B40C-82575E1355A0}" dt="2021-06-21T19:18:33.803" v="66" actId="20577"/>
          <ac:spMkLst>
            <pc:docMk/>
            <pc:sldMk cId="0" sldId="292"/>
            <ac:spMk id="4" creationId="{00000000-0000-0000-0000-000000000000}"/>
          </ac:spMkLst>
        </pc:spChg>
        <pc:spChg chg="del">
          <ac:chgData name="Douglas Malcolm" userId="6fbabce8-ec94-4dd3-b118-672eb69ae1ad" providerId="ADAL" clId="{1271B285-1569-594D-B40C-82575E1355A0}" dt="2021-06-04T18:11:06.062" v="58" actId="478"/>
          <ac:spMkLst>
            <pc:docMk/>
            <pc:sldMk cId="0" sldId="292"/>
            <ac:spMk id="3074" creationId="{00000000-0000-0000-0000-000000000000}"/>
          </ac:spMkLst>
        </pc:spChg>
        <pc:spChg chg="del">
          <ac:chgData name="Douglas Malcolm" userId="6fbabce8-ec94-4dd3-b118-672eb69ae1ad" providerId="ADAL" clId="{1271B285-1569-594D-B40C-82575E1355A0}" dt="2021-06-04T18:11:07.732" v="60" actId="478"/>
          <ac:spMkLst>
            <pc:docMk/>
            <pc:sldMk cId="0" sldId="292"/>
            <ac:spMk id="3076" creationId="{00000000-0000-0000-0000-000000000000}"/>
          </ac:spMkLst>
        </pc:spChg>
        <pc:spChg chg="del">
          <ac:chgData name="Douglas Malcolm" userId="6fbabce8-ec94-4dd3-b118-672eb69ae1ad" providerId="ADAL" clId="{1271B285-1569-594D-B40C-82575E1355A0}" dt="2021-06-04T18:11:06.826" v="59" actId="478"/>
          <ac:spMkLst>
            <pc:docMk/>
            <pc:sldMk cId="0" sldId="292"/>
            <ac:spMk id="15363" creationId="{00000000-0000-0000-0000-000000000000}"/>
          </ac:spMkLst>
        </pc:spChg>
        <pc:picChg chg="add mod">
          <ac:chgData name="Douglas Malcolm" userId="6fbabce8-ec94-4dd3-b118-672eb69ae1ad" providerId="ADAL" clId="{1271B285-1569-594D-B40C-82575E1355A0}" dt="2021-06-04T18:11:11.862" v="61"/>
          <ac:picMkLst>
            <pc:docMk/>
            <pc:sldMk cId="0" sldId="292"/>
            <ac:picMk id="7" creationId="{9006A2F0-EA0A-E84E-B388-5F6A7A980E43}"/>
          </ac:picMkLst>
        </pc:picChg>
      </pc:sldChg>
      <pc:sldChg chg="delSp mod">
        <pc:chgData name="Douglas Malcolm" userId="6fbabce8-ec94-4dd3-b118-672eb69ae1ad" providerId="ADAL" clId="{1271B285-1569-594D-B40C-82575E1355A0}" dt="2021-06-04T18:11:03.825" v="57" actId="478"/>
        <pc:sldMkLst>
          <pc:docMk/>
          <pc:sldMk cId="0" sldId="366"/>
        </pc:sldMkLst>
        <pc:spChg chg="del">
          <ac:chgData name="Douglas Malcolm" userId="6fbabce8-ec94-4dd3-b118-672eb69ae1ad" providerId="ADAL" clId="{1271B285-1569-594D-B40C-82575E1355A0}" dt="2021-06-04T18:11:01.737" v="55" actId="478"/>
          <ac:spMkLst>
            <pc:docMk/>
            <pc:sldMk cId="0" sldId="366"/>
            <ac:spMk id="2" creationId="{00000000-0000-0000-0000-000000000000}"/>
          </ac:spMkLst>
        </pc:spChg>
        <pc:spChg chg="del">
          <ac:chgData name="Douglas Malcolm" userId="6fbabce8-ec94-4dd3-b118-672eb69ae1ad" providerId="ADAL" clId="{1271B285-1569-594D-B40C-82575E1355A0}" dt="2021-06-04T18:11:02.679" v="56" actId="478"/>
          <ac:spMkLst>
            <pc:docMk/>
            <pc:sldMk cId="0" sldId="366"/>
            <ac:spMk id="14340" creationId="{00000000-0000-0000-0000-000000000000}"/>
          </ac:spMkLst>
        </pc:spChg>
        <pc:spChg chg="del">
          <ac:chgData name="Douglas Malcolm" userId="6fbabce8-ec94-4dd3-b118-672eb69ae1ad" providerId="ADAL" clId="{1271B285-1569-594D-B40C-82575E1355A0}" dt="2021-06-04T18:11:03.825" v="57" actId="478"/>
          <ac:spMkLst>
            <pc:docMk/>
            <pc:sldMk cId="0" sldId="366"/>
            <ac:spMk id="14341" creationId="{00000000-0000-0000-0000-000000000000}"/>
          </ac:spMkLst>
        </pc:spChg>
      </pc:sldChg>
      <pc:sldChg chg="delSp mod">
        <pc:chgData name="Douglas Malcolm" userId="6fbabce8-ec94-4dd3-b118-672eb69ae1ad" providerId="ADAL" clId="{1271B285-1569-594D-B40C-82575E1355A0}" dt="2021-06-04T18:10:21.937" v="42" actId="478"/>
        <pc:sldMkLst>
          <pc:docMk/>
          <pc:sldMk cId="0" sldId="373"/>
        </pc:sldMkLst>
        <pc:spChg chg="del">
          <ac:chgData name="Douglas Malcolm" userId="6fbabce8-ec94-4dd3-b118-672eb69ae1ad" providerId="ADAL" clId="{1271B285-1569-594D-B40C-82575E1355A0}" dt="2021-06-04T18:10:20.102" v="40" actId="478"/>
          <ac:spMkLst>
            <pc:docMk/>
            <pc:sldMk cId="0" sldId="373"/>
            <ac:spMk id="2" creationId="{00000000-0000-0000-0000-000000000000}"/>
          </ac:spMkLst>
        </pc:spChg>
        <pc:spChg chg="del">
          <ac:chgData name="Douglas Malcolm" userId="6fbabce8-ec94-4dd3-b118-672eb69ae1ad" providerId="ADAL" clId="{1271B285-1569-594D-B40C-82575E1355A0}" dt="2021-06-04T18:10:20.916" v="41" actId="478"/>
          <ac:spMkLst>
            <pc:docMk/>
            <pc:sldMk cId="0" sldId="373"/>
            <ac:spMk id="22532" creationId="{00000000-0000-0000-0000-000000000000}"/>
          </ac:spMkLst>
        </pc:spChg>
        <pc:spChg chg="del">
          <ac:chgData name="Douglas Malcolm" userId="6fbabce8-ec94-4dd3-b118-672eb69ae1ad" providerId="ADAL" clId="{1271B285-1569-594D-B40C-82575E1355A0}" dt="2021-06-04T18:10:21.937" v="42" actId="478"/>
          <ac:spMkLst>
            <pc:docMk/>
            <pc:sldMk cId="0" sldId="373"/>
            <ac:spMk id="22533" creationId="{00000000-0000-0000-0000-000000000000}"/>
          </ac:spMkLst>
        </pc:spChg>
      </pc:sldChg>
      <pc:sldChg chg="addSp delSp modSp mod">
        <pc:chgData name="Douglas Malcolm" userId="6fbabce8-ec94-4dd3-b118-672eb69ae1ad" providerId="ADAL" clId="{1271B285-1569-594D-B40C-82575E1355A0}" dt="2021-06-04T18:10:27.028" v="45" actId="478"/>
        <pc:sldMkLst>
          <pc:docMk/>
          <pc:sldMk cId="0" sldId="374"/>
        </pc:sldMkLst>
        <pc:spChg chg="del">
          <ac:chgData name="Douglas Malcolm" userId="6fbabce8-ec94-4dd3-b118-672eb69ae1ad" providerId="ADAL" clId="{1271B285-1569-594D-B40C-82575E1355A0}" dt="2021-06-04T18:10:25.087" v="43" actId="478"/>
          <ac:spMkLst>
            <pc:docMk/>
            <pc:sldMk cId="0" sldId="374"/>
            <ac:spMk id="2" creationId="{00000000-0000-0000-0000-000000000000}"/>
          </ac:spMkLst>
        </pc:spChg>
        <pc:spChg chg="del">
          <ac:chgData name="Douglas Malcolm" userId="6fbabce8-ec94-4dd3-b118-672eb69ae1ad" providerId="ADAL" clId="{1271B285-1569-594D-B40C-82575E1355A0}" dt="2021-06-04T18:10:26.042" v="44" actId="478"/>
          <ac:spMkLst>
            <pc:docMk/>
            <pc:sldMk cId="0" sldId="374"/>
            <ac:spMk id="19460" creationId="{00000000-0000-0000-0000-000000000000}"/>
          </ac:spMkLst>
        </pc:spChg>
        <pc:spChg chg="del">
          <ac:chgData name="Douglas Malcolm" userId="6fbabce8-ec94-4dd3-b118-672eb69ae1ad" providerId="ADAL" clId="{1271B285-1569-594D-B40C-82575E1355A0}" dt="2021-06-04T18:10:27.028" v="45" actId="478"/>
          <ac:spMkLst>
            <pc:docMk/>
            <pc:sldMk cId="0" sldId="374"/>
            <ac:spMk id="19461" creationId="{00000000-0000-0000-0000-000000000000}"/>
          </ac:spMkLst>
        </pc:spChg>
        <pc:picChg chg="add mod">
          <ac:chgData name="Douglas Malcolm" userId="6fbabce8-ec94-4dd3-b118-672eb69ae1ad" providerId="ADAL" clId="{1271B285-1569-594D-B40C-82575E1355A0}" dt="2021-06-04T18:09:21.696" v="19"/>
          <ac:picMkLst>
            <pc:docMk/>
            <pc:sldMk cId="0" sldId="374"/>
            <ac:picMk id="7" creationId="{E94AC3E4-D404-0646-8179-7E269A656903}"/>
          </ac:picMkLst>
        </pc:picChg>
      </pc:sldChg>
      <pc:sldChg chg="addSp delSp modSp mod">
        <pc:chgData name="Douglas Malcolm" userId="6fbabce8-ec94-4dd3-b118-672eb69ae1ad" providerId="ADAL" clId="{1271B285-1569-594D-B40C-82575E1355A0}" dt="2021-06-04T18:10:14.897" v="39" actId="478"/>
        <pc:sldMkLst>
          <pc:docMk/>
          <pc:sldMk cId="0" sldId="377"/>
        </pc:sldMkLst>
        <pc:spChg chg="del">
          <ac:chgData name="Douglas Malcolm" userId="6fbabce8-ec94-4dd3-b118-672eb69ae1ad" providerId="ADAL" clId="{1271B285-1569-594D-B40C-82575E1355A0}" dt="2021-06-04T18:10:12.703" v="37" actId="478"/>
          <ac:spMkLst>
            <pc:docMk/>
            <pc:sldMk cId="0" sldId="377"/>
            <ac:spMk id="2" creationId="{00000000-0000-0000-0000-000000000000}"/>
          </ac:spMkLst>
        </pc:spChg>
        <pc:spChg chg="del">
          <ac:chgData name="Douglas Malcolm" userId="6fbabce8-ec94-4dd3-b118-672eb69ae1ad" providerId="ADAL" clId="{1271B285-1569-594D-B40C-82575E1355A0}" dt="2021-06-04T18:10:13.594" v="38" actId="478"/>
          <ac:spMkLst>
            <pc:docMk/>
            <pc:sldMk cId="0" sldId="377"/>
            <ac:spMk id="23556" creationId="{00000000-0000-0000-0000-000000000000}"/>
          </ac:spMkLst>
        </pc:spChg>
        <pc:spChg chg="del">
          <ac:chgData name="Douglas Malcolm" userId="6fbabce8-ec94-4dd3-b118-672eb69ae1ad" providerId="ADAL" clId="{1271B285-1569-594D-B40C-82575E1355A0}" dt="2021-06-04T18:10:14.897" v="39" actId="478"/>
          <ac:spMkLst>
            <pc:docMk/>
            <pc:sldMk cId="0" sldId="377"/>
            <ac:spMk id="23557" creationId="{00000000-0000-0000-0000-000000000000}"/>
          </ac:spMkLst>
        </pc:spChg>
        <pc:picChg chg="add mod">
          <ac:chgData name="Douglas Malcolm" userId="6fbabce8-ec94-4dd3-b118-672eb69ae1ad" providerId="ADAL" clId="{1271B285-1569-594D-B40C-82575E1355A0}" dt="2021-06-04T18:09:27.838" v="21" actId="1076"/>
          <ac:picMkLst>
            <pc:docMk/>
            <pc:sldMk cId="0" sldId="377"/>
            <ac:picMk id="7" creationId="{2FE2CEA4-1AF0-1845-A3A7-31887A816F73}"/>
          </ac:picMkLst>
        </pc:picChg>
      </pc:sldChg>
      <pc:sldChg chg="addSp delSp modSp mod">
        <pc:chgData name="Douglas Malcolm" userId="6fbabce8-ec94-4dd3-b118-672eb69ae1ad" providerId="ADAL" clId="{1271B285-1569-594D-B40C-82575E1355A0}" dt="2021-06-04T18:10:01.612" v="33" actId="478"/>
        <pc:sldMkLst>
          <pc:docMk/>
          <pc:sldMk cId="0" sldId="380"/>
        </pc:sldMkLst>
        <pc:spChg chg="del">
          <ac:chgData name="Douglas Malcolm" userId="6fbabce8-ec94-4dd3-b118-672eb69ae1ad" providerId="ADAL" clId="{1271B285-1569-594D-B40C-82575E1355A0}" dt="2021-06-04T18:09:58.575" v="31" actId="478"/>
          <ac:spMkLst>
            <pc:docMk/>
            <pc:sldMk cId="0" sldId="380"/>
            <ac:spMk id="2" creationId="{00000000-0000-0000-0000-000000000000}"/>
          </ac:spMkLst>
        </pc:spChg>
        <pc:spChg chg="del">
          <ac:chgData name="Douglas Malcolm" userId="6fbabce8-ec94-4dd3-b118-672eb69ae1ad" providerId="ADAL" clId="{1271B285-1569-594D-B40C-82575E1355A0}" dt="2021-06-04T18:10:00.060" v="32" actId="478"/>
          <ac:spMkLst>
            <pc:docMk/>
            <pc:sldMk cId="0" sldId="380"/>
            <ac:spMk id="28676" creationId="{00000000-0000-0000-0000-000000000000}"/>
          </ac:spMkLst>
        </pc:spChg>
        <pc:spChg chg="del">
          <ac:chgData name="Douglas Malcolm" userId="6fbabce8-ec94-4dd3-b118-672eb69ae1ad" providerId="ADAL" clId="{1271B285-1569-594D-B40C-82575E1355A0}" dt="2021-06-04T18:10:01.612" v="33" actId="478"/>
          <ac:spMkLst>
            <pc:docMk/>
            <pc:sldMk cId="0" sldId="380"/>
            <ac:spMk id="28677" creationId="{00000000-0000-0000-0000-000000000000}"/>
          </ac:spMkLst>
        </pc:spChg>
        <pc:picChg chg="add mod">
          <ac:chgData name="Douglas Malcolm" userId="6fbabce8-ec94-4dd3-b118-672eb69ae1ad" providerId="ADAL" clId="{1271B285-1569-594D-B40C-82575E1355A0}" dt="2021-06-04T18:09:33.357" v="22"/>
          <ac:picMkLst>
            <pc:docMk/>
            <pc:sldMk cId="0" sldId="380"/>
            <ac:picMk id="7" creationId="{A4C1E9E8-F912-B340-9C3F-06D24B602496}"/>
          </ac:picMkLst>
        </pc:picChg>
      </pc:sldChg>
      <pc:sldChg chg="addSp delSp modSp mod">
        <pc:chgData name="Douglas Malcolm" userId="6fbabce8-ec94-4dd3-b118-672eb69ae1ad" providerId="ADAL" clId="{1271B285-1569-594D-B40C-82575E1355A0}" dt="2021-06-04T18:09:47.552" v="27" actId="478"/>
        <pc:sldMkLst>
          <pc:docMk/>
          <pc:sldMk cId="0" sldId="387"/>
        </pc:sldMkLst>
        <pc:spChg chg="del">
          <ac:chgData name="Douglas Malcolm" userId="6fbabce8-ec94-4dd3-b118-672eb69ae1ad" providerId="ADAL" clId="{1271B285-1569-594D-B40C-82575E1355A0}" dt="2021-06-04T18:09:47.552" v="27" actId="478"/>
          <ac:spMkLst>
            <pc:docMk/>
            <pc:sldMk cId="0" sldId="387"/>
            <ac:spMk id="2" creationId="{00000000-0000-0000-0000-000000000000}"/>
          </ac:spMkLst>
        </pc:spChg>
        <pc:spChg chg="del">
          <ac:chgData name="Douglas Malcolm" userId="6fbabce8-ec94-4dd3-b118-672eb69ae1ad" providerId="ADAL" clId="{1271B285-1569-594D-B40C-82575E1355A0}" dt="2021-06-04T18:09:43.267" v="25" actId="478"/>
          <ac:spMkLst>
            <pc:docMk/>
            <pc:sldMk cId="0" sldId="387"/>
            <ac:spMk id="34820" creationId="{00000000-0000-0000-0000-000000000000}"/>
          </ac:spMkLst>
        </pc:spChg>
        <pc:spChg chg="del">
          <ac:chgData name="Douglas Malcolm" userId="6fbabce8-ec94-4dd3-b118-672eb69ae1ad" providerId="ADAL" clId="{1271B285-1569-594D-B40C-82575E1355A0}" dt="2021-06-04T18:09:44.585" v="26" actId="478"/>
          <ac:spMkLst>
            <pc:docMk/>
            <pc:sldMk cId="0" sldId="387"/>
            <ac:spMk id="34821" creationId="{00000000-0000-0000-0000-000000000000}"/>
          </ac:spMkLst>
        </pc:spChg>
        <pc:picChg chg="add mod">
          <ac:chgData name="Douglas Malcolm" userId="6fbabce8-ec94-4dd3-b118-672eb69ae1ad" providerId="ADAL" clId="{1271B285-1569-594D-B40C-82575E1355A0}" dt="2021-06-04T18:09:38.616" v="24" actId="1076"/>
          <ac:picMkLst>
            <pc:docMk/>
            <pc:sldMk cId="0" sldId="387"/>
            <ac:picMk id="7" creationId="{71EFC53D-C522-0B41-85A9-C7E5D8EF3BD9}"/>
          </ac:picMkLst>
        </pc:picChg>
      </pc:sldChg>
      <pc:sldChg chg="delSp modSp mod">
        <pc:chgData name="Douglas Malcolm" userId="6fbabce8-ec94-4dd3-b118-672eb69ae1ad" providerId="ADAL" clId="{1271B285-1569-594D-B40C-82575E1355A0}" dt="2021-06-04T18:10:56.325" v="54" actId="27636"/>
        <pc:sldMkLst>
          <pc:docMk/>
          <pc:sldMk cId="0" sldId="398"/>
        </pc:sldMkLst>
        <pc:spChg chg="del">
          <ac:chgData name="Douglas Malcolm" userId="6fbabce8-ec94-4dd3-b118-672eb69ae1ad" providerId="ADAL" clId="{1271B285-1569-594D-B40C-82575E1355A0}" dt="2021-06-04T18:10:31.710" v="46" actId="478"/>
          <ac:spMkLst>
            <pc:docMk/>
            <pc:sldMk cId="0" sldId="398"/>
            <ac:spMk id="2" creationId="{00000000-0000-0000-0000-000000000000}"/>
          </ac:spMkLst>
        </pc:spChg>
        <pc:spChg chg="mod">
          <ac:chgData name="Douglas Malcolm" userId="6fbabce8-ec94-4dd3-b118-672eb69ae1ad" providerId="ADAL" clId="{1271B285-1569-594D-B40C-82575E1355A0}" dt="2021-06-04T18:10:56.325" v="54" actId="27636"/>
          <ac:spMkLst>
            <pc:docMk/>
            <pc:sldMk cId="0" sldId="398"/>
            <ac:spMk id="3" creationId="{00000000-0000-0000-0000-000000000000}"/>
          </ac:spMkLst>
        </pc:spChg>
        <pc:spChg chg="del mod">
          <ac:chgData name="Douglas Malcolm" userId="6fbabce8-ec94-4dd3-b118-672eb69ae1ad" providerId="ADAL" clId="{1271B285-1569-594D-B40C-82575E1355A0}" dt="2021-06-04T18:10:50.445" v="51" actId="478"/>
          <ac:spMkLst>
            <pc:docMk/>
            <pc:sldMk cId="0" sldId="398"/>
            <ac:spMk id="18436" creationId="{00000000-0000-0000-0000-000000000000}"/>
          </ac:spMkLst>
        </pc:spChg>
        <pc:spChg chg="del">
          <ac:chgData name="Douglas Malcolm" userId="6fbabce8-ec94-4dd3-b118-672eb69ae1ad" providerId="ADAL" clId="{1271B285-1569-594D-B40C-82575E1355A0}" dt="2021-06-04T18:10:52.668" v="52" actId="478"/>
          <ac:spMkLst>
            <pc:docMk/>
            <pc:sldMk cId="0" sldId="398"/>
            <ac:spMk id="18437" creationId="{00000000-0000-0000-0000-000000000000}"/>
          </ac:spMkLst>
        </pc:spChg>
      </pc:sldChg>
      <pc:sldChg chg="delSp modSp mod">
        <pc:chgData name="Douglas Malcolm" userId="6fbabce8-ec94-4dd3-b118-672eb69ae1ad" providerId="ADAL" clId="{1271B285-1569-594D-B40C-82575E1355A0}" dt="2021-06-04T18:10:08.102" v="36" actId="478"/>
        <pc:sldMkLst>
          <pc:docMk/>
          <pc:sldMk cId="0" sldId="400"/>
        </pc:sldMkLst>
        <pc:spChg chg="del">
          <ac:chgData name="Douglas Malcolm" userId="6fbabce8-ec94-4dd3-b118-672eb69ae1ad" providerId="ADAL" clId="{1271B285-1569-594D-B40C-82575E1355A0}" dt="2021-06-04T18:10:05.419" v="34" actId="478"/>
          <ac:spMkLst>
            <pc:docMk/>
            <pc:sldMk cId="0" sldId="400"/>
            <ac:spMk id="2" creationId="{00000000-0000-0000-0000-000000000000}"/>
          </ac:spMkLst>
        </pc:spChg>
        <pc:spChg chg="mod">
          <ac:chgData name="Douglas Malcolm" userId="6fbabce8-ec94-4dd3-b118-672eb69ae1ad" providerId="ADAL" clId="{1271B285-1569-594D-B40C-82575E1355A0}" dt="2021-06-04T17:06:47.155" v="0"/>
          <ac:spMkLst>
            <pc:docMk/>
            <pc:sldMk cId="0" sldId="400"/>
            <ac:spMk id="3" creationId="{00000000-0000-0000-0000-000000000000}"/>
          </ac:spMkLst>
        </pc:spChg>
        <pc:spChg chg="del">
          <ac:chgData name="Douglas Malcolm" userId="6fbabce8-ec94-4dd3-b118-672eb69ae1ad" providerId="ADAL" clId="{1271B285-1569-594D-B40C-82575E1355A0}" dt="2021-06-04T18:10:07.153" v="35" actId="478"/>
          <ac:spMkLst>
            <pc:docMk/>
            <pc:sldMk cId="0" sldId="400"/>
            <ac:spMk id="27652" creationId="{00000000-0000-0000-0000-000000000000}"/>
          </ac:spMkLst>
        </pc:spChg>
        <pc:spChg chg="del">
          <ac:chgData name="Douglas Malcolm" userId="6fbabce8-ec94-4dd3-b118-672eb69ae1ad" providerId="ADAL" clId="{1271B285-1569-594D-B40C-82575E1355A0}" dt="2021-06-04T18:10:08.102" v="36" actId="478"/>
          <ac:spMkLst>
            <pc:docMk/>
            <pc:sldMk cId="0" sldId="400"/>
            <ac:spMk id="27653" creationId="{00000000-0000-0000-0000-000000000000}"/>
          </ac:spMkLst>
        </pc:spChg>
      </pc:sldChg>
      <pc:sldChg chg="delSp modSp mod">
        <pc:chgData name="Douglas Malcolm" userId="6fbabce8-ec94-4dd3-b118-672eb69ae1ad" providerId="ADAL" clId="{1271B285-1569-594D-B40C-82575E1355A0}" dt="2021-06-04T18:09:55.149" v="30" actId="478"/>
        <pc:sldMkLst>
          <pc:docMk/>
          <pc:sldMk cId="0" sldId="401"/>
        </pc:sldMkLst>
        <pc:spChg chg="del">
          <ac:chgData name="Douglas Malcolm" userId="6fbabce8-ec94-4dd3-b118-672eb69ae1ad" providerId="ADAL" clId="{1271B285-1569-594D-B40C-82575E1355A0}" dt="2021-06-04T18:09:55.149" v="30" actId="478"/>
          <ac:spMkLst>
            <pc:docMk/>
            <pc:sldMk cId="0" sldId="401"/>
            <ac:spMk id="2" creationId="{00000000-0000-0000-0000-000000000000}"/>
          </ac:spMkLst>
        </pc:spChg>
        <pc:spChg chg="mod">
          <ac:chgData name="Douglas Malcolm" userId="6fbabce8-ec94-4dd3-b118-672eb69ae1ad" providerId="ADAL" clId="{1271B285-1569-594D-B40C-82575E1355A0}" dt="2021-06-04T17:06:47.155" v="0"/>
          <ac:spMkLst>
            <pc:docMk/>
            <pc:sldMk cId="0" sldId="401"/>
            <ac:spMk id="3" creationId="{00000000-0000-0000-0000-000000000000}"/>
          </ac:spMkLst>
        </pc:spChg>
        <pc:spChg chg="del">
          <ac:chgData name="Douglas Malcolm" userId="6fbabce8-ec94-4dd3-b118-672eb69ae1ad" providerId="ADAL" clId="{1271B285-1569-594D-B40C-82575E1355A0}" dt="2021-06-04T18:09:50.959" v="28" actId="478"/>
          <ac:spMkLst>
            <pc:docMk/>
            <pc:sldMk cId="0" sldId="401"/>
            <ac:spMk id="33796" creationId="{00000000-0000-0000-0000-000000000000}"/>
          </ac:spMkLst>
        </pc:spChg>
        <pc:spChg chg="del">
          <ac:chgData name="Douglas Malcolm" userId="6fbabce8-ec94-4dd3-b118-672eb69ae1ad" providerId="ADAL" clId="{1271B285-1569-594D-B40C-82575E1355A0}" dt="2021-06-04T18:09:52.196" v="29" actId="478"/>
          <ac:spMkLst>
            <pc:docMk/>
            <pc:sldMk cId="0" sldId="401"/>
            <ac:spMk id="33797" creationId="{00000000-0000-0000-0000-000000000000}"/>
          </ac:spMkLst>
        </pc:spChg>
      </pc:sldChg>
      <pc:sldMasterChg chg="delSp mod delSldLayout modSldLayout">
        <pc:chgData name="Douglas Malcolm" userId="6fbabce8-ec94-4dd3-b118-672eb69ae1ad" providerId="ADAL" clId="{1271B285-1569-594D-B40C-82575E1355A0}" dt="2021-06-04T18:08:51.695" v="18" actId="478"/>
        <pc:sldMasterMkLst>
          <pc:docMk/>
          <pc:sldMasterMk cId="0" sldId="2147484048"/>
        </pc:sldMasterMkLst>
        <pc:spChg chg="del">
          <ac:chgData name="Douglas Malcolm" userId="6fbabce8-ec94-4dd3-b118-672eb69ae1ad" providerId="ADAL" clId="{1271B285-1569-594D-B40C-82575E1355A0}" dt="2021-06-04T18:08:26.419" v="11" actId="478"/>
          <ac:spMkLst>
            <pc:docMk/>
            <pc:sldMasterMk cId="0" sldId="2147484048"/>
            <ac:spMk id="4" creationId="{00000000-0000-0000-0000-000000000000}"/>
          </ac:spMkLst>
        </pc:spChg>
        <pc:spChg chg="del">
          <ac:chgData name="Douglas Malcolm" userId="6fbabce8-ec94-4dd3-b118-672eb69ae1ad" providerId="ADAL" clId="{1271B285-1569-594D-B40C-82575E1355A0}" dt="2021-06-04T18:08:23.803" v="10" actId="478"/>
          <ac:spMkLst>
            <pc:docMk/>
            <pc:sldMasterMk cId="0" sldId="2147484048"/>
            <ac:spMk id="5" creationId="{00000000-0000-0000-0000-000000000000}"/>
          </ac:spMkLst>
        </pc:spChg>
        <pc:spChg chg="del">
          <ac:chgData name="Douglas Malcolm" userId="6fbabce8-ec94-4dd3-b118-672eb69ae1ad" providerId="ADAL" clId="{1271B285-1569-594D-B40C-82575E1355A0}" dt="2021-06-04T18:08:28.867" v="12" actId="478"/>
          <ac:spMkLst>
            <pc:docMk/>
            <pc:sldMasterMk cId="0" sldId="2147484048"/>
            <ac:spMk id="6" creationId="{00000000-0000-0000-0000-000000000000}"/>
          </ac:spMkLst>
        </pc:spChg>
        <pc:sldLayoutChg chg="delSp mod">
          <pc:chgData name="Douglas Malcolm" userId="6fbabce8-ec94-4dd3-b118-672eb69ae1ad" providerId="ADAL" clId="{1271B285-1569-594D-B40C-82575E1355A0}" dt="2021-06-04T18:08:51.695" v="18" actId="478"/>
          <pc:sldLayoutMkLst>
            <pc:docMk/>
            <pc:sldMasterMk cId="0" sldId="2147484048"/>
            <pc:sldLayoutMk cId="857204450" sldId="2147484066"/>
          </pc:sldLayoutMkLst>
          <pc:spChg chg="del">
            <ac:chgData name="Douglas Malcolm" userId="6fbabce8-ec94-4dd3-b118-672eb69ae1ad" providerId="ADAL" clId="{1271B285-1569-594D-B40C-82575E1355A0}" dt="2021-06-04T18:08:49.523" v="16" actId="478"/>
            <ac:spMkLst>
              <pc:docMk/>
              <pc:sldMasterMk cId="0" sldId="2147484048"/>
              <pc:sldLayoutMk cId="857204450" sldId="2147484066"/>
              <ac:spMk id="4" creationId="{00000000-0000-0000-0000-000000000000}"/>
            </ac:spMkLst>
          </pc:spChg>
          <pc:spChg chg="del">
            <ac:chgData name="Douglas Malcolm" userId="6fbabce8-ec94-4dd3-b118-672eb69ae1ad" providerId="ADAL" clId="{1271B285-1569-594D-B40C-82575E1355A0}" dt="2021-06-04T18:08:50.790" v="17" actId="478"/>
            <ac:spMkLst>
              <pc:docMk/>
              <pc:sldMasterMk cId="0" sldId="2147484048"/>
              <pc:sldLayoutMk cId="857204450" sldId="2147484066"/>
              <ac:spMk id="5" creationId="{00000000-0000-0000-0000-000000000000}"/>
            </ac:spMkLst>
          </pc:spChg>
          <pc:spChg chg="del">
            <ac:chgData name="Douglas Malcolm" userId="6fbabce8-ec94-4dd3-b118-672eb69ae1ad" providerId="ADAL" clId="{1271B285-1569-594D-B40C-82575E1355A0}" dt="2021-06-04T18:08:51.695" v="18" actId="478"/>
            <ac:spMkLst>
              <pc:docMk/>
              <pc:sldMasterMk cId="0" sldId="2147484048"/>
              <pc:sldLayoutMk cId="857204450" sldId="2147484066"/>
              <ac:spMk id="6" creationId="{00000000-0000-0000-0000-000000000000}"/>
            </ac:spMkLst>
          </pc:spChg>
        </pc:sldLayoutChg>
        <pc:sldLayoutChg chg="del">
          <pc:chgData name="Douglas Malcolm" userId="6fbabce8-ec94-4dd3-b118-672eb69ae1ad" providerId="ADAL" clId="{1271B285-1569-594D-B40C-82575E1355A0}" dt="2021-06-04T18:08:09.244" v="8" actId="2696"/>
          <pc:sldLayoutMkLst>
            <pc:docMk/>
            <pc:sldMasterMk cId="0" sldId="2147484048"/>
            <pc:sldLayoutMk cId="1714887074" sldId="2147484067"/>
          </pc:sldLayoutMkLst>
        </pc:sldLayoutChg>
        <pc:sldLayoutChg chg="del">
          <pc:chgData name="Douglas Malcolm" userId="6fbabce8-ec94-4dd3-b118-672eb69ae1ad" providerId="ADAL" clId="{1271B285-1569-594D-B40C-82575E1355A0}" dt="2021-06-04T18:08:06.759" v="7" actId="2696"/>
          <pc:sldLayoutMkLst>
            <pc:docMk/>
            <pc:sldMasterMk cId="0" sldId="2147484048"/>
            <pc:sldLayoutMk cId="729026331" sldId="2147484068"/>
          </pc:sldLayoutMkLst>
        </pc:sldLayoutChg>
        <pc:sldLayoutChg chg="del">
          <pc:chgData name="Douglas Malcolm" userId="6fbabce8-ec94-4dd3-b118-672eb69ae1ad" providerId="ADAL" clId="{1271B285-1569-594D-B40C-82575E1355A0}" dt="2021-06-04T18:08:04.602" v="6" actId="2696"/>
          <pc:sldLayoutMkLst>
            <pc:docMk/>
            <pc:sldMasterMk cId="0" sldId="2147484048"/>
            <pc:sldLayoutMk cId="1351338982" sldId="2147484069"/>
          </pc:sldLayoutMkLst>
        </pc:sldLayoutChg>
        <pc:sldLayoutChg chg="del">
          <pc:chgData name="Douglas Malcolm" userId="6fbabce8-ec94-4dd3-b118-672eb69ae1ad" providerId="ADAL" clId="{1271B285-1569-594D-B40C-82575E1355A0}" dt="2021-06-04T18:07:55.777" v="2" actId="2696"/>
          <pc:sldLayoutMkLst>
            <pc:docMk/>
            <pc:sldMasterMk cId="0" sldId="2147484048"/>
            <pc:sldLayoutMk cId="167219802" sldId="2147484070"/>
          </pc:sldLayoutMkLst>
        </pc:sldLayoutChg>
        <pc:sldLayoutChg chg="delSp mod">
          <pc:chgData name="Douglas Malcolm" userId="6fbabce8-ec94-4dd3-b118-672eb69ae1ad" providerId="ADAL" clId="{1271B285-1569-594D-B40C-82575E1355A0}" dt="2021-06-04T18:08:44.680" v="15" actId="478"/>
          <pc:sldLayoutMkLst>
            <pc:docMk/>
            <pc:sldMasterMk cId="0" sldId="2147484048"/>
            <pc:sldLayoutMk cId="1554601938" sldId="2147484071"/>
          </pc:sldLayoutMkLst>
          <pc:spChg chg="del">
            <ac:chgData name="Douglas Malcolm" userId="6fbabce8-ec94-4dd3-b118-672eb69ae1ad" providerId="ADAL" clId="{1271B285-1569-594D-B40C-82575E1355A0}" dt="2021-06-04T18:08:39.439" v="14" actId="478"/>
            <ac:spMkLst>
              <pc:docMk/>
              <pc:sldMasterMk cId="0" sldId="2147484048"/>
              <pc:sldLayoutMk cId="1554601938" sldId="2147484071"/>
              <ac:spMk id="7" creationId="{00000000-0000-0000-0000-000000000000}"/>
            </ac:spMkLst>
          </pc:spChg>
          <pc:spChg chg="del">
            <ac:chgData name="Douglas Malcolm" userId="6fbabce8-ec94-4dd3-b118-672eb69ae1ad" providerId="ADAL" clId="{1271B285-1569-594D-B40C-82575E1355A0}" dt="2021-06-04T18:08:37.255" v="13" actId="478"/>
            <ac:spMkLst>
              <pc:docMk/>
              <pc:sldMasterMk cId="0" sldId="2147484048"/>
              <pc:sldLayoutMk cId="1554601938" sldId="2147484071"/>
              <ac:spMk id="8" creationId="{00000000-0000-0000-0000-000000000000}"/>
            </ac:spMkLst>
          </pc:spChg>
          <pc:spChg chg="del">
            <ac:chgData name="Douglas Malcolm" userId="6fbabce8-ec94-4dd3-b118-672eb69ae1ad" providerId="ADAL" clId="{1271B285-1569-594D-B40C-82575E1355A0}" dt="2021-06-04T18:08:44.680" v="15" actId="478"/>
            <ac:spMkLst>
              <pc:docMk/>
              <pc:sldMasterMk cId="0" sldId="2147484048"/>
              <pc:sldLayoutMk cId="1554601938" sldId="2147484071"/>
              <ac:spMk id="9" creationId="{00000000-0000-0000-0000-000000000000}"/>
            </ac:spMkLst>
          </pc:spChg>
        </pc:sldLayoutChg>
        <pc:sldLayoutChg chg="del">
          <pc:chgData name="Douglas Malcolm" userId="6fbabce8-ec94-4dd3-b118-672eb69ae1ad" providerId="ADAL" clId="{1271B285-1569-594D-B40C-82575E1355A0}" dt="2021-06-04T18:08:12.210" v="9" actId="2696"/>
          <pc:sldLayoutMkLst>
            <pc:docMk/>
            <pc:sldMasterMk cId="0" sldId="2147484048"/>
            <pc:sldLayoutMk cId="1908722564" sldId="2147484072"/>
          </pc:sldLayoutMkLst>
        </pc:sldLayoutChg>
        <pc:sldLayoutChg chg="del">
          <pc:chgData name="Douglas Malcolm" userId="6fbabce8-ec94-4dd3-b118-672eb69ae1ad" providerId="ADAL" clId="{1271B285-1569-594D-B40C-82575E1355A0}" dt="2021-06-04T18:08:02.292" v="5" actId="2696"/>
          <pc:sldLayoutMkLst>
            <pc:docMk/>
            <pc:sldMasterMk cId="0" sldId="2147484048"/>
            <pc:sldLayoutMk cId="789414262" sldId="2147484073"/>
          </pc:sldLayoutMkLst>
        </pc:sldLayoutChg>
        <pc:sldLayoutChg chg="del">
          <pc:chgData name="Douglas Malcolm" userId="6fbabce8-ec94-4dd3-b118-672eb69ae1ad" providerId="ADAL" clId="{1271B285-1569-594D-B40C-82575E1355A0}" dt="2021-06-04T18:08:00.007" v="4" actId="2696"/>
          <pc:sldLayoutMkLst>
            <pc:docMk/>
            <pc:sldMasterMk cId="0" sldId="2147484048"/>
            <pc:sldLayoutMk cId="531530268" sldId="2147484074"/>
          </pc:sldLayoutMkLst>
        </pc:sldLayoutChg>
        <pc:sldLayoutChg chg="del">
          <pc:chgData name="Douglas Malcolm" userId="6fbabce8-ec94-4dd3-b118-672eb69ae1ad" providerId="ADAL" clId="{1271B285-1569-594D-B40C-82575E1355A0}" dt="2021-06-04T18:07:57.890" v="3" actId="2696"/>
          <pc:sldLayoutMkLst>
            <pc:docMk/>
            <pc:sldMasterMk cId="0" sldId="2147484048"/>
            <pc:sldLayoutMk cId="2044726403" sldId="2147484075"/>
          </pc:sldLayoutMkLst>
        </pc:sldLayoutChg>
        <pc:sldLayoutChg chg="del">
          <pc:chgData name="Douglas Malcolm" userId="6fbabce8-ec94-4dd3-b118-672eb69ae1ad" providerId="ADAL" clId="{1271B285-1569-594D-B40C-82575E1355A0}" dt="2021-06-04T18:07:53.566" v="1" actId="2696"/>
          <pc:sldLayoutMkLst>
            <pc:docMk/>
            <pc:sldMasterMk cId="0" sldId="2147484048"/>
            <pc:sldLayoutMk cId="1683335927" sldId="2147484076"/>
          </pc:sldLayoutMkLst>
        </pc:sldLayoutChg>
      </pc:sldMasterChg>
    </pc:docChg>
  </pc:docChgLst>
  <pc:docChgLst>
    <pc:chgData name="Douglas Malcolm" userId="6fbabce8-ec94-4dd3-b118-672eb69ae1ad" providerId="ADAL" clId="{5A6E79F3-2520-0E42-8F00-157C1C528DDE}"/>
    <pc:docChg chg="custSel addSld modSld">
      <pc:chgData name="Douglas Malcolm" userId="6fbabce8-ec94-4dd3-b118-672eb69ae1ad" providerId="ADAL" clId="{5A6E79F3-2520-0E42-8F00-157C1C528DDE}" dt="2021-08-20T15:31:45.417" v="17" actId="1076"/>
      <pc:docMkLst>
        <pc:docMk/>
      </pc:docMkLst>
      <pc:sldChg chg="modSp add mod">
        <pc:chgData name="Douglas Malcolm" userId="6fbabce8-ec94-4dd3-b118-672eb69ae1ad" providerId="ADAL" clId="{5A6E79F3-2520-0E42-8F00-157C1C528DDE}" dt="2021-08-20T15:31:40.264" v="16" actId="20577"/>
        <pc:sldMkLst>
          <pc:docMk/>
          <pc:sldMk cId="0" sldId="390"/>
        </pc:sldMkLst>
        <pc:spChg chg="mod">
          <ac:chgData name="Douglas Malcolm" userId="6fbabce8-ec94-4dd3-b118-672eb69ae1ad" providerId="ADAL" clId="{5A6E79F3-2520-0E42-8F00-157C1C528DDE}" dt="2021-08-20T15:31:40.264" v="16" actId="20577"/>
          <ac:spMkLst>
            <pc:docMk/>
            <pc:sldMk cId="0" sldId="390"/>
            <ac:spMk id="4" creationId="{00000000-0000-0000-0000-000000000000}"/>
          </ac:spMkLst>
        </pc:spChg>
      </pc:sldChg>
      <pc:sldChg chg="modSp add mod">
        <pc:chgData name="Douglas Malcolm" userId="6fbabce8-ec94-4dd3-b118-672eb69ae1ad" providerId="ADAL" clId="{5A6E79F3-2520-0E42-8F00-157C1C528DDE}" dt="2021-08-20T15:31:45.417" v="17" actId="1076"/>
        <pc:sldMkLst>
          <pc:docMk/>
          <pc:sldMk cId="3292564595" sldId="425"/>
        </pc:sldMkLst>
        <pc:spChg chg="mod">
          <ac:chgData name="Douglas Malcolm" userId="6fbabce8-ec94-4dd3-b118-672eb69ae1ad" providerId="ADAL" clId="{5A6E79F3-2520-0E42-8F00-157C1C528DDE}" dt="2021-08-20T15:31:45.417" v="17" actId="1076"/>
          <ac:spMkLst>
            <pc:docMk/>
            <pc:sldMk cId="3292564595" sldId="425"/>
            <ac:spMk id="3" creationId="{C3B53EA0-1B4A-F648-9248-8C9691B976C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1618CEF2-7D51-8942-8255-D9D077195A9D}" type="datetimeFigureOut">
              <a:rPr lang="en-US" altLang="en-US"/>
              <a:pPr/>
              <a:t>8/23/2021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585100C6-3675-AB4B-A1D2-8C231F528B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9828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D132CF5C-F7DD-F545-8C9C-769C0D4CC54D}" type="datetimeFigureOut">
              <a:rPr lang="en-US" altLang="en-US"/>
              <a:pPr/>
              <a:t>8/23/2021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125762E3-38C1-AE40-AC56-2574CDAC6A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5849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601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204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813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1" r:id="rId1"/>
    <p:sldLayoutId id="2147484066" r:id="rId2"/>
  </p:sldLayoutIdLst>
  <p:hf hdr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9pPr>
    </p:titleStyle>
    <p:bodyStyle>
      <a:lvl1pPr marL="90488" indent="-90488" algn="l" rtl="0" fontAlgn="base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en-US" sz="4800"/>
              <a:t>Variables</a:t>
            </a:r>
            <a:r>
              <a:rPr lang="en-US" altLang="en-US" sz="4800" dirty="0"/>
              <a:t>, Assignment, and Data Types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C++</a:t>
            </a:r>
          </a:p>
        </p:txBody>
      </p:sp>
      <p:pic>
        <p:nvPicPr>
          <p:cNvPr id="7" name="Picture 6" descr="A logo showing C++" title="C++ Logo">
            <a:extLst>
              <a:ext uri="{FF2B5EF4-FFF2-40B4-BE49-F238E27FC236}">
                <a16:creationId xmlns:a16="http://schemas.microsoft.com/office/drawing/2014/main" xmlns="" id="{9006A2F0-EA0A-E84E-B388-5F6A7A980E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650" y="2440045"/>
            <a:ext cx="685800" cy="76987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46263"/>
            <a:ext cx="8991600" cy="4022725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None/>
              <a:defRPr/>
            </a:pPr>
            <a:r>
              <a:rPr lang="en-US" altLang="en-US" dirty="0">
                <a:solidFill>
                  <a:srgbClr val="339933"/>
                </a:solidFill>
                <a:latin typeface="Consolas" charset="0"/>
                <a:ea typeface="Consolas" charset="0"/>
                <a:cs typeface="Consolas" charset="0"/>
              </a:rPr>
              <a:t>// Print the number of sides of several geometric shapes.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Menlo" charset="0"/>
              </a:rPr>
              <a:t>#include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Menlo" charset="0"/>
              </a:rPr>
              <a:t>&lt;</a:t>
            </a:r>
            <a:r>
              <a:rPr lang="en-US" dirty="0" err="1">
                <a:solidFill>
                  <a:srgbClr val="A31515"/>
                </a:solidFill>
                <a:latin typeface="Menlo" charset="0"/>
              </a:rPr>
              <a:t>iostream</a:t>
            </a:r>
            <a:r>
              <a:rPr lang="en-US" dirty="0">
                <a:solidFill>
                  <a:srgbClr val="0000FF"/>
                </a:solidFill>
                <a:latin typeface="Menlo" charset="0"/>
              </a:rPr>
              <a:t>&gt;</a:t>
            </a:r>
            <a:endParaRPr lang="en-US" dirty="0">
              <a:solidFill>
                <a:srgbClr val="000000"/>
              </a:solidFill>
              <a:latin typeface="Menlo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Menlo" charset="0"/>
              </a:rPr>
              <a:t>using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Menlo" charset="0"/>
              </a:rPr>
              <a:t>namespace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Menlo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Menlo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Menlo" charset="0"/>
              </a:rPr>
            </a:br>
            <a:r>
              <a:rPr lang="en-US" dirty="0" err="1">
                <a:solidFill>
                  <a:srgbClr val="0000FF"/>
                </a:solidFill>
                <a:latin typeface="Menlo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 main() 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Menlo" charset="0"/>
              </a:rPr>
              <a:t>  </a:t>
            </a:r>
            <a:r>
              <a:rPr lang="en-US" dirty="0" err="1">
                <a:solidFill>
                  <a:srgbClr val="0000FF"/>
                </a:solidFill>
                <a:latin typeface="Menlo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 sides = </a:t>
            </a:r>
            <a:r>
              <a:rPr lang="en-US" dirty="0">
                <a:solidFill>
                  <a:srgbClr val="09885A"/>
                </a:solidFill>
                <a:latin typeface="Menlo" charset="0"/>
              </a:rPr>
              <a:t>7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; </a:t>
            </a:r>
            <a:r>
              <a:rPr lang="en-US" dirty="0">
                <a:solidFill>
                  <a:srgbClr val="AAAAAA"/>
                </a:solidFill>
                <a:latin typeface="Menlo" charset="0"/>
              </a:rPr>
              <a:t>// declare and initialize</a:t>
            </a:r>
            <a:endParaRPr lang="en-US" dirty="0">
              <a:solidFill>
                <a:srgbClr val="000000"/>
              </a:solidFill>
              <a:latin typeface="Menlo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Menlo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Menlo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 &lt;&lt; </a:t>
            </a:r>
            <a:r>
              <a:rPr lang="en-US" dirty="0">
                <a:solidFill>
                  <a:srgbClr val="A31515"/>
                </a:solidFill>
                <a:latin typeface="Menlo" charset="0"/>
              </a:rPr>
              <a:t>"A heptagon has "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 &lt;&lt; sides &lt;&lt; </a:t>
            </a:r>
            <a:r>
              <a:rPr lang="en-US" dirty="0">
                <a:solidFill>
                  <a:srgbClr val="A31515"/>
                </a:solidFill>
                <a:latin typeface="Menlo" charset="0"/>
              </a:rPr>
              <a:t>" sides."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 &lt;&lt; </a:t>
            </a:r>
            <a:r>
              <a:rPr lang="en-US" dirty="0" err="1">
                <a:solidFill>
                  <a:srgbClr val="000000"/>
                </a:solidFill>
                <a:latin typeface="Menlo" charset="0"/>
              </a:rPr>
              <a:t>endl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Menlo" charset="0"/>
              </a:rPr>
              <a:t>  sides = </a:t>
            </a:r>
            <a:r>
              <a:rPr lang="en-US" dirty="0">
                <a:solidFill>
                  <a:srgbClr val="09885A"/>
                </a:solidFill>
                <a:latin typeface="Menlo" charset="0"/>
              </a:rPr>
              <a:t>10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; </a:t>
            </a:r>
            <a:r>
              <a:rPr lang="en-US" dirty="0">
                <a:solidFill>
                  <a:srgbClr val="AAAAAA"/>
                </a:solidFill>
                <a:latin typeface="Menlo" charset="0"/>
              </a:rPr>
              <a:t>// assignment statement</a:t>
            </a:r>
            <a:endParaRPr lang="en-US" dirty="0">
              <a:solidFill>
                <a:srgbClr val="000000"/>
              </a:solidFill>
              <a:latin typeface="Menlo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Menlo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Menlo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 &lt;&lt; </a:t>
            </a:r>
            <a:r>
              <a:rPr lang="en-US" dirty="0">
                <a:solidFill>
                  <a:srgbClr val="A31515"/>
                </a:solidFill>
                <a:latin typeface="Menlo" charset="0"/>
              </a:rPr>
              <a:t>"A decagon has "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 &lt;&lt; sides &lt;&lt; </a:t>
            </a:r>
            <a:r>
              <a:rPr lang="en-US" dirty="0">
                <a:solidFill>
                  <a:srgbClr val="A31515"/>
                </a:solidFill>
                <a:latin typeface="Menlo" charset="0"/>
              </a:rPr>
              <a:t>" sides."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 &lt;&lt; </a:t>
            </a:r>
            <a:r>
              <a:rPr lang="en-US" dirty="0" err="1">
                <a:solidFill>
                  <a:srgbClr val="000000"/>
                </a:solidFill>
                <a:latin typeface="Menlo" charset="0"/>
              </a:rPr>
              <a:t>endl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Menlo" charset="0"/>
              </a:rPr>
              <a:t>  sides = </a:t>
            </a:r>
            <a:r>
              <a:rPr lang="en-US" dirty="0">
                <a:solidFill>
                  <a:srgbClr val="09885A"/>
                </a:solidFill>
                <a:latin typeface="Menlo" charset="0"/>
              </a:rPr>
              <a:t>12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; </a:t>
            </a:r>
            <a:r>
              <a:rPr lang="en-US" dirty="0">
                <a:solidFill>
                  <a:srgbClr val="AAAAAA"/>
                </a:solidFill>
                <a:latin typeface="Menlo" charset="0"/>
              </a:rPr>
              <a:t>// assignment statement</a:t>
            </a:r>
            <a:endParaRPr lang="en-US" dirty="0">
              <a:solidFill>
                <a:srgbClr val="000000"/>
              </a:solidFill>
              <a:latin typeface="Menlo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Menlo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Menlo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 &lt;&lt; </a:t>
            </a:r>
            <a:r>
              <a:rPr lang="en-US" dirty="0">
                <a:solidFill>
                  <a:srgbClr val="A31515"/>
                </a:solidFill>
                <a:latin typeface="Menlo" charset="0"/>
              </a:rPr>
              <a:t>"A dodecagon has "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 &lt;&lt; sides &lt;&lt; </a:t>
            </a:r>
            <a:r>
              <a:rPr lang="en-US" dirty="0">
                <a:solidFill>
                  <a:srgbClr val="A31515"/>
                </a:solidFill>
                <a:latin typeface="Menlo" charset="0"/>
              </a:rPr>
              <a:t>" sides."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 &lt;&lt; </a:t>
            </a:r>
            <a:r>
              <a:rPr lang="en-US" dirty="0" err="1">
                <a:solidFill>
                  <a:srgbClr val="000000"/>
                </a:solidFill>
                <a:latin typeface="Menlo" charset="0"/>
              </a:rPr>
              <a:t>endl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;</a:t>
            </a:r>
            <a:br>
              <a:rPr lang="en-US" dirty="0">
                <a:solidFill>
                  <a:srgbClr val="000000"/>
                </a:solidFill>
                <a:latin typeface="Menlo" charset="0"/>
              </a:rPr>
            </a:br>
            <a:r>
              <a:rPr lang="en-US" dirty="0">
                <a:solidFill>
                  <a:srgbClr val="000000"/>
                </a:solidFill>
                <a:latin typeface="Menlo" charset="0"/>
              </a:rPr>
              <a:t>}</a:t>
            </a:r>
            <a:endParaRPr lang="en-US" b="0" dirty="0">
              <a:solidFill>
                <a:srgbClr val="000000"/>
              </a:solidFill>
              <a:effectLst/>
              <a:latin typeface="Menlo" charset="0"/>
            </a:endParaRPr>
          </a:p>
        </p:txBody>
      </p:sp>
      <p:sp>
        <p:nvSpPr>
          <p:cNvPr id="491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ea typeface="Arial" charset="0"/>
                <a:cs typeface="Arial" charset="0"/>
              </a:rPr>
              <a:t>In C++</a:t>
            </a:r>
          </a:p>
        </p:txBody>
      </p:sp>
      <p:pic>
        <p:nvPicPr>
          <p:cNvPr id="7" name="Picture 6" descr="A logo showing C++" title="C++ Logo">
            <a:extLst>
              <a:ext uri="{FF2B5EF4-FFF2-40B4-BE49-F238E27FC236}">
                <a16:creationId xmlns:a16="http://schemas.microsoft.com/office/drawing/2014/main" xmlns="" id="{71EFC53D-C522-0B41-85A9-C7E5D8EF3B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8775" y="431722"/>
            <a:ext cx="685800" cy="769879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Constants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1600200"/>
            <a:ext cx="7886700" cy="435133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>
                <a:ea typeface="Arial" charset="0"/>
                <a:cs typeface="Arial" charset="0"/>
              </a:rPr>
              <a:t>Use all CAPITAL LETTERS for constants and separate words with an underscore: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Calibri" charset="0"/>
              <a:buNone/>
            </a:pPr>
            <a:endParaRPr lang="en-US" altLang="en-US" sz="2400" dirty="0">
              <a:ea typeface="Arial" charset="0"/>
              <a:cs typeface="Arial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2400" dirty="0">
                <a:ea typeface="Arial" charset="0"/>
                <a:cs typeface="Arial" charset="0"/>
              </a:rPr>
              <a:t> 		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Pseudocode: CREATE TAX_RATE = .05;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2400" dirty="0">
                <a:ea typeface="Arial" charset="0"/>
                <a:cs typeface="Arial" charset="0"/>
              </a:rPr>
              <a:t>    	C++:  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const double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TAX_RATE = .05;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	C++: 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#define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TAX_RATE .05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	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Calibri" charset="0"/>
              <a:buNone/>
            </a:pPr>
            <a:endParaRPr lang="en-US" altLang="en-US" sz="2400" dirty="0">
              <a:ea typeface="Arial" charset="0"/>
              <a:cs typeface="Arial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500" dirty="0">
              <a:ea typeface="Arial" charset="0"/>
              <a:cs typeface="Arial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>
                <a:ea typeface="Arial" charset="0"/>
                <a:cs typeface="Arial" charset="0"/>
              </a:rPr>
              <a:t>Declare constants at the top of the program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Calibri" charset="0"/>
              <a:buNone/>
            </a:pPr>
            <a:endParaRPr lang="en-US" altLang="en-US" sz="2400" dirty="0">
              <a:solidFill>
                <a:srgbClr val="FF0000"/>
              </a:solidFill>
              <a:ea typeface="Arial" charset="0"/>
              <a:cs typeface="Arial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 typeface="Calibri" charset="0"/>
              <a:buNone/>
            </a:pPr>
            <a:endParaRPr lang="en-US" altLang="en-US" sz="2400" dirty="0">
              <a:latin typeface="Arial" charset="0"/>
              <a:ea typeface="Arial" charset="0"/>
              <a:cs typeface="Arial" charset="0"/>
            </a:endParaRPr>
          </a:p>
          <a:p>
            <a:endParaRPr lang="en-US" altLang="en-US" sz="2400" dirty="0"/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52E050-DC64-FD49-A8E4-63A51ED68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in C++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3B53EA0-1B4A-F648-9248-8C9691B97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1981200"/>
            <a:ext cx="8210550" cy="435133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Menlo" panose="020B0609030804020204" pitchFamily="49" charset="0"/>
              </a:rPr>
              <a:t>#include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Menlo" panose="020B0609030804020204" pitchFamily="49" charset="0"/>
              </a:rPr>
              <a:t>&lt;</a:t>
            </a:r>
            <a:r>
              <a:rPr lang="en-US" sz="1800" dirty="0">
                <a:solidFill>
                  <a:srgbClr val="900112"/>
                </a:solidFill>
                <a:latin typeface="Menlo" panose="020B0609030804020204" pitchFamily="49" charset="0"/>
              </a:rPr>
              <a:t>iostream</a:t>
            </a:r>
            <a:r>
              <a:rPr lang="en-US" sz="1800" dirty="0">
                <a:solidFill>
                  <a:srgbClr val="0000FF"/>
                </a:solidFill>
                <a:latin typeface="Menlo" panose="020B06090308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Menlo" panose="020B0609030804020204" pitchFamily="49" charset="0"/>
              </a:rPr>
              <a:t>#include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Menlo" panose="020B0609030804020204" pitchFamily="49" charset="0"/>
              </a:rPr>
              <a:t>&lt;</a:t>
            </a:r>
            <a:r>
              <a:rPr lang="en-US" sz="1800" dirty="0">
                <a:solidFill>
                  <a:srgbClr val="900112"/>
                </a:solidFill>
                <a:latin typeface="Menlo" panose="020B0609030804020204" pitchFamily="49" charset="0"/>
              </a:rPr>
              <a:t>string</a:t>
            </a:r>
            <a:r>
              <a:rPr lang="en-US" sz="1800" dirty="0">
                <a:solidFill>
                  <a:srgbClr val="0000FF"/>
                </a:solidFill>
                <a:latin typeface="Menlo" panose="020B06090308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Menlo" panose="020B0609030804020204" pitchFamily="49" charset="0"/>
              </a:rPr>
              <a:t>using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Menlo" panose="020B0609030804020204" pitchFamily="49" charset="0"/>
              </a:rPr>
              <a:t>namespace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 std;</a:t>
            </a:r>
            <a:endParaRPr lang="en-US" sz="1800" dirty="0">
              <a:solidFill>
                <a:srgbClr val="0000FF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Menlo" panose="020B06090308040202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 main() {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  string </a:t>
            </a:r>
            <a:r>
              <a:rPr lang="en-US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myStr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 = </a:t>
            </a:r>
            <a:r>
              <a:rPr lang="en-US" sz="1800" dirty="0">
                <a:solidFill>
                  <a:srgbClr val="900112"/>
                </a:solidFill>
                <a:latin typeface="Menlo" panose="020B0609030804020204" pitchFamily="49" charset="0"/>
              </a:rPr>
              <a:t>"</a:t>
            </a:r>
            <a:r>
              <a:rPr lang="en-US" sz="1800" dirty="0" err="1">
                <a:solidFill>
                  <a:srgbClr val="900112"/>
                </a:solidFill>
                <a:latin typeface="Menlo" panose="020B0609030804020204" pitchFamily="49" charset="0"/>
              </a:rPr>
              <a:t>Whats</a:t>
            </a:r>
            <a:r>
              <a:rPr lang="en-US" sz="1800" dirty="0">
                <a:solidFill>
                  <a:srgbClr val="900112"/>
                </a:solidFill>
                <a:latin typeface="Menlo" panose="020B0609030804020204" pitchFamily="49" charset="0"/>
              </a:rPr>
              <a:t> up, Doc?"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  </a:t>
            </a:r>
            <a:r>
              <a:rPr lang="en-US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cout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 &lt;&lt; </a:t>
            </a:r>
            <a:r>
              <a:rPr lang="en-US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myStr.length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() &lt;&lt; </a:t>
            </a:r>
            <a:r>
              <a:rPr lang="en-US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endl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;         </a:t>
            </a:r>
            <a:r>
              <a:rPr lang="en-US" sz="1800" dirty="0">
                <a:solidFill>
                  <a:srgbClr val="9A9A9A"/>
                </a:solidFill>
                <a:latin typeface="Menlo" panose="020B0609030804020204" pitchFamily="49" charset="0"/>
              </a:rPr>
              <a:t>// 14</a:t>
            </a:r>
            <a:endParaRPr lang="en-US" sz="18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  </a:t>
            </a:r>
            <a:r>
              <a:rPr lang="en-US" sz="1800" dirty="0">
                <a:solidFill>
                  <a:srgbClr val="9A9A9A"/>
                </a:solidFill>
                <a:latin typeface="Menlo" panose="020B0609030804020204" pitchFamily="49" charset="0"/>
              </a:rPr>
              <a:t>// Note: if strings are equal, this would return 0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  </a:t>
            </a:r>
            <a:r>
              <a:rPr lang="en-US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cout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 &lt;&lt; </a:t>
            </a:r>
            <a:r>
              <a:rPr lang="en-US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myStr.compare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(</a:t>
            </a:r>
            <a:r>
              <a:rPr lang="en-US" sz="1800" dirty="0">
                <a:solidFill>
                  <a:srgbClr val="900112"/>
                </a:solidFill>
                <a:latin typeface="Menlo" panose="020B0609030804020204" pitchFamily="49" charset="0"/>
              </a:rPr>
              <a:t>"Hello"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) &lt;&lt; </a:t>
            </a:r>
            <a:r>
              <a:rPr lang="en-US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endl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; </a:t>
            </a:r>
            <a:r>
              <a:rPr lang="en-US" sz="1800" dirty="0">
                <a:solidFill>
                  <a:srgbClr val="9A9A9A"/>
                </a:solidFill>
                <a:latin typeface="Menlo" panose="020B0609030804020204" pitchFamily="49" charset="0"/>
              </a:rPr>
              <a:t>// 1</a:t>
            </a:r>
            <a:endParaRPr lang="en-US" sz="18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  </a:t>
            </a:r>
            <a:r>
              <a:rPr lang="en-US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cout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 &lt;&lt; </a:t>
            </a:r>
            <a:r>
              <a:rPr lang="en-US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myStr.find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(</a:t>
            </a:r>
            <a:r>
              <a:rPr lang="en-US" sz="1800" dirty="0">
                <a:solidFill>
                  <a:srgbClr val="900112"/>
                </a:solidFill>
                <a:latin typeface="Menlo" panose="020B0609030804020204" pitchFamily="49" charset="0"/>
              </a:rPr>
              <a:t>'s'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) &lt;&lt; </a:t>
            </a:r>
            <a:r>
              <a:rPr lang="en-US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endl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;        </a:t>
            </a:r>
            <a:r>
              <a:rPr lang="en-US" sz="1800" dirty="0">
                <a:solidFill>
                  <a:srgbClr val="9A9A9A"/>
                </a:solidFill>
                <a:latin typeface="Menlo" panose="020B0609030804020204" pitchFamily="49" charset="0"/>
              </a:rPr>
              <a:t>// 4</a:t>
            </a:r>
            <a:endParaRPr lang="en-US" sz="18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  </a:t>
            </a:r>
            <a:r>
              <a:rPr lang="en-US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cout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 &lt;&lt; </a:t>
            </a:r>
            <a:r>
              <a:rPr lang="en-US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myStr.substr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(</a:t>
            </a:r>
            <a:r>
              <a:rPr lang="en-US" sz="1800" dirty="0">
                <a:solidFill>
                  <a:srgbClr val="137848"/>
                </a:solidFill>
                <a:latin typeface="Menlo" panose="020B0609030804020204" pitchFamily="49" charset="0"/>
              </a:rPr>
              <a:t>2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, </a:t>
            </a:r>
            <a:r>
              <a:rPr lang="en-US" sz="1800" dirty="0">
                <a:solidFill>
                  <a:srgbClr val="137848"/>
                </a:solidFill>
                <a:latin typeface="Menlo" panose="020B0609030804020204" pitchFamily="49" charset="0"/>
              </a:rPr>
              <a:t>7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) &lt;&lt; </a:t>
            </a:r>
            <a:r>
              <a:rPr lang="en-US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endl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;     </a:t>
            </a:r>
            <a:r>
              <a:rPr lang="en-US" sz="1800" dirty="0">
                <a:solidFill>
                  <a:srgbClr val="9A9A9A"/>
                </a:solidFill>
                <a:latin typeface="Menlo" panose="020B0609030804020204" pitchFamily="49" charset="0"/>
              </a:rPr>
              <a:t>// ats up,</a:t>
            </a:r>
            <a:endParaRPr lang="en-US" sz="18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92564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402638" cy="3621088"/>
          </a:xfrm>
        </p:spPr>
        <p:txBody>
          <a:bodyPr rtlCol="0">
            <a:normAutofit/>
          </a:bodyPr>
          <a:lstStyle/>
          <a:p>
            <a:pPr marL="91440" indent="-91440" fontAlgn="auto">
              <a:buFont typeface="Calibri" panose="020F0502020204030204" pitchFamily="34" charset="0"/>
              <a:buChar char=" "/>
              <a:defRPr/>
            </a:pPr>
            <a:r>
              <a:rPr lang="en-US" alt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cout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&lt;&lt; “</a:t>
            </a:r>
            <a:r>
              <a:rPr lang="en-US" altLang="en-US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Whatever you are, be a good one.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” &lt;&lt; </a:t>
            </a:r>
            <a:r>
              <a:rPr lang="en-US" alt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endl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91440" indent="-91440" fontAlgn="auto">
              <a:buFont typeface="Calibri" panose="020F0502020204030204" pitchFamily="34" charset="0"/>
              <a:buChar char=" 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fontAlgn="auto">
              <a:buFont typeface="+mj-lt"/>
              <a:buAutoNum type="arabicPeriod"/>
              <a:defRPr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cout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is called a “stream”</a:t>
            </a:r>
          </a:p>
          <a:p>
            <a:pPr marL="457200" indent="-457200" fontAlgn="auto"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It’s in something called “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std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”, (using namespace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std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457200" indent="-457200" fontAlgn="auto"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It represents the console/screen data stream</a:t>
            </a:r>
          </a:p>
          <a:p>
            <a:pPr marL="457200" indent="-457200" fontAlgn="auto"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&lt;&lt; are things that we’re pushing into the stream</a:t>
            </a:r>
          </a:p>
        </p:txBody>
      </p:sp>
      <p:sp>
        <p:nvSpPr>
          <p:cNvPr id="26626" name="Rectang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7543800" cy="1066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z="4400" dirty="0">
                <a:solidFill>
                  <a:schemeClr val="tx1">
                    <a:lumMod val="75000"/>
                    <a:lumOff val="25000"/>
                  </a:schemeClr>
                </a:solidFill>
                <a:ea typeface="Arial" charset="0"/>
                <a:cs typeface="Arial" charset="0"/>
              </a:rPr>
              <a:t>Printing strings in C++ (review)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Pseudo code logo"/>
          <p:cNvSpPr/>
          <p:nvPr/>
        </p:nvSpPr>
        <p:spPr>
          <a:xfrm>
            <a:off x="7543800" y="5029200"/>
            <a:ext cx="1338599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" y="1846263"/>
            <a:ext cx="8169275" cy="4402137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CLASS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CountDown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BEGIN 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METHOD Main()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BEGIN 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s1 = "Three... "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s2 = "Two... " 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s3 = "One... "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s4 = "Zero... "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PRINT(s1 + s2 + s3 + s4 + "Liftoff!") 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PRINTLINE()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PRINT("Houston, we have a problem.") 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END Main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END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CountDown</a:t>
            </a:r>
            <a:endParaRPr lang="en-US" altLang="en-US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200" b="1" u="sng" dirty="0">
                <a:latin typeface="Courier New" charset="0"/>
                <a:ea typeface="Courier New" charset="0"/>
                <a:cs typeface="Courier New" charset="0"/>
              </a:rPr>
              <a:t>Output:</a:t>
            </a:r>
            <a:endParaRPr lang="en-US" altLang="en-US" sz="2200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lnSpc>
                <a:spcPct val="80000"/>
              </a:lnSpc>
            </a:pPr>
            <a:r>
              <a:rPr lang="en-US" altLang="en-US" sz="1900" dirty="0">
                <a:latin typeface="Courier New" charset="0"/>
                <a:ea typeface="Courier New" charset="0"/>
                <a:cs typeface="Courier New" charset="0"/>
              </a:rPr>
              <a:t>Three... Two... One... Zero... Liftoff!</a:t>
            </a:r>
            <a:br>
              <a:rPr lang="en-US" altLang="en-US" sz="1900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en-US" sz="1900" dirty="0">
                <a:latin typeface="Courier New" charset="0"/>
                <a:ea typeface="Courier New" charset="0"/>
                <a:cs typeface="Courier New" charset="0"/>
              </a:rPr>
              <a:t>Houston, we have a problem.</a:t>
            </a:r>
            <a:endParaRPr lang="en-US" altLang="en-US" sz="2600" dirty="0"/>
          </a:p>
          <a:p>
            <a:pPr>
              <a:lnSpc>
                <a:spcPct val="80000"/>
              </a:lnSpc>
            </a:pPr>
            <a:endParaRPr lang="en-US" altLang="en-US" sz="1900" dirty="0"/>
          </a:p>
        </p:txBody>
      </p:sp>
      <p:sp>
        <p:nvSpPr>
          <p:cNvPr id="30722" name="Rectangle 2"/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3128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ea typeface="Arial" charset="0"/>
                <a:cs typeface="Arial" charset="0"/>
              </a:rPr>
              <a:t>Pseudocode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" y="1846263"/>
            <a:ext cx="7904163" cy="4289425"/>
          </a:xfrm>
        </p:spPr>
        <p:txBody>
          <a:bodyPr>
            <a:normAutofit fontScale="70000" lnSpcReduction="20000"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FF"/>
                </a:solidFill>
                <a:latin typeface="Menlo" charset="0"/>
              </a:rPr>
              <a:t>#include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Menlo" charset="0"/>
              </a:rPr>
              <a:t>&lt;</a:t>
            </a:r>
            <a:r>
              <a:rPr lang="en-US" sz="2400" dirty="0" err="1">
                <a:solidFill>
                  <a:srgbClr val="A31515"/>
                </a:solidFill>
                <a:latin typeface="Menlo" charset="0"/>
              </a:rPr>
              <a:t>iostream</a:t>
            </a:r>
            <a:r>
              <a:rPr lang="en-US" sz="2400" dirty="0">
                <a:solidFill>
                  <a:srgbClr val="0000FF"/>
                </a:solidFill>
                <a:latin typeface="Menlo" charset="0"/>
              </a:rPr>
              <a:t>&gt;</a:t>
            </a:r>
            <a:endParaRPr lang="en-US" sz="2400" dirty="0">
              <a:solidFill>
                <a:srgbClr val="000000"/>
              </a:solidFill>
              <a:latin typeface="Menlo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FF"/>
                </a:solidFill>
                <a:latin typeface="Menlo" charset="0"/>
              </a:rPr>
              <a:t>#include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Menlo" charset="0"/>
              </a:rPr>
              <a:t>&lt;</a:t>
            </a:r>
            <a:r>
              <a:rPr lang="en-US" sz="2400" dirty="0">
                <a:solidFill>
                  <a:srgbClr val="A31515"/>
                </a:solidFill>
                <a:latin typeface="Menlo" charset="0"/>
              </a:rPr>
              <a:t>string</a:t>
            </a:r>
            <a:r>
              <a:rPr lang="en-US" sz="2400" dirty="0">
                <a:solidFill>
                  <a:srgbClr val="0000FF"/>
                </a:solidFill>
                <a:latin typeface="Menlo" charset="0"/>
              </a:rPr>
              <a:t>&gt;</a:t>
            </a:r>
            <a:endParaRPr lang="en-US" sz="2400" dirty="0">
              <a:solidFill>
                <a:srgbClr val="000000"/>
              </a:solidFill>
              <a:latin typeface="Menlo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FF"/>
                </a:solidFill>
                <a:latin typeface="Menlo" charset="0"/>
              </a:rPr>
              <a:t>using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Menlo" charset="0"/>
              </a:rPr>
              <a:t>namespace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Menlo" charset="0"/>
              </a:rPr>
              <a:t>std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Menlo" charset="0"/>
              </a:rPr>
              <a:t/>
            </a:r>
            <a:br>
              <a:rPr lang="en-US" sz="2400" dirty="0">
                <a:solidFill>
                  <a:srgbClr val="000000"/>
                </a:solidFill>
                <a:latin typeface="Menlo" charset="0"/>
              </a:rPr>
            </a:br>
            <a:r>
              <a:rPr lang="en-US" sz="24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Menlo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 main() {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Menlo" charset="0"/>
              </a:rPr>
              <a:t>   string s1 = </a:t>
            </a:r>
            <a:r>
              <a:rPr lang="en-US" sz="2400" dirty="0">
                <a:solidFill>
                  <a:srgbClr val="A31515"/>
                </a:solidFill>
                <a:latin typeface="Menlo" charset="0"/>
              </a:rPr>
              <a:t>"Three..."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Menlo" charset="0"/>
              </a:rPr>
              <a:t>   string s2 = </a:t>
            </a:r>
            <a:r>
              <a:rPr lang="en-US" sz="2400" dirty="0">
                <a:solidFill>
                  <a:srgbClr val="A31515"/>
                </a:solidFill>
                <a:latin typeface="Menlo" charset="0"/>
              </a:rPr>
              <a:t>"Two..."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Menlo" charset="0"/>
              </a:rPr>
              <a:t>   string s3 = </a:t>
            </a:r>
            <a:r>
              <a:rPr lang="en-US" sz="2400" dirty="0">
                <a:solidFill>
                  <a:srgbClr val="A31515"/>
                </a:solidFill>
                <a:latin typeface="Menlo" charset="0"/>
              </a:rPr>
              <a:t>"One..."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Menlo" charset="0"/>
              </a:rPr>
              <a:t>   string s4 = </a:t>
            </a:r>
            <a:r>
              <a:rPr lang="en-US" sz="2400" dirty="0">
                <a:solidFill>
                  <a:srgbClr val="A31515"/>
                </a:solidFill>
                <a:latin typeface="Menlo" charset="0"/>
              </a:rPr>
              <a:t>"Zero..."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Menlo" charset="0"/>
              </a:rPr>
              <a:t>   </a:t>
            </a:r>
            <a:r>
              <a:rPr lang="en-US" sz="2400" dirty="0" err="1">
                <a:solidFill>
                  <a:srgbClr val="000000"/>
                </a:solidFill>
                <a:latin typeface="Menlo" charset="0"/>
              </a:rPr>
              <a:t>cout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 &lt;&lt; s1 &lt;&lt; s2 &lt;&lt; s3 &lt;&lt; s4 &lt;&lt; </a:t>
            </a:r>
            <a:r>
              <a:rPr lang="en-US" sz="2400" dirty="0">
                <a:solidFill>
                  <a:srgbClr val="A31515"/>
                </a:solidFill>
                <a:latin typeface="Menlo" charset="0"/>
              </a:rPr>
              <a:t>" Liftoff!"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 &lt;&lt; </a:t>
            </a:r>
            <a:r>
              <a:rPr lang="en-US" sz="2400" dirty="0" err="1">
                <a:solidFill>
                  <a:srgbClr val="000000"/>
                </a:solidFill>
                <a:latin typeface="Menlo" charset="0"/>
              </a:rPr>
              <a:t>endl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Menlo" charset="0"/>
              </a:rPr>
              <a:t>   </a:t>
            </a:r>
            <a:r>
              <a:rPr lang="en-US" sz="2400" dirty="0" err="1">
                <a:solidFill>
                  <a:srgbClr val="000000"/>
                </a:solidFill>
                <a:latin typeface="Menlo" charset="0"/>
              </a:rPr>
              <a:t>cout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 &lt;&lt; </a:t>
            </a:r>
            <a:r>
              <a:rPr lang="en-US" sz="2400" dirty="0">
                <a:solidFill>
                  <a:srgbClr val="A31515"/>
                </a:solidFill>
                <a:latin typeface="Menlo" charset="0"/>
              </a:rPr>
              <a:t>"Houston, we have a problem."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 &lt;&lt; </a:t>
            </a:r>
            <a:r>
              <a:rPr lang="en-US" sz="2400" dirty="0" err="1">
                <a:solidFill>
                  <a:srgbClr val="000000"/>
                </a:solidFill>
                <a:latin typeface="Menlo" charset="0"/>
              </a:rPr>
              <a:t>endl</a:t>
            </a:r>
            <a:r>
              <a:rPr lang="en-US" sz="24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Menlo" charset="0"/>
              </a:rPr>
              <a:t>}</a:t>
            </a:r>
            <a:endParaRPr lang="en-US" altLang="en-US" sz="2200" b="1" u="sng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200" b="1" u="sng" dirty="0">
                <a:latin typeface="Courier New" charset="0"/>
                <a:ea typeface="Courier New" charset="0"/>
                <a:cs typeface="Courier New" charset="0"/>
              </a:rPr>
              <a:t>Output:</a:t>
            </a:r>
            <a:endParaRPr lang="en-US" altLang="en-US" sz="2200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lnSpc>
                <a:spcPct val="80000"/>
              </a:lnSpc>
            </a:pPr>
            <a:r>
              <a:rPr lang="en-US" altLang="en-US" sz="1900" dirty="0">
                <a:latin typeface="Courier New" charset="0"/>
                <a:ea typeface="Courier New" charset="0"/>
                <a:cs typeface="Courier New" charset="0"/>
              </a:rPr>
              <a:t>Three... Two... One... Zero... Liftoff!</a:t>
            </a:r>
            <a:br>
              <a:rPr lang="en-US" altLang="en-US" sz="1900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en-US" sz="1900" dirty="0">
                <a:latin typeface="Courier New" charset="0"/>
                <a:ea typeface="Courier New" charset="0"/>
                <a:cs typeface="Courier New" charset="0"/>
              </a:rPr>
              <a:t>Houston, we have a problem.</a:t>
            </a:r>
            <a:endParaRPr lang="en-US" altLang="en-US" sz="2600" dirty="0"/>
          </a:p>
        </p:txBody>
      </p:sp>
      <p:sp>
        <p:nvSpPr>
          <p:cNvPr id="31746" name="Rectangle 2"/>
          <p:cNvSpPr>
            <a:spLocks noGrp="1"/>
          </p:cNvSpPr>
          <p:nvPr>
            <p:ph type="title"/>
          </p:nvPr>
        </p:nvSpPr>
        <p:spPr>
          <a:xfrm>
            <a:off x="822325" y="838200"/>
            <a:ext cx="7543800" cy="8985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ea typeface="Arial" charset="0"/>
                <a:cs typeface="Arial" charset="0"/>
              </a:rPr>
              <a:t>In C++</a:t>
            </a:r>
          </a:p>
        </p:txBody>
      </p:sp>
      <p:pic>
        <p:nvPicPr>
          <p:cNvPr id="7" name="Picture 6" descr="A logo showing C++" title="C++ Logo">
            <a:extLst>
              <a:ext uri="{FF2B5EF4-FFF2-40B4-BE49-F238E27FC236}">
                <a16:creationId xmlns:a16="http://schemas.microsoft.com/office/drawing/2014/main" xmlns="" id="{E94AC3E4-D404-0646-8179-7E269A6569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650" y="2440045"/>
            <a:ext cx="685800" cy="769879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/>
          </p:cNvSpPr>
          <p:nvPr>
            <p:ph idx="1"/>
          </p:nvPr>
        </p:nvSpPr>
        <p:spPr>
          <a:xfrm>
            <a:off x="822325" y="1846263"/>
            <a:ext cx="7543800" cy="4325937"/>
          </a:xfrm>
        </p:spPr>
        <p:txBody>
          <a:bodyPr rtlCol="0">
            <a:normAutofit fontScale="92500" lnSpcReduction="20000"/>
          </a:bodyPr>
          <a:lstStyle/>
          <a:p>
            <a:pPr marL="91440" indent="-91440" fontAlgn="auto">
              <a:buFont typeface="Calibri" panose="020F0502020204030204" pitchFamily="34" charset="0"/>
              <a:buChar char=" "/>
              <a:defRPr/>
            </a:pPr>
            <a:r>
              <a:rPr lang="en-US" altLang="en-US" sz="2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Printing and </a:t>
            </a:r>
            <a:r>
              <a:rPr lang="en-US" altLang="en-US" sz="29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escape sequence</a:t>
            </a:r>
            <a:r>
              <a:rPr lang="en-US" altLang="en-US" sz="2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prints a special character in an output string.</a:t>
            </a:r>
          </a:p>
          <a:p>
            <a:pPr marL="91440" indent="-91440" fontAlgn="auto">
              <a:buFont typeface="Calibri" panose="020F0502020204030204" pitchFamily="34" charset="0"/>
              <a:buChar char=" "/>
              <a:defRPr/>
            </a:pPr>
            <a:r>
              <a:rPr lang="en-US" altLang="en-US" sz="2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Common escape sequences:</a:t>
            </a:r>
          </a:p>
          <a:p>
            <a:pPr marL="384048" lvl="1" indent="-182880" fontAlgn="auto">
              <a:buFont typeface="Calibri" pitchFamily="34" charset="0"/>
              <a:buChar char="◦"/>
              <a:defRPr/>
            </a:pPr>
            <a:r>
              <a:rPr lang="en-US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\b	backspace. (</a:t>
            </a:r>
            <a:r>
              <a:rPr lang="en-US" altLang="en-US" sz="27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e.g</a:t>
            </a:r>
            <a:r>
              <a:rPr lang="en-US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“B\</a:t>
            </a:r>
            <a:r>
              <a:rPr lang="en-US" altLang="en-US" sz="27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bsecz</a:t>
            </a:r>
            <a:r>
              <a:rPr lang="en-US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\</a:t>
            </a:r>
            <a:r>
              <a:rPr lang="en-US" altLang="en-US" sz="27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bret</a:t>
            </a:r>
            <a:r>
              <a:rPr lang="en-US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” prints what?)</a:t>
            </a:r>
          </a:p>
          <a:p>
            <a:pPr marL="384048" lvl="1" indent="-182880" fontAlgn="auto">
              <a:buFont typeface="Calibri" pitchFamily="34" charset="0"/>
              <a:buChar char="◦"/>
              <a:defRPr/>
            </a:pPr>
            <a:r>
              <a:rPr lang="en-US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\t	tab</a:t>
            </a:r>
          </a:p>
          <a:p>
            <a:pPr marL="384048" lvl="1" indent="-182880" fontAlgn="auto">
              <a:buFont typeface="Calibri" pitchFamily="34" charset="0"/>
              <a:buChar char="◦"/>
              <a:defRPr/>
            </a:pPr>
            <a:r>
              <a:rPr lang="en-US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\n	newline</a:t>
            </a:r>
          </a:p>
          <a:p>
            <a:pPr marL="384048" lvl="1" indent="-182880" fontAlgn="auto">
              <a:buFont typeface="Calibri" pitchFamily="34" charset="0"/>
              <a:buChar char="◦"/>
              <a:defRPr/>
            </a:pPr>
            <a:r>
              <a:rPr lang="en-US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\r	carriage return</a:t>
            </a:r>
          </a:p>
          <a:p>
            <a:pPr marL="384048" lvl="1" indent="-182880" fontAlgn="auto">
              <a:buFont typeface="Calibri" pitchFamily="34" charset="0"/>
              <a:buChar char="◦"/>
              <a:defRPr/>
            </a:pPr>
            <a:r>
              <a:rPr lang="en-US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\”	double quote</a:t>
            </a:r>
          </a:p>
          <a:p>
            <a:pPr marL="384048" lvl="1" indent="-182880" fontAlgn="auto">
              <a:buFont typeface="Calibri" pitchFamily="34" charset="0"/>
              <a:buChar char="◦"/>
              <a:defRPr/>
            </a:pPr>
            <a:r>
              <a:rPr lang="en-US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\’	single quote</a:t>
            </a:r>
          </a:p>
          <a:p>
            <a:pPr marL="384048" lvl="1" indent="-182880" fontAlgn="auto">
              <a:buFont typeface="Calibri" pitchFamily="34" charset="0"/>
              <a:buChar char="◦"/>
              <a:defRPr/>
            </a:pPr>
            <a:r>
              <a:rPr lang="en-US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\\	backslash</a:t>
            </a:r>
          </a:p>
          <a:p>
            <a:pPr marL="384048" lvl="1" indent="-182880" fontAlgn="auto">
              <a:buFont typeface="Calibri" pitchFamily="34" charset="0"/>
              <a:buChar char="◦"/>
              <a:defRPr/>
            </a:pPr>
            <a:r>
              <a:rPr lang="en-US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\a  	alert (which only sometimes works </a:t>
            </a:r>
            <a:r>
              <a:rPr lang="mr-IN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</a:t>
            </a:r>
            <a:r>
              <a:rPr lang="en-US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try it!)</a:t>
            </a:r>
          </a:p>
          <a:p>
            <a:pPr marL="91440" indent="-91440" fontAlgn="auto">
              <a:buFont typeface="Arial" charset="0"/>
              <a:buNone/>
              <a:defRPr/>
            </a:pPr>
            <a:endParaRPr lang="en-US" altLang="en-US" sz="3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81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ea typeface="Arial" charset="0"/>
                <a:cs typeface="Arial" charset="0"/>
              </a:rPr>
              <a:t>Escape Sequences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36725"/>
            <a:ext cx="8401050" cy="4619625"/>
          </a:xfrm>
        </p:spPr>
        <p:txBody>
          <a:bodyPr rtlCol="0"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Menlo" charset="0"/>
              </a:rPr>
              <a:t>#include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Menlo" charset="0"/>
              </a:rPr>
              <a:t>&lt;</a:t>
            </a:r>
            <a:r>
              <a:rPr lang="en-US" dirty="0" err="1">
                <a:solidFill>
                  <a:srgbClr val="A31515"/>
                </a:solidFill>
                <a:latin typeface="Menlo" charset="0"/>
              </a:rPr>
              <a:t>iostream</a:t>
            </a:r>
            <a:r>
              <a:rPr lang="en-US" dirty="0">
                <a:solidFill>
                  <a:srgbClr val="0000FF"/>
                </a:solidFill>
                <a:latin typeface="Menlo" charset="0"/>
              </a:rPr>
              <a:t>&gt;</a:t>
            </a:r>
            <a:endParaRPr lang="en-US" dirty="0">
              <a:solidFill>
                <a:srgbClr val="000000"/>
              </a:solidFill>
              <a:latin typeface="Menlo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Menlo" charset="0"/>
              </a:rPr>
              <a:t>using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Menlo" charset="0"/>
              </a:rPr>
              <a:t>namespace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Menlo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Menlo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Menlo" charset="0"/>
              </a:rPr>
            </a:br>
            <a:r>
              <a:rPr lang="en-US" dirty="0" err="1">
                <a:solidFill>
                  <a:srgbClr val="0000FF"/>
                </a:solidFill>
                <a:latin typeface="Menlo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 main() 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Menlo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Menlo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 &lt;&lt; </a:t>
            </a:r>
            <a:r>
              <a:rPr lang="en-US" dirty="0">
                <a:solidFill>
                  <a:srgbClr val="A31515"/>
                </a:solidFill>
                <a:latin typeface="Menlo" charset="0"/>
              </a:rPr>
              <a:t>"Roses are red,\n\</a:t>
            </a:r>
            <a:r>
              <a:rPr lang="en-US" dirty="0" err="1">
                <a:solidFill>
                  <a:srgbClr val="A31515"/>
                </a:solidFill>
                <a:latin typeface="Menlo" charset="0"/>
              </a:rPr>
              <a:t>tViolets</a:t>
            </a:r>
            <a:r>
              <a:rPr lang="en-US" dirty="0">
                <a:solidFill>
                  <a:srgbClr val="A31515"/>
                </a:solidFill>
                <a:latin typeface="Menlo" charset="0"/>
              </a:rPr>
              <a:t> are blue,\n"</a:t>
            </a:r>
            <a:endParaRPr lang="en-US" dirty="0">
              <a:solidFill>
                <a:srgbClr val="000000"/>
              </a:solidFill>
              <a:latin typeface="Menlo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Menlo" charset="0"/>
              </a:rPr>
              <a:t>  &lt;&lt; </a:t>
            </a:r>
            <a:r>
              <a:rPr lang="en-US" dirty="0">
                <a:solidFill>
                  <a:srgbClr val="A31515"/>
                </a:solidFill>
                <a:latin typeface="Menlo" charset="0"/>
              </a:rPr>
              <a:t>"Sugar is sweet,\n\</a:t>
            </a:r>
            <a:r>
              <a:rPr lang="en-US" dirty="0" err="1">
                <a:solidFill>
                  <a:srgbClr val="A31515"/>
                </a:solidFill>
                <a:latin typeface="Menlo" charset="0"/>
              </a:rPr>
              <a:t>tBut</a:t>
            </a:r>
            <a:r>
              <a:rPr lang="en-US" dirty="0">
                <a:solidFill>
                  <a:srgbClr val="A31515"/>
                </a:solidFill>
                <a:latin typeface="Menlo" charset="0"/>
              </a:rPr>
              <a:t> I have \"commitment issues\",\n\t"</a:t>
            </a:r>
            <a:endParaRPr lang="en-US" dirty="0">
              <a:solidFill>
                <a:srgbClr val="000000"/>
              </a:solidFill>
              <a:latin typeface="Menlo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Menlo" charset="0"/>
              </a:rPr>
              <a:t>  &lt;&lt; </a:t>
            </a:r>
            <a:r>
              <a:rPr lang="en-US" dirty="0">
                <a:solidFill>
                  <a:srgbClr val="A31515"/>
                </a:solidFill>
                <a:latin typeface="Menlo" charset="0"/>
              </a:rPr>
              <a:t>"So I'd rather just be friends\n\</a:t>
            </a:r>
            <a:r>
              <a:rPr lang="en-US" dirty="0" err="1">
                <a:solidFill>
                  <a:srgbClr val="A31515"/>
                </a:solidFill>
                <a:latin typeface="Menlo" charset="0"/>
              </a:rPr>
              <a:t>tAt</a:t>
            </a:r>
            <a:r>
              <a:rPr lang="en-US" dirty="0">
                <a:solidFill>
                  <a:srgbClr val="A31515"/>
                </a:solidFill>
                <a:latin typeface="Menlo" charset="0"/>
              </a:rPr>
              <a:t> this point in our "</a:t>
            </a:r>
            <a:endParaRPr lang="en-US" dirty="0">
              <a:solidFill>
                <a:srgbClr val="000000"/>
              </a:solidFill>
              <a:latin typeface="Menlo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Menlo" charset="0"/>
              </a:rPr>
              <a:t>  &lt;&lt; </a:t>
            </a:r>
            <a:r>
              <a:rPr lang="en-US" dirty="0">
                <a:solidFill>
                  <a:srgbClr val="A31515"/>
                </a:solidFill>
                <a:latin typeface="Menlo" charset="0"/>
              </a:rPr>
              <a:t>"relationship."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 &lt;&lt; </a:t>
            </a:r>
            <a:r>
              <a:rPr lang="en-US" dirty="0" err="1">
                <a:solidFill>
                  <a:srgbClr val="000000"/>
                </a:solidFill>
                <a:latin typeface="Menlo" charset="0"/>
              </a:rPr>
              <a:t>endl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Menlo" charset="0"/>
              </a:rPr>
              <a:t>}</a:t>
            </a:r>
          </a:p>
          <a:p>
            <a:pPr marL="91440" indent="-91440" fontAlgn="auto">
              <a:buFont typeface="Calibri" panose="020F0502020204030204" pitchFamily="34" charset="0"/>
              <a:buChar char=" "/>
              <a:defRPr/>
            </a:pPr>
            <a:endParaRPr lang="en-US" altLang="en-US" b="1" u="sng" dirty="0">
              <a:solidFill>
                <a:srgbClr val="444444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91440" indent="-91440" fontAlgn="auto">
              <a:buFont typeface="Calibri" panose="020F0502020204030204" pitchFamily="34" charset="0"/>
              <a:buChar char=" "/>
              <a:defRPr/>
            </a:pPr>
            <a:r>
              <a:rPr lang="en-US" altLang="en-US" b="1" u="sng" dirty="0">
                <a:solidFill>
                  <a:srgbClr val="444444"/>
                </a:solidFill>
                <a:latin typeface="Courier New" charset="0"/>
                <a:ea typeface="Courier New" charset="0"/>
                <a:cs typeface="Courier New" charset="0"/>
              </a:rPr>
              <a:t>Output:</a:t>
            </a:r>
          </a:p>
          <a:p>
            <a:pPr marL="91440" indent="-91440" fontAlgn="auto">
              <a:buFont typeface="Calibri" panose="020F0502020204030204" pitchFamily="34" charset="0"/>
              <a:buChar char=" "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Roses are red,</a:t>
            </a:r>
            <a:b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  Violets are blue,</a:t>
            </a:r>
            <a:b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Sugar is sweet,</a:t>
            </a:r>
            <a:b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  But I have "commitment issues",</a:t>
            </a:r>
            <a:b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  So I'd rather just be friends</a:t>
            </a:r>
            <a:b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  At this point in our relationship.</a:t>
            </a:r>
          </a:p>
          <a:p>
            <a:pPr marL="91440" indent="-91440" fontAlgn="auto">
              <a:buFont typeface="Calibri" panose="020F0502020204030204" pitchFamily="34" charset="0"/>
              <a:buChar char=" 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ea typeface="Arial" charset="0"/>
                <a:cs typeface="Arial" charset="0"/>
              </a:rPr>
              <a:t>In C++</a:t>
            </a:r>
          </a:p>
        </p:txBody>
      </p:sp>
      <p:pic>
        <p:nvPicPr>
          <p:cNvPr id="7" name="Picture 6" descr="A logo showing C++" title="C++ Logo">
            <a:extLst>
              <a:ext uri="{FF2B5EF4-FFF2-40B4-BE49-F238E27FC236}">
                <a16:creationId xmlns:a16="http://schemas.microsoft.com/office/drawing/2014/main" xmlns="" id="{2FE2CEA4-1AF0-1845-A3A7-31887A816F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262" y="641379"/>
            <a:ext cx="685800" cy="769879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title="Pseudo code logo"/>
          <p:cNvSpPr/>
          <p:nvPr/>
        </p:nvSpPr>
        <p:spPr>
          <a:xfrm>
            <a:off x="7539037" y="5043487"/>
            <a:ext cx="1338599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7563" y="1860550"/>
            <a:ext cx="7543800" cy="4022725"/>
          </a:xfrm>
        </p:spPr>
        <p:txBody>
          <a:bodyPr rtlCol="0">
            <a:normAutofit fontScale="92500" lnSpcReduction="20000"/>
          </a:bodyPr>
          <a:lstStyle/>
          <a:p>
            <a:pPr marL="91440" indent="-91440" fontAlgn="auto">
              <a:buFont typeface="Calibri" panose="020F0502020204030204" pitchFamily="34" charset="0"/>
              <a:buNone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Prints the number of keys on a piano.</a:t>
            </a:r>
          </a:p>
          <a:p>
            <a:pPr marL="91440" indent="-91440" fontAlgn="auto">
              <a:buFont typeface="Calibri" panose="020F0502020204030204" pitchFamily="34" charset="0"/>
              <a:buNone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CLASS </a:t>
            </a:r>
            <a:r>
              <a:rPr lang="en-US" alt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PianoKeys</a:t>
            </a: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91440" indent="-91440" fontAlgn="auto">
              <a:buFont typeface="Calibri" panose="020F0502020204030204" pitchFamily="34" charset="0"/>
              <a:buNone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BEGIN</a:t>
            </a:r>
          </a:p>
          <a:p>
            <a:pPr marL="91440" indent="-91440" fontAlgn="auto">
              <a:buFont typeface="Calibri" panose="020F0502020204030204" pitchFamily="34" charset="0"/>
              <a:buNone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METHOD Main()</a:t>
            </a:r>
          </a:p>
          <a:p>
            <a:pPr marL="91440" indent="-91440" fontAlgn="auto">
              <a:buFont typeface="Calibri" panose="020F0502020204030204" pitchFamily="34" charset="0"/>
              <a:buNone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BEGIN</a:t>
            </a:r>
            <a:b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keys = 88</a:t>
            </a:r>
          </a:p>
          <a:p>
            <a:pPr marL="91440" indent="-91440" fontAlgn="auto">
              <a:buFont typeface="Calibri" panose="020F0502020204030204" pitchFamily="34" charset="0"/>
              <a:buNone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PRINT("A piano has " + keys + " keys.")</a:t>
            </a:r>
            <a:b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END Main</a:t>
            </a:r>
          </a:p>
          <a:p>
            <a:pPr marL="91440" indent="-91440" fontAlgn="auto">
              <a:buFont typeface="Calibri" panose="020F0502020204030204" pitchFamily="34" charset="0"/>
              <a:buNone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END </a:t>
            </a:r>
            <a:r>
              <a:rPr lang="en-US" alt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PianoKeys</a:t>
            </a: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91440" indent="-91440" fontAlgn="auto">
              <a:buFont typeface="Calibri" panose="020F0502020204030204" pitchFamily="34" charset="0"/>
              <a:buNone/>
              <a:defRPr/>
            </a:pP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Courier New" charset="0"/>
            </a:endParaRPr>
          </a:p>
          <a:p>
            <a:pPr marL="91440" indent="-91440" fontAlgn="auto">
              <a:buFont typeface="Calibri" panose="020F0502020204030204" pitchFamily="34" charset="0"/>
              <a:buNone/>
              <a:defRPr/>
            </a:pP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charset="0"/>
              </a:rPr>
              <a:t>Output: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charset="0"/>
              </a:rPr>
              <a:t> A piano has 88 keys.</a:t>
            </a:r>
          </a:p>
          <a:p>
            <a:pPr marL="91440" indent="-91440" fontAlgn="auto">
              <a:buFont typeface="Calibri" panose="020F0502020204030204" pitchFamily="34" charset="0"/>
              <a:buChar char=" 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1986" name="Rectangle 2"/>
          <p:cNvSpPr>
            <a:spLocks noGrp="1"/>
          </p:cNvSpPr>
          <p:nvPr>
            <p:ph type="title"/>
          </p:nvPr>
        </p:nvSpPr>
        <p:spPr>
          <a:xfrm>
            <a:off x="817563" y="301625"/>
            <a:ext cx="7543800" cy="14493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ea typeface="Arial" charset="0"/>
                <a:cs typeface="Arial" charset="0"/>
              </a:rPr>
              <a:t> Pseudocode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846263"/>
            <a:ext cx="8610600" cy="4022725"/>
          </a:xfrm>
        </p:spPr>
        <p:txBody>
          <a:bodyPr rtlCol="0"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Menlo" charset="0"/>
              </a:rPr>
              <a:t>#include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Menlo" charset="0"/>
              </a:rPr>
              <a:t>&lt;</a:t>
            </a:r>
            <a:r>
              <a:rPr lang="en-US" dirty="0" err="1">
                <a:solidFill>
                  <a:srgbClr val="A31515"/>
                </a:solidFill>
                <a:latin typeface="Menlo" charset="0"/>
              </a:rPr>
              <a:t>iostream</a:t>
            </a:r>
            <a:r>
              <a:rPr lang="en-US" dirty="0">
                <a:solidFill>
                  <a:srgbClr val="0000FF"/>
                </a:solidFill>
                <a:latin typeface="Menlo" charset="0"/>
              </a:rPr>
              <a:t>&gt;</a:t>
            </a:r>
            <a:endParaRPr lang="en-US" dirty="0">
              <a:solidFill>
                <a:srgbClr val="000000"/>
              </a:solidFill>
              <a:latin typeface="Menlo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Menlo" charset="0"/>
              </a:rPr>
              <a:t>using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Menlo" charset="0"/>
              </a:rPr>
              <a:t>namespace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Menlo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Menlo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Menlo" charset="0"/>
              </a:rPr>
            </a:br>
            <a:r>
              <a:rPr lang="en-US" dirty="0" err="1">
                <a:solidFill>
                  <a:srgbClr val="0000FF"/>
                </a:solidFill>
                <a:latin typeface="Menlo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 main() {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FF"/>
                </a:solidFill>
                <a:latin typeface="Menlo" charset="0"/>
              </a:rPr>
              <a:t>  </a:t>
            </a:r>
            <a:r>
              <a:rPr lang="en-US" dirty="0" err="1">
                <a:solidFill>
                  <a:srgbClr val="0000FF"/>
                </a:solidFill>
                <a:latin typeface="Menlo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 keys = </a:t>
            </a:r>
            <a:r>
              <a:rPr lang="en-US" dirty="0">
                <a:solidFill>
                  <a:srgbClr val="09885A"/>
                </a:solidFill>
                <a:latin typeface="Menlo" charset="0"/>
              </a:rPr>
              <a:t>88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Menlo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Menlo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 &lt;&lt; </a:t>
            </a:r>
            <a:r>
              <a:rPr lang="en-US" dirty="0">
                <a:solidFill>
                  <a:srgbClr val="A31515"/>
                </a:solidFill>
                <a:latin typeface="Menlo" charset="0"/>
              </a:rPr>
              <a:t>"A piano has "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 &lt;&lt; keys &lt;&lt; </a:t>
            </a:r>
            <a:r>
              <a:rPr lang="en-US" dirty="0">
                <a:solidFill>
                  <a:srgbClr val="A31515"/>
                </a:solidFill>
                <a:latin typeface="Menlo" charset="0"/>
              </a:rPr>
              <a:t>" keys."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 &lt;&lt; </a:t>
            </a:r>
            <a:r>
              <a:rPr lang="en-US" dirty="0" err="1">
                <a:solidFill>
                  <a:srgbClr val="000000"/>
                </a:solidFill>
                <a:latin typeface="Menlo" charset="0"/>
              </a:rPr>
              <a:t>endl</a:t>
            </a:r>
            <a:r>
              <a:rPr lang="en-US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Menlo" charset="0"/>
              </a:rPr>
              <a:t>}</a:t>
            </a:r>
          </a:p>
          <a:p>
            <a:pPr marL="91440" indent="-91440" fontAlgn="auto">
              <a:buFont typeface="Calibri" panose="020F0502020204030204" pitchFamily="34" charset="0"/>
              <a:buNone/>
              <a:defRPr/>
            </a:pP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Courier New" charset="0"/>
            </a:endParaRPr>
          </a:p>
          <a:p>
            <a:pPr marL="91440" indent="-91440" fontAlgn="auto">
              <a:buFont typeface="Calibri" panose="020F0502020204030204" pitchFamily="34" charset="0"/>
              <a:buNone/>
              <a:defRPr/>
            </a:pP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charset="0"/>
              </a:rPr>
              <a:t>Output: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charset="0"/>
              </a:rPr>
              <a:t> A piano has 88 keys.</a:t>
            </a:r>
          </a:p>
          <a:p>
            <a:pPr marL="91440" indent="-91440" fontAlgn="auto">
              <a:buFont typeface="Calibri" panose="020F0502020204030204" pitchFamily="34" charset="0"/>
              <a:buChar char=" 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ea typeface="Arial" charset="0"/>
                <a:cs typeface="Arial" charset="0"/>
              </a:rPr>
              <a:t>In C++</a:t>
            </a:r>
          </a:p>
        </p:txBody>
      </p:sp>
      <p:pic>
        <p:nvPicPr>
          <p:cNvPr id="7" name="Picture 6" descr="A logo showing C++" title="C++ Logo">
            <a:extLst>
              <a:ext uri="{FF2B5EF4-FFF2-40B4-BE49-F238E27FC236}">
                <a16:creationId xmlns:a16="http://schemas.microsoft.com/office/drawing/2014/main" xmlns="" id="{A4C1E9E8-F912-B340-9C3F-06D24B6024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650" y="2440045"/>
            <a:ext cx="685800" cy="769879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Pseudo code logo"/>
          <p:cNvSpPr/>
          <p:nvPr/>
        </p:nvSpPr>
        <p:spPr>
          <a:xfrm>
            <a:off x="7543800" y="5029200"/>
            <a:ext cx="1338599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" y="1846263"/>
            <a:ext cx="7543800" cy="4325937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spcBef>
                <a:spcPct val="40000"/>
              </a:spcBef>
              <a:buFont typeface="Calibri" charset="0"/>
              <a:buNone/>
            </a:pPr>
            <a:r>
              <a:rPr lang="en-US" altLang="en-US" sz="1700" dirty="0">
                <a:latin typeface="Consolas" charset="0"/>
                <a:ea typeface="Consolas" charset="0"/>
                <a:cs typeface="Consolas" charset="0"/>
              </a:rPr>
              <a:t>// Print the number of sides of several geometric shapes.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Calibri" charset="0"/>
              <a:buNone/>
            </a:pPr>
            <a:r>
              <a:rPr lang="en-US" altLang="en-US" sz="1700" dirty="0">
                <a:latin typeface="Consolas" charset="0"/>
                <a:ea typeface="Consolas" charset="0"/>
                <a:cs typeface="Consolas" charset="0"/>
              </a:rPr>
              <a:t>CLASS Geometry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Calibri" charset="0"/>
              <a:buNone/>
            </a:pPr>
            <a:r>
              <a:rPr lang="en-US" altLang="en-US" sz="1700" dirty="0">
                <a:latin typeface="Consolas" charset="0"/>
                <a:ea typeface="Consolas" charset="0"/>
                <a:cs typeface="Consolas" charset="0"/>
              </a:rPr>
              <a:t>BEGIN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Calibri" charset="0"/>
              <a:buNone/>
            </a:pPr>
            <a:r>
              <a:rPr lang="en-US" altLang="en-US" sz="1700" dirty="0">
                <a:latin typeface="Consolas" charset="0"/>
                <a:ea typeface="Consolas" charset="0"/>
                <a:cs typeface="Consolas" charset="0"/>
              </a:rPr>
              <a:t>  METHOD Main()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Calibri" charset="0"/>
              <a:buNone/>
            </a:pPr>
            <a:r>
              <a:rPr lang="en-US" altLang="en-US" sz="1700" dirty="0">
                <a:latin typeface="Consolas" charset="0"/>
                <a:ea typeface="Consolas" charset="0"/>
                <a:cs typeface="Consolas" charset="0"/>
              </a:rPr>
              <a:t>  BEGIN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Calibri" charset="0"/>
              <a:buNone/>
            </a:pPr>
            <a:r>
              <a:rPr lang="en-US" altLang="en-US" sz="1700" dirty="0">
                <a:latin typeface="Consolas" charset="0"/>
                <a:ea typeface="Consolas" charset="0"/>
                <a:cs typeface="Consolas" charset="0"/>
              </a:rPr>
              <a:t>	    sides = 7</a:t>
            </a:r>
            <a:br>
              <a:rPr lang="en-US" altLang="en-US" sz="17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700" dirty="0">
                <a:latin typeface="Consolas" charset="0"/>
                <a:ea typeface="Consolas" charset="0"/>
                <a:cs typeface="Consolas" charset="0"/>
              </a:rPr>
              <a:t>    PRINT("A heptagon has " + sides + " sides.")</a:t>
            </a:r>
            <a:br>
              <a:rPr lang="en-US" altLang="en-US" sz="17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700" dirty="0">
                <a:latin typeface="Consolas" charset="0"/>
                <a:ea typeface="Consolas" charset="0"/>
                <a:cs typeface="Consolas" charset="0"/>
              </a:rPr>
              <a:t>    sides = 10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Calibri" charset="0"/>
              <a:buNone/>
            </a:pPr>
            <a:r>
              <a:rPr lang="en-US" altLang="en-US" sz="1700" dirty="0">
                <a:latin typeface="Consolas" charset="0"/>
                <a:ea typeface="Consolas" charset="0"/>
                <a:cs typeface="Consolas" charset="0"/>
              </a:rPr>
              <a:t>     PRINT("A decagon has " + sides + " sides.")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Calibri" charset="0"/>
              <a:buNone/>
            </a:pPr>
            <a:r>
              <a:rPr lang="en-US" altLang="en-US" sz="1700" dirty="0">
                <a:latin typeface="Consolas" charset="0"/>
                <a:ea typeface="Consolas" charset="0"/>
                <a:cs typeface="Consolas" charset="0"/>
              </a:rPr>
              <a:t>     sides =  12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Calibri" charset="0"/>
              <a:buNone/>
            </a:pPr>
            <a:r>
              <a:rPr lang="en-US" altLang="en-US" sz="1700" dirty="0">
                <a:latin typeface="Consolas" charset="0"/>
                <a:ea typeface="Consolas" charset="0"/>
                <a:cs typeface="Consolas" charset="0"/>
              </a:rPr>
              <a:t>     PRINT("A dodecagon has " + sides + " sides.")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Calibri" charset="0"/>
              <a:buNone/>
            </a:pPr>
            <a:r>
              <a:rPr lang="en-US" altLang="en-US" sz="1700" dirty="0">
                <a:latin typeface="Consolas" charset="0"/>
                <a:ea typeface="Consolas" charset="0"/>
                <a:cs typeface="Consolas" charset="0"/>
              </a:rPr>
              <a:t>  END Main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Calibri" charset="0"/>
              <a:buNone/>
            </a:pPr>
            <a:r>
              <a:rPr lang="en-US" altLang="en-US" sz="1700" dirty="0">
                <a:latin typeface="Consolas" charset="0"/>
                <a:ea typeface="Consolas" charset="0"/>
                <a:cs typeface="Consolas" charset="0"/>
              </a:rPr>
              <a:t>END Geometry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Calibri" charset="0"/>
              <a:buNone/>
            </a:pPr>
            <a:endParaRPr lang="en-US" altLang="en-US" sz="1700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Calibri" charset="0"/>
              <a:buNone/>
            </a:pPr>
            <a:r>
              <a:rPr lang="en-US" altLang="en-US" sz="1700" b="1" u="sng" dirty="0">
                <a:latin typeface="Courier New" charset="0"/>
                <a:ea typeface="Courier New" charset="0"/>
                <a:cs typeface="Courier New" charset="0"/>
              </a:rPr>
              <a:t>Output: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Calibri" charset="0"/>
              <a:buNone/>
            </a:pPr>
            <a:r>
              <a:rPr lang="en-US" altLang="en-US" sz="1700" dirty="0">
                <a:solidFill>
                  <a:srgbClr val="232323"/>
                </a:solidFill>
                <a:latin typeface="Courier New" charset="0"/>
                <a:ea typeface="Courier New" charset="0"/>
                <a:cs typeface="Courier New" charset="0"/>
              </a:rPr>
              <a:t>A heptagon has 7 sides.</a:t>
            </a:r>
            <a:endParaRPr lang="en-US" altLang="en-US" sz="1700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Calibri" charset="0"/>
              <a:buNone/>
            </a:pPr>
            <a:r>
              <a:rPr lang="en-US" altLang="en-US" sz="1700" dirty="0">
                <a:solidFill>
                  <a:srgbClr val="232323"/>
                </a:solidFill>
                <a:latin typeface="Courier New" charset="0"/>
                <a:ea typeface="Courier New" charset="0"/>
                <a:cs typeface="Courier New" charset="0"/>
              </a:rPr>
              <a:t>A decagon has 10 sides.</a:t>
            </a:r>
            <a:endParaRPr lang="en-US" altLang="en-US" sz="1700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Calibri" charset="0"/>
              <a:buNone/>
            </a:pPr>
            <a:r>
              <a:rPr lang="en-US" altLang="en-US" sz="1700" dirty="0">
                <a:solidFill>
                  <a:srgbClr val="232323"/>
                </a:solidFill>
                <a:latin typeface="Courier New" charset="0"/>
                <a:ea typeface="Courier New" charset="0"/>
                <a:cs typeface="Courier New" charset="0"/>
              </a:rPr>
              <a:t>A dodecagon has </a:t>
            </a:r>
            <a:r>
              <a:rPr lang="en-US" altLang="en-US" sz="1700" dirty="0">
                <a:solidFill>
                  <a:srgbClr val="3B3B3B"/>
                </a:solidFill>
                <a:latin typeface="Courier New" charset="0"/>
                <a:ea typeface="Courier New" charset="0"/>
                <a:cs typeface="Courier New" charset="0"/>
              </a:rPr>
              <a:t>12 </a:t>
            </a:r>
            <a:r>
              <a:rPr lang="en-US" altLang="en-US" sz="1700" dirty="0">
                <a:solidFill>
                  <a:srgbClr val="232323"/>
                </a:solidFill>
                <a:latin typeface="Courier New" charset="0"/>
                <a:ea typeface="Courier New" charset="0"/>
                <a:cs typeface="Courier New" charset="0"/>
              </a:rPr>
              <a:t>sides.</a:t>
            </a:r>
          </a:p>
          <a:p>
            <a:pPr>
              <a:lnSpc>
                <a:spcPct val="70000"/>
              </a:lnSpc>
            </a:pPr>
            <a:endParaRPr lang="en-US" altLang="en-US" sz="1700" dirty="0"/>
          </a:p>
        </p:txBody>
      </p:sp>
      <p:sp>
        <p:nvSpPr>
          <p:cNvPr id="48130" name="Rectangle 2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altLang="en-US" sz="3200">
                <a:ea typeface="Arial" charset="0"/>
                <a:cs typeface="Arial" charset="0"/>
              </a:rPr>
              <a:t>  </a:t>
            </a:r>
            <a:r>
              <a:rPr lang="en-US" altLang="en-US">
                <a:ea typeface="Arial" charset="0"/>
                <a:cs typeface="Arial" charset="0"/>
              </a:rPr>
              <a:t>Pseudocode</a:t>
            </a:r>
            <a:endParaRPr lang="en-US" altLang="en-US" sz="3200">
              <a:ea typeface="Arial" charset="0"/>
              <a:cs typeface="Arial" charset="0"/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6195</TotalTime>
  <Words>238</Words>
  <Application>Microsoft Office PowerPoint</Application>
  <PresentationFormat>On-screen Show (4:3)</PresentationFormat>
  <Paragraphs>126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Consolas</vt:lpstr>
      <vt:lpstr>Courier New</vt:lpstr>
      <vt:lpstr>Mangal</vt:lpstr>
      <vt:lpstr>Menlo</vt:lpstr>
      <vt:lpstr>Retrospect</vt:lpstr>
      <vt:lpstr>Variables, Assignment, and Data Types</vt:lpstr>
      <vt:lpstr>Printing strings in C++ (review)</vt:lpstr>
      <vt:lpstr>Pseudocode</vt:lpstr>
      <vt:lpstr>In C++</vt:lpstr>
      <vt:lpstr>Escape Sequences</vt:lpstr>
      <vt:lpstr>In C++</vt:lpstr>
      <vt:lpstr> Pseudocode</vt:lpstr>
      <vt:lpstr>In C++</vt:lpstr>
      <vt:lpstr>  Pseudocode</vt:lpstr>
      <vt:lpstr>In C++</vt:lpstr>
      <vt:lpstr>Constants</vt:lpstr>
      <vt:lpstr>Example in C++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CSE1301</dc:title>
  <dc:creator>Jon Preston</dc:creator>
  <cp:lastModifiedBy>Dexter Howard</cp:lastModifiedBy>
  <cp:revision>238</cp:revision>
  <dcterms:created xsi:type="dcterms:W3CDTF">2017-03-19T10:32:05Z</dcterms:created>
  <dcterms:modified xsi:type="dcterms:W3CDTF">2021-08-23T14:16:39Z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2012-04-21T00:00:00Z</vt:filetime>
  </property>
  <property fmtid="{D5CDD505-2E9C-101B-9397-08002B2CF9AE}" pid="3" name="LastSaved">
    <vt:filetime>2017-03-19T00:00:00Z</vt:filetime>
  </property>
</Properties>
</file>