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14"/>
  </p:notesMasterIdLst>
  <p:handoutMasterIdLst>
    <p:handoutMasterId r:id="rId15"/>
  </p:handoutMasterIdLst>
  <p:sldIdLst>
    <p:sldId id="292" r:id="rId2"/>
    <p:sldId id="366" r:id="rId3"/>
    <p:sldId id="398" r:id="rId4"/>
    <p:sldId id="374" r:id="rId5"/>
    <p:sldId id="373" r:id="rId6"/>
    <p:sldId id="377" r:id="rId7"/>
    <p:sldId id="400" r:id="rId8"/>
    <p:sldId id="380" r:id="rId9"/>
    <p:sldId id="401" r:id="rId10"/>
    <p:sldId id="387" r:id="rId11"/>
    <p:sldId id="390" r:id="rId12"/>
    <p:sldId id="425" r:id="rId1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E79F3-2520-0E42-8F00-157C1C528DDE}" v="4" dt="2021-08-20T15:31:45.41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225" autoAdjust="0"/>
    <p:restoredTop sz="95506" autoAdjust="0"/>
  </p:normalViewPr>
  <p:slideViewPr>
    <p:cSldViewPr>
      <p:cViewPr varScale="1">
        <p:scale>
          <a:sx n="88" d="100"/>
          <a:sy n="88" d="100"/>
        </p:scale>
        <p:origin x="936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1271B285-1569-594D-B40C-82575E1355A0}"/>
    <pc:docChg chg="custSel modSld modMainMaster">
      <pc:chgData name="Douglas Malcolm" userId="6fbabce8-ec94-4dd3-b118-672eb69ae1ad" providerId="ADAL" clId="{1271B285-1569-594D-B40C-82575E1355A0}" dt="2021-06-21T19:18:33.803" v="66" actId="20577"/>
      <pc:docMkLst>
        <pc:docMk/>
      </pc:docMkLst>
      <pc:sldChg chg="addSp delSp modSp mod">
        <pc:chgData name="Douglas Malcolm" userId="6fbabce8-ec94-4dd3-b118-672eb69ae1ad" providerId="ADAL" clId="{1271B285-1569-594D-B40C-82575E1355A0}" dt="2021-06-21T19:18:33.803" v="66" actId="20577"/>
        <pc:sldMkLst>
          <pc:docMk/>
          <pc:sldMk cId="0" sldId="292"/>
        </pc:sldMkLst>
        <pc:spChg chg="mod">
          <ac:chgData name="Douglas Malcolm" userId="6fbabce8-ec94-4dd3-b118-672eb69ae1ad" providerId="ADAL" clId="{1271B285-1569-594D-B40C-82575E1355A0}" dt="2021-06-21T19:18:33.803" v="66" actId="20577"/>
          <ac:spMkLst>
            <pc:docMk/>
            <pc:sldMk cId="0" sldId="292"/>
            <ac:spMk id="4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1:06.062" v="58" actId="478"/>
          <ac:spMkLst>
            <pc:docMk/>
            <pc:sldMk cId="0" sldId="292"/>
            <ac:spMk id="3074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1:07.732" v="60" actId="478"/>
          <ac:spMkLst>
            <pc:docMk/>
            <pc:sldMk cId="0" sldId="292"/>
            <ac:spMk id="3076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1:06.826" v="59" actId="478"/>
          <ac:spMkLst>
            <pc:docMk/>
            <pc:sldMk cId="0" sldId="292"/>
            <ac:spMk id="15363" creationId="{00000000-0000-0000-0000-000000000000}"/>
          </ac:spMkLst>
        </pc:spChg>
        <pc:picChg chg="add mod">
          <ac:chgData name="Douglas Malcolm" userId="6fbabce8-ec94-4dd3-b118-672eb69ae1ad" providerId="ADAL" clId="{1271B285-1569-594D-B40C-82575E1355A0}" dt="2021-06-04T18:11:11.862" v="61"/>
          <ac:picMkLst>
            <pc:docMk/>
            <pc:sldMk cId="0" sldId="292"/>
            <ac:picMk id="7" creationId="{9006A2F0-EA0A-E84E-B388-5F6A7A980E43}"/>
          </ac:picMkLst>
        </pc:picChg>
      </pc:sldChg>
      <pc:sldChg chg="delSp mod">
        <pc:chgData name="Douglas Malcolm" userId="6fbabce8-ec94-4dd3-b118-672eb69ae1ad" providerId="ADAL" clId="{1271B285-1569-594D-B40C-82575E1355A0}" dt="2021-06-04T18:11:03.825" v="57" actId="478"/>
        <pc:sldMkLst>
          <pc:docMk/>
          <pc:sldMk cId="0" sldId="366"/>
        </pc:sldMkLst>
        <pc:spChg chg="del">
          <ac:chgData name="Douglas Malcolm" userId="6fbabce8-ec94-4dd3-b118-672eb69ae1ad" providerId="ADAL" clId="{1271B285-1569-594D-B40C-82575E1355A0}" dt="2021-06-04T18:11:01.737" v="55" actId="478"/>
          <ac:spMkLst>
            <pc:docMk/>
            <pc:sldMk cId="0" sldId="366"/>
            <ac:spMk id="2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1:02.679" v="56" actId="478"/>
          <ac:spMkLst>
            <pc:docMk/>
            <pc:sldMk cId="0" sldId="366"/>
            <ac:spMk id="14340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1:03.825" v="57" actId="478"/>
          <ac:spMkLst>
            <pc:docMk/>
            <pc:sldMk cId="0" sldId="366"/>
            <ac:spMk id="14341" creationId="{00000000-0000-0000-0000-000000000000}"/>
          </ac:spMkLst>
        </pc:spChg>
      </pc:sldChg>
      <pc:sldChg chg="delSp mod">
        <pc:chgData name="Douglas Malcolm" userId="6fbabce8-ec94-4dd3-b118-672eb69ae1ad" providerId="ADAL" clId="{1271B285-1569-594D-B40C-82575E1355A0}" dt="2021-06-04T18:10:21.937" v="42" actId="478"/>
        <pc:sldMkLst>
          <pc:docMk/>
          <pc:sldMk cId="0" sldId="373"/>
        </pc:sldMkLst>
        <pc:spChg chg="del">
          <ac:chgData name="Douglas Malcolm" userId="6fbabce8-ec94-4dd3-b118-672eb69ae1ad" providerId="ADAL" clId="{1271B285-1569-594D-B40C-82575E1355A0}" dt="2021-06-04T18:10:20.102" v="40" actId="478"/>
          <ac:spMkLst>
            <pc:docMk/>
            <pc:sldMk cId="0" sldId="373"/>
            <ac:spMk id="2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20.916" v="41" actId="478"/>
          <ac:spMkLst>
            <pc:docMk/>
            <pc:sldMk cId="0" sldId="373"/>
            <ac:spMk id="22532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21.937" v="42" actId="478"/>
          <ac:spMkLst>
            <pc:docMk/>
            <pc:sldMk cId="0" sldId="373"/>
            <ac:spMk id="22533" creationId="{00000000-0000-0000-0000-000000000000}"/>
          </ac:spMkLst>
        </pc:spChg>
      </pc:sldChg>
      <pc:sldChg chg="addSp delSp modSp mod">
        <pc:chgData name="Douglas Malcolm" userId="6fbabce8-ec94-4dd3-b118-672eb69ae1ad" providerId="ADAL" clId="{1271B285-1569-594D-B40C-82575E1355A0}" dt="2021-06-04T18:10:27.028" v="45" actId="478"/>
        <pc:sldMkLst>
          <pc:docMk/>
          <pc:sldMk cId="0" sldId="374"/>
        </pc:sldMkLst>
        <pc:spChg chg="del">
          <ac:chgData name="Douglas Malcolm" userId="6fbabce8-ec94-4dd3-b118-672eb69ae1ad" providerId="ADAL" clId="{1271B285-1569-594D-B40C-82575E1355A0}" dt="2021-06-04T18:10:25.087" v="43" actId="478"/>
          <ac:spMkLst>
            <pc:docMk/>
            <pc:sldMk cId="0" sldId="374"/>
            <ac:spMk id="2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26.042" v="44" actId="478"/>
          <ac:spMkLst>
            <pc:docMk/>
            <pc:sldMk cId="0" sldId="374"/>
            <ac:spMk id="19460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27.028" v="45" actId="478"/>
          <ac:spMkLst>
            <pc:docMk/>
            <pc:sldMk cId="0" sldId="374"/>
            <ac:spMk id="19461" creationId="{00000000-0000-0000-0000-000000000000}"/>
          </ac:spMkLst>
        </pc:spChg>
        <pc:picChg chg="add mod">
          <ac:chgData name="Douglas Malcolm" userId="6fbabce8-ec94-4dd3-b118-672eb69ae1ad" providerId="ADAL" clId="{1271B285-1569-594D-B40C-82575E1355A0}" dt="2021-06-04T18:09:21.696" v="19"/>
          <ac:picMkLst>
            <pc:docMk/>
            <pc:sldMk cId="0" sldId="374"/>
            <ac:picMk id="7" creationId="{E94AC3E4-D404-0646-8179-7E269A656903}"/>
          </ac:picMkLst>
        </pc:picChg>
      </pc:sldChg>
      <pc:sldChg chg="addSp delSp modSp mod">
        <pc:chgData name="Douglas Malcolm" userId="6fbabce8-ec94-4dd3-b118-672eb69ae1ad" providerId="ADAL" clId="{1271B285-1569-594D-B40C-82575E1355A0}" dt="2021-06-04T18:10:14.897" v="39" actId="478"/>
        <pc:sldMkLst>
          <pc:docMk/>
          <pc:sldMk cId="0" sldId="377"/>
        </pc:sldMkLst>
        <pc:spChg chg="del">
          <ac:chgData name="Douglas Malcolm" userId="6fbabce8-ec94-4dd3-b118-672eb69ae1ad" providerId="ADAL" clId="{1271B285-1569-594D-B40C-82575E1355A0}" dt="2021-06-04T18:10:12.703" v="37" actId="478"/>
          <ac:spMkLst>
            <pc:docMk/>
            <pc:sldMk cId="0" sldId="377"/>
            <ac:spMk id="2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13.594" v="38" actId="478"/>
          <ac:spMkLst>
            <pc:docMk/>
            <pc:sldMk cId="0" sldId="377"/>
            <ac:spMk id="23556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14.897" v="39" actId="478"/>
          <ac:spMkLst>
            <pc:docMk/>
            <pc:sldMk cId="0" sldId="377"/>
            <ac:spMk id="23557" creationId="{00000000-0000-0000-0000-000000000000}"/>
          </ac:spMkLst>
        </pc:spChg>
        <pc:picChg chg="add mod">
          <ac:chgData name="Douglas Malcolm" userId="6fbabce8-ec94-4dd3-b118-672eb69ae1ad" providerId="ADAL" clId="{1271B285-1569-594D-B40C-82575E1355A0}" dt="2021-06-04T18:09:27.838" v="21" actId="1076"/>
          <ac:picMkLst>
            <pc:docMk/>
            <pc:sldMk cId="0" sldId="377"/>
            <ac:picMk id="7" creationId="{2FE2CEA4-1AF0-1845-A3A7-31887A816F73}"/>
          </ac:picMkLst>
        </pc:picChg>
      </pc:sldChg>
      <pc:sldChg chg="addSp delSp modSp mod">
        <pc:chgData name="Douglas Malcolm" userId="6fbabce8-ec94-4dd3-b118-672eb69ae1ad" providerId="ADAL" clId="{1271B285-1569-594D-B40C-82575E1355A0}" dt="2021-06-04T18:10:01.612" v="33" actId="478"/>
        <pc:sldMkLst>
          <pc:docMk/>
          <pc:sldMk cId="0" sldId="380"/>
        </pc:sldMkLst>
        <pc:spChg chg="del">
          <ac:chgData name="Douglas Malcolm" userId="6fbabce8-ec94-4dd3-b118-672eb69ae1ad" providerId="ADAL" clId="{1271B285-1569-594D-B40C-82575E1355A0}" dt="2021-06-04T18:09:58.575" v="31" actId="478"/>
          <ac:spMkLst>
            <pc:docMk/>
            <pc:sldMk cId="0" sldId="380"/>
            <ac:spMk id="2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00.060" v="32" actId="478"/>
          <ac:spMkLst>
            <pc:docMk/>
            <pc:sldMk cId="0" sldId="380"/>
            <ac:spMk id="28676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01.612" v="33" actId="478"/>
          <ac:spMkLst>
            <pc:docMk/>
            <pc:sldMk cId="0" sldId="380"/>
            <ac:spMk id="28677" creationId="{00000000-0000-0000-0000-000000000000}"/>
          </ac:spMkLst>
        </pc:spChg>
        <pc:picChg chg="add mod">
          <ac:chgData name="Douglas Malcolm" userId="6fbabce8-ec94-4dd3-b118-672eb69ae1ad" providerId="ADAL" clId="{1271B285-1569-594D-B40C-82575E1355A0}" dt="2021-06-04T18:09:33.357" v="22"/>
          <ac:picMkLst>
            <pc:docMk/>
            <pc:sldMk cId="0" sldId="380"/>
            <ac:picMk id="7" creationId="{A4C1E9E8-F912-B340-9C3F-06D24B602496}"/>
          </ac:picMkLst>
        </pc:picChg>
      </pc:sldChg>
      <pc:sldChg chg="addSp delSp modSp mod">
        <pc:chgData name="Douglas Malcolm" userId="6fbabce8-ec94-4dd3-b118-672eb69ae1ad" providerId="ADAL" clId="{1271B285-1569-594D-B40C-82575E1355A0}" dt="2021-06-04T18:09:47.552" v="27" actId="478"/>
        <pc:sldMkLst>
          <pc:docMk/>
          <pc:sldMk cId="0" sldId="387"/>
        </pc:sldMkLst>
        <pc:spChg chg="del">
          <ac:chgData name="Douglas Malcolm" userId="6fbabce8-ec94-4dd3-b118-672eb69ae1ad" providerId="ADAL" clId="{1271B285-1569-594D-B40C-82575E1355A0}" dt="2021-06-04T18:09:47.552" v="27" actId="478"/>
          <ac:spMkLst>
            <pc:docMk/>
            <pc:sldMk cId="0" sldId="387"/>
            <ac:spMk id="2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09:43.267" v="25" actId="478"/>
          <ac:spMkLst>
            <pc:docMk/>
            <pc:sldMk cId="0" sldId="387"/>
            <ac:spMk id="34820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09:44.585" v="26" actId="478"/>
          <ac:spMkLst>
            <pc:docMk/>
            <pc:sldMk cId="0" sldId="387"/>
            <ac:spMk id="34821" creationId="{00000000-0000-0000-0000-000000000000}"/>
          </ac:spMkLst>
        </pc:spChg>
        <pc:picChg chg="add mod">
          <ac:chgData name="Douglas Malcolm" userId="6fbabce8-ec94-4dd3-b118-672eb69ae1ad" providerId="ADAL" clId="{1271B285-1569-594D-B40C-82575E1355A0}" dt="2021-06-04T18:09:38.616" v="24" actId="1076"/>
          <ac:picMkLst>
            <pc:docMk/>
            <pc:sldMk cId="0" sldId="387"/>
            <ac:picMk id="7" creationId="{71EFC53D-C522-0B41-85A9-C7E5D8EF3BD9}"/>
          </ac:picMkLst>
        </pc:picChg>
      </pc:sldChg>
      <pc:sldChg chg="delSp modSp mod">
        <pc:chgData name="Douglas Malcolm" userId="6fbabce8-ec94-4dd3-b118-672eb69ae1ad" providerId="ADAL" clId="{1271B285-1569-594D-B40C-82575E1355A0}" dt="2021-06-04T18:10:56.325" v="54" actId="27636"/>
        <pc:sldMkLst>
          <pc:docMk/>
          <pc:sldMk cId="0" sldId="398"/>
        </pc:sldMkLst>
        <pc:spChg chg="del">
          <ac:chgData name="Douglas Malcolm" userId="6fbabce8-ec94-4dd3-b118-672eb69ae1ad" providerId="ADAL" clId="{1271B285-1569-594D-B40C-82575E1355A0}" dt="2021-06-04T18:10:31.710" v="46" actId="478"/>
          <ac:spMkLst>
            <pc:docMk/>
            <pc:sldMk cId="0" sldId="398"/>
            <ac:spMk id="2" creationId="{00000000-0000-0000-0000-000000000000}"/>
          </ac:spMkLst>
        </pc:spChg>
        <pc:spChg chg="mod">
          <ac:chgData name="Douglas Malcolm" userId="6fbabce8-ec94-4dd3-b118-672eb69ae1ad" providerId="ADAL" clId="{1271B285-1569-594D-B40C-82575E1355A0}" dt="2021-06-04T18:10:56.325" v="54" actId="27636"/>
          <ac:spMkLst>
            <pc:docMk/>
            <pc:sldMk cId="0" sldId="398"/>
            <ac:spMk id="3" creationId="{00000000-0000-0000-0000-000000000000}"/>
          </ac:spMkLst>
        </pc:spChg>
        <pc:spChg chg="del mod">
          <ac:chgData name="Douglas Malcolm" userId="6fbabce8-ec94-4dd3-b118-672eb69ae1ad" providerId="ADAL" clId="{1271B285-1569-594D-B40C-82575E1355A0}" dt="2021-06-04T18:10:50.445" v="51" actId="478"/>
          <ac:spMkLst>
            <pc:docMk/>
            <pc:sldMk cId="0" sldId="398"/>
            <ac:spMk id="18436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52.668" v="52" actId="478"/>
          <ac:spMkLst>
            <pc:docMk/>
            <pc:sldMk cId="0" sldId="398"/>
            <ac:spMk id="18437" creationId="{00000000-0000-0000-0000-000000000000}"/>
          </ac:spMkLst>
        </pc:spChg>
      </pc:sldChg>
      <pc:sldChg chg="delSp modSp mod">
        <pc:chgData name="Douglas Malcolm" userId="6fbabce8-ec94-4dd3-b118-672eb69ae1ad" providerId="ADAL" clId="{1271B285-1569-594D-B40C-82575E1355A0}" dt="2021-06-04T18:10:08.102" v="36" actId="478"/>
        <pc:sldMkLst>
          <pc:docMk/>
          <pc:sldMk cId="0" sldId="400"/>
        </pc:sldMkLst>
        <pc:spChg chg="del">
          <ac:chgData name="Douglas Malcolm" userId="6fbabce8-ec94-4dd3-b118-672eb69ae1ad" providerId="ADAL" clId="{1271B285-1569-594D-B40C-82575E1355A0}" dt="2021-06-04T18:10:05.419" v="34" actId="478"/>
          <ac:spMkLst>
            <pc:docMk/>
            <pc:sldMk cId="0" sldId="400"/>
            <ac:spMk id="2" creationId="{00000000-0000-0000-0000-000000000000}"/>
          </ac:spMkLst>
        </pc:spChg>
        <pc:spChg chg="mod">
          <ac:chgData name="Douglas Malcolm" userId="6fbabce8-ec94-4dd3-b118-672eb69ae1ad" providerId="ADAL" clId="{1271B285-1569-594D-B40C-82575E1355A0}" dt="2021-06-04T17:06:47.155" v="0"/>
          <ac:spMkLst>
            <pc:docMk/>
            <pc:sldMk cId="0" sldId="400"/>
            <ac:spMk id="3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07.153" v="35" actId="478"/>
          <ac:spMkLst>
            <pc:docMk/>
            <pc:sldMk cId="0" sldId="400"/>
            <ac:spMk id="27652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10:08.102" v="36" actId="478"/>
          <ac:spMkLst>
            <pc:docMk/>
            <pc:sldMk cId="0" sldId="400"/>
            <ac:spMk id="27653" creationId="{00000000-0000-0000-0000-000000000000}"/>
          </ac:spMkLst>
        </pc:spChg>
      </pc:sldChg>
      <pc:sldChg chg="delSp modSp mod">
        <pc:chgData name="Douglas Malcolm" userId="6fbabce8-ec94-4dd3-b118-672eb69ae1ad" providerId="ADAL" clId="{1271B285-1569-594D-B40C-82575E1355A0}" dt="2021-06-04T18:09:55.149" v="30" actId="478"/>
        <pc:sldMkLst>
          <pc:docMk/>
          <pc:sldMk cId="0" sldId="401"/>
        </pc:sldMkLst>
        <pc:spChg chg="del">
          <ac:chgData name="Douglas Malcolm" userId="6fbabce8-ec94-4dd3-b118-672eb69ae1ad" providerId="ADAL" clId="{1271B285-1569-594D-B40C-82575E1355A0}" dt="2021-06-04T18:09:55.149" v="30" actId="478"/>
          <ac:spMkLst>
            <pc:docMk/>
            <pc:sldMk cId="0" sldId="401"/>
            <ac:spMk id="2" creationId="{00000000-0000-0000-0000-000000000000}"/>
          </ac:spMkLst>
        </pc:spChg>
        <pc:spChg chg="mod">
          <ac:chgData name="Douglas Malcolm" userId="6fbabce8-ec94-4dd3-b118-672eb69ae1ad" providerId="ADAL" clId="{1271B285-1569-594D-B40C-82575E1355A0}" dt="2021-06-04T17:06:47.155" v="0"/>
          <ac:spMkLst>
            <pc:docMk/>
            <pc:sldMk cId="0" sldId="401"/>
            <ac:spMk id="3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09:50.959" v="28" actId="478"/>
          <ac:spMkLst>
            <pc:docMk/>
            <pc:sldMk cId="0" sldId="401"/>
            <ac:spMk id="33796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09:52.196" v="29" actId="478"/>
          <ac:spMkLst>
            <pc:docMk/>
            <pc:sldMk cId="0" sldId="401"/>
            <ac:spMk id="33797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1271B285-1569-594D-B40C-82575E1355A0}" dt="2021-06-04T18:08:51.695" v="18" actId="478"/>
        <pc:sldMasterMkLst>
          <pc:docMk/>
          <pc:sldMasterMk cId="0" sldId="2147484048"/>
        </pc:sldMasterMkLst>
        <pc:spChg chg="del">
          <ac:chgData name="Douglas Malcolm" userId="6fbabce8-ec94-4dd3-b118-672eb69ae1ad" providerId="ADAL" clId="{1271B285-1569-594D-B40C-82575E1355A0}" dt="2021-06-04T18:08:26.419" v="11" actId="478"/>
          <ac:spMkLst>
            <pc:docMk/>
            <pc:sldMasterMk cId="0" sldId="2147484048"/>
            <ac:spMk id="4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08:23.803" v="10" actId="478"/>
          <ac:spMkLst>
            <pc:docMk/>
            <pc:sldMasterMk cId="0" sldId="2147484048"/>
            <ac:spMk id="5" creationId="{00000000-0000-0000-0000-000000000000}"/>
          </ac:spMkLst>
        </pc:spChg>
        <pc:spChg chg="del">
          <ac:chgData name="Douglas Malcolm" userId="6fbabce8-ec94-4dd3-b118-672eb69ae1ad" providerId="ADAL" clId="{1271B285-1569-594D-B40C-82575E1355A0}" dt="2021-06-04T18:08:28.867" v="12" actId="478"/>
          <ac:spMkLst>
            <pc:docMk/>
            <pc:sldMasterMk cId="0" sldId="2147484048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1271B285-1569-594D-B40C-82575E1355A0}" dt="2021-06-04T18:08:51.695" v="18" actId="478"/>
          <pc:sldLayoutMkLst>
            <pc:docMk/>
            <pc:sldMasterMk cId="0" sldId="2147484048"/>
            <pc:sldLayoutMk cId="857204450" sldId="2147484066"/>
          </pc:sldLayoutMkLst>
          <pc:spChg chg="del">
            <ac:chgData name="Douglas Malcolm" userId="6fbabce8-ec94-4dd3-b118-672eb69ae1ad" providerId="ADAL" clId="{1271B285-1569-594D-B40C-82575E1355A0}" dt="2021-06-04T18:08:49.523" v="16" actId="478"/>
            <ac:spMkLst>
              <pc:docMk/>
              <pc:sldMasterMk cId="0" sldId="2147484048"/>
              <pc:sldLayoutMk cId="857204450" sldId="2147484066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1271B285-1569-594D-B40C-82575E1355A0}" dt="2021-06-04T18:08:50.790" v="17" actId="478"/>
            <ac:spMkLst>
              <pc:docMk/>
              <pc:sldMasterMk cId="0" sldId="2147484048"/>
              <pc:sldLayoutMk cId="857204450" sldId="2147484066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1271B285-1569-594D-B40C-82575E1355A0}" dt="2021-06-04T18:08:51.695" v="18" actId="478"/>
            <ac:spMkLst>
              <pc:docMk/>
              <pc:sldMasterMk cId="0" sldId="2147484048"/>
              <pc:sldLayoutMk cId="857204450" sldId="2147484066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1271B285-1569-594D-B40C-82575E1355A0}" dt="2021-06-04T18:08:09.244" v="8" actId="2696"/>
          <pc:sldLayoutMkLst>
            <pc:docMk/>
            <pc:sldMasterMk cId="0" sldId="2147484048"/>
            <pc:sldLayoutMk cId="1714887074" sldId="2147484067"/>
          </pc:sldLayoutMkLst>
        </pc:sldLayoutChg>
        <pc:sldLayoutChg chg="del">
          <pc:chgData name="Douglas Malcolm" userId="6fbabce8-ec94-4dd3-b118-672eb69ae1ad" providerId="ADAL" clId="{1271B285-1569-594D-B40C-82575E1355A0}" dt="2021-06-04T18:08:06.759" v="7" actId="2696"/>
          <pc:sldLayoutMkLst>
            <pc:docMk/>
            <pc:sldMasterMk cId="0" sldId="2147484048"/>
            <pc:sldLayoutMk cId="729026331" sldId="2147484068"/>
          </pc:sldLayoutMkLst>
        </pc:sldLayoutChg>
        <pc:sldLayoutChg chg="del">
          <pc:chgData name="Douglas Malcolm" userId="6fbabce8-ec94-4dd3-b118-672eb69ae1ad" providerId="ADAL" clId="{1271B285-1569-594D-B40C-82575E1355A0}" dt="2021-06-04T18:08:04.602" v="6" actId="2696"/>
          <pc:sldLayoutMkLst>
            <pc:docMk/>
            <pc:sldMasterMk cId="0" sldId="2147484048"/>
            <pc:sldLayoutMk cId="1351338982" sldId="2147484069"/>
          </pc:sldLayoutMkLst>
        </pc:sldLayoutChg>
        <pc:sldLayoutChg chg="del">
          <pc:chgData name="Douglas Malcolm" userId="6fbabce8-ec94-4dd3-b118-672eb69ae1ad" providerId="ADAL" clId="{1271B285-1569-594D-B40C-82575E1355A0}" dt="2021-06-04T18:07:55.777" v="2" actId="2696"/>
          <pc:sldLayoutMkLst>
            <pc:docMk/>
            <pc:sldMasterMk cId="0" sldId="2147484048"/>
            <pc:sldLayoutMk cId="167219802" sldId="2147484070"/>
          </pc:sldLayoutMkLst>
        </pc:sldLayoutChg>
        <pc:sldLayoutChg chg="delSp mod">
          <pc:chgData name="Douglas Malcolm" userId="6fbabce8-ec94-4dd3-b118-672eb69ae1ad" providerId="ADAL" clId="{1271B285-1569-594D-B40C-82575E1355A0}" dt="2021-06-04T18:08:44.680" v="15" actId="478"/>
          <pc:sldLayoutMkLst>
            <pc:docMk/>
            <pc:sldMasterMk cId="0" sldId="2147484048"/>
            <pc:sldLayoutMk cId="1554601938" sldId="2147484071"/>
          </pc:sldLayoutMkLst>
          <pc:spChg chg="del">
            <ac:chgData name="Douglas Malcolm" userId="6fbabce8-ec94-4dd3-b118-672eb69ae1ad" providerId="ADAL" clId="{1271B285-1569-594D-B40C-82575E1355A0}" dt="2021-06-04T18:08:39.439" v="14" actId="478"/>
            <ac:spMkLst>
              <pc:docMk/>
              <pc:sldMasterMk cId="0" sldId="2147484048"/>
              <pc:sldLayoutMk cId="1554601938" sldId="2147484071"/>
              <ac:spMk id="7" creationId="{00000000-0000-0000-0000-000000000000}"/>
            </ac:spMkLst>
          </pc:spChg>
          <pc:spChg chg="del">
            <ac:chgData name="Douglas Malcolm" userId="6fbabce8-ec94-4dd3-b118-672eb69ae1ad" providerId="ADAL" clId="{1271B285-1569-594D-B40C-82575E1355A0}" dt="2021-06-04T18:08:37.255" v="13" actId="478"/>
            <ac:spMkLst>
              <pc:docMk/>
              <pc:sldMasterMk cId="0" sldId="2147484048"/>
              <pc:sldLayoutMk cId="1554601938" sldId="2147484071"/>
              <ac:spMk id="8" creationId="{00000000-0000-0000-0000-000000000000}"/>
            </ac:spMkLst>
          </pc:spChg>
          <pc:spChg chg="del">
            <ac:chgData name="Douglas Malcolm" userId="6fbabce8-ec94-4dd3-b118-672eb69ae1ad" providerId="ADAL" clId="{1271B285-1569-594D-B40C-82575E1355A0}" dt="2021-06-04T18:08:44.680" v="15" actId="478"/>
            <ac:spMkLst>
              <pc:docMk/>
              <pc:sldMasterMk cId="0" sldId="2147484048"/>
              <pc:sldLayoutMk cId="1554601938" sldId="2147484071"/>
              <ac:spMk id="9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1271B285-1569-594D-B40C-82575E1355A0}" dt="2021-06-04T18:08:12.210" v="9" actId="2696"/>
          <pc:sldLayoutMkLst>
            <pc:docMk/>
            <pc:sldMasterMk cId="0" sldId="2147484048"/>
            <pc:sldLayoutMk cId="1908722564" sldId="2147484072"/>
          </pc:sldLayoutMkLst>
        </pc:sldLayoutChg>
        <pc:sldLayoutChg chg="del">
          <pc:chgData name="Douglas Malcolm" userId="6fbabce8-ec94-4dd3-b118-672eb69ae1ad" providerId="ADAL" clId="{1271B285-1569-594D-B40C-82575E1355A0}" dt="2021-06-04T18:08:02.292" v="5" actId="2696"/>
          <pc:sldLayoutMkLst>
            <pc:docMk/>
            <pc:sldMasterMk cId="0" sldId="2147484048"/>
            <pc:sldLayoutMk cId="789414262" sldId="2147484073"/>
          </pc:sldLayoutMkLst>
        </pc:sldLayoutChg>
        <pc:sldLayoutChg chg="del">
          <pc:chgData name="Douglas Malcolm" userId="6fbabce8-ec94-4dd3-b118-672eb69ae1ad" providerId="ADAL" clId="{1271B285-1569-594D-B40C-82575E1355A0}" dt="2021-06-04T18:08:00.007" v="4" actId="2696"/>
          <pc:sldLayoutMkLst>
            <pc:docMk/>
            <pc:sldMasterMk cId="0" sldId="2147484048"/>
            <pc:sldLayoutMk cId="531530268" sldId="2147484074"/>
          </pc:sldLayoutMkLst>
        </pc:sldLayoutChg>
        <pc:sldLayoutChg chg="del">
          <pc:chgData name="Douglas Malcolm" userId="6fbabce8-ec94-4dd3-b118-672eb69ae1ad" providerId="ADAL" clId="{1271B285-1569-594D-B40C-82575E1355A0}" dt="2021-06-04T18:07:57.890" v="3" actId="2696"/>
          <pc:sldLayoutMkLst>
            <pc:docMk/>
            <pc:sldMasterMk cId="0" sldId="2147484048"/>
            <pc:sldLayoutMk cId="2044726403" sldId="2147484075"/>
          </pc:sldLayoutMkLst>
        </pc:sldLayoutChg>
        <pc:sldLayoutChg chg="del">
          <pc:chgData name="Douglas Malcolm" userId="6fbabce8-ec94-4dd3-b118-672eb69ae1ad" providerId="ADAL" clId="{1271B285-1569-594D-B40C-82575E1355A0}" dt="2021-06-04T18:07:53.566" v="1" actId="2696"/>
          <pc:sldLayoutMkLst>
            <pc:docMk/>
            <pc:sldMasterMk cId="0" sldId="2147484048"/>
            <pc:sldLayoutMk cId="1683335927" sldId="2147484076"/>
          </pc:sldLayoutMkLst>
        </pc:sldLayoutChg>
      </pc:sldMasterChg>
    </pc:docChg>
  </pc:docChgLst>
  <pc:docChgLst>
    <pc:chgData name="Douglas Malcolm" userId="6fbabce8-ec94-4dd3-b118-672eb69ae1ad" providerId="ADAL" clId="{5A6E79F3-2520-0E42-8F00-157C1C528DDE}"/>
    <pc:docChg chg="custSel addSld modSld">
      <pc:chgData name="Douglas Malcolm" userId="6fbabce8-ec94-4dd3-b118-672eb69ae1ad" providerId="ADAL" clId="{5A6E79F3-2520-0E42-8F00-157C1C528DDE}" dt="2021-08-20T15:31:45.417" v="17" actId="1076"/>
      <pc:docMkLst>
        <pc:docMk/>
      </pc:docMkLst>
      <pc:sldChg chg="modSp add mod">
        <pc:chgData name="Douglas Malcolm" userId="6fbabce8-ec94-4dd3-b118-672eb69ae1ad" providerId="ADAL" clId="{5A6E79F3-2520-0E42-8F00-157C1C528DDE}" dt="2021-08-20T15:31:40.264" v="16" actId="20577"/>
        <pc:sldMkLst>
          <pc:docMk/>
          <pc:sldMk cId="0" sldId="390"/>
        </pc:sldMkLst>
        <pc:spChg chg="mod">
          <ac:chgData name="Douglas Malcolm" userId="6fbabce8-ec94-4dd3-b118-672eb69ae1ad" providerId="ADAL" clId="{5A6E79F3-2520-0E42-8F00-157C1C528DDE}" dt="2021-08-20T15:31:40.264" v="16" actId="20577"/>
          <ac:spMkLst>
            <pc:docMk/>
            <pc:sldMk cId="0" sldId="390"/>
            <ac:spMk id="4" creationId="{00000000-0000-0000-0000-000000000000}"/>
          </ac:spMkLst>
        </pc:spChg>
      </pc:sldChg>
      <pc:sldChg chg="modSp add mod">
        <pc:chgData name="Douglas Malcolm" userId="6fbabce8-ec94-4dd3-b118-672eb69ae1ad" providerId="ADAL" clId="{5A6E79F3-2520-0E42-8F00-157C1C528DDE}" dt="2021-08-20T15:31:45.417" v="17" actId="1076"/>
        <pc:sldMkLst>
          <pc:docMk/>
          <pc:sldMk cId="3292564595" sldId="425"/>
        </pc:sldMkLst>
        <pc:spChg chg="mod">
          <ac:chgData name="Douglas Malcolm" userId="6fbabce8-ec94-4dd3-b118-672eb69ae1ad" providerId="ADAL" clId="{5A6E79F3-2520-0E42-8F00-157C1C528DDE}" dt="2021-08-20T15:31:45.417" v="17" actId="1076"/>
          <ac:spMkLst>
            <pc:docMk/>
            <pc:sldMk cId="3292564595" sldId="425"/>
            <ac:spMk id="3" creationId="{C3B53EA0-1B4A-F648-9248-8C9691B976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618CEF2-7D51-8942-8255-D9D077195A9D}" type="datetimeFigureOut">
              <a:rPr lang="en-US" altLang="en-US"/>
              <a:pPr/>
              <a:t>8/23/2021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85100C6-3675-AB4B-A1D2-8C231F528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828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132CF5C-F7DD-F545-8C9C-769C0D4CC54D}" type="datetimeFigureOut">
              <a:rPr lang="en-US" altLang="en-US"/>
              <a:pPr/>
              <a:t>8/23/2021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25762E3-38C1-AE40-AC56-2574CDAC6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0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0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1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66" r:id="rId2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en-US" sz="4800"/>
              <a:t>Variables</a:t>
            </a:r>
            <a:r>
              <a:rPr lang="en-US" altLang="en-US" sz="4800" dirty="0"/>
              <a:t>, Assignment, and Data Types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pic>
        <p:nvPicPr>
          <p:cNvPr id="7" name="Picture 6" descr="A logo showing C++" title="C++ Logo">
            <a:extLst>
              <a:ext uri="{FF2B5EF4-FFF2-40B4-BE49-F238E27FC236}">
                <a16:creationId xmlns:a16="http://schemas.microsoft.com/office/drawing/2014/main" xmlns="" id="{9006A2F0-EA0A-E84E-B388-5F6A7A980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2440045"/>
            <a:ext cx="685800" cy="7698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46263"/>
            <a:ext cx="8991600" cy="402272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// Print the number of sides of several geometric shapes.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Menlo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r>
              <a:rPr lang="en-US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sides = </a:t>
            </a:r>
            <a:r>
              <a:rPr lang="en-US" dirty="0">
                <a:solidFill>
                  <a:srgbClr val="09885A"/>
                </a:solidFill>
                <a:latin typeface="Menlo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 </a:t>
            </a:r>
            <a:r>
              <a:rPr lang="en-US" dirty="0">
                <a:solidFill>
                  <a:srgbClr val="AAAAAA"/>
                </a:solidFill>
                <a:latin typeface="Menlo" charset="0"/>
              </a:rPr>
              <a:t>// declare and initialize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"A heptagon has 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sides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 sides."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sides = </a:t>
            </a:r>
            <a:r>
              <a:rPr lang="en-US" dirty="0">
                <a:solidFill>
                  <a:srgbClr val="09885A"/>
                </a:solidFill>
                <a:latin typeface="Menlo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 </a:t>
            </a:r>
            <a:r>
              <a:rPr lang="en-US" dirty="0">
                <a:solidFill>
                  <a:srgbClr val="AAAAAA"/>
                </a:solidFill>
                <a:latin typeface="Menlo" charset="0"/>
              </a:rPr>
              <a:t>// assignment statement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"A decagon has 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sides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 sides."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sides = </a:t>
            </a:r>
            <a:r>
              <a:rPr lang="en-US" dirty="0">
                <a:solidFill>
                  <a:srgbClr val="09885A"/>
                </a:solidFill>
                <a:latin typeface="Menlo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 </a:t>
            </a:r>
            <a:r>
              <a:rPr lang="en-US" dirty="0">
                <a:solidFill>
                  <a:srgbClr val="AAAAAA"/>
                </a:solidFill>
                <a:latin typeface="Menlo" charset="0"/>
              </a:rPr>
              <a:t>// assignment statement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"A dodecagon has 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sides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 sides."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In C++</a:t>
            </a:r>
          </a:p>
        </p:txBody>
      </p:sp>
      <p:pic>
        <p:nvPicPr>
          <p:cNvPr id="7" name="Picture 6" descr="A logo showing C++" title="C++ Logo">
            <a:extLst>
              <a:ext uri="{FF2B5EF4-FFF2-40B4-BE49-F238E27FC236}">
                <a16:creationId xmlns:a16="http://schemas.microsoft.com/office/drawing/2014/main" xmlns="" id="{71EFC53D-C522-0B41-85A9-C7E5D8EF3B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775" y="431722"/>
            <a:ext cx="685800" cy="76987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Constants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ea typeface="Arial" charset="0"/>
                <a:cs typeface="Arial" charset="0"/>
              </a:rPr>
              <a:t>Use all CAPITAL LETTERS for constants and separate words with an underscore: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2400" dirty="0"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>
                <a:ea typeface="Arial" charset="0"/>
                <a:cs typeface="Arial" charset="0"/>
              </a:rPr>
              <a:t> 		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Pseudocode: CREATE TAX_RATE = .05;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>
                <a:ea typeface="Arial" charset="0"/>
                <a:cs typeface="Arial" charset="0"/>
              </a:rPr>
              <a:t>    	C++: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const double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TAX_RATE = .05;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	C++: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#define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TAX_RATE .05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2400" dirty="0"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500" dirty="0"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ea typeface="Arial" charset="0"/>
                <a:cs typeface="Arial" charset="0"/>
              </a:rPr>
              <a:t>Declare constants at the top of the program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2400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endParaRPr lang="en-US" altLang="en-US" sz="2400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2E050-DC64-FD49-A8E4-63A51ED68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B53EA0-1B4A-F648-9248-8C9691B9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981200"/>
            <a:ext cx="8210550" cy="43513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&lt;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iostream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&lt;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string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namespace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std;</a:t>
            </a:r>
            <a:endParaRPr lang="en-US" sz="1800" dirty="0">
              <a:solidFill>
                <a:srgbClr val="0000FF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"</a:t>
            </a:r>
            <a:r>
              <a:rPr lang="en-US" sz="1800" dirty="0" err="1">
                <a:solidFill>
                  <a:srgbClr val="900112"/>
                </a:solidFill>
                <a:latin typeface="Menlo" panose="020B0609030804020204" pitchFamily="49" charset="0"/>
              </a:rPr>
              <a:t>Whats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 up, Doc?"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myStr.length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() &lt;&lt;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         </a:t>
            </a:r>
            <a:r>
              <a:rPr lang="en-US" sz="1800" dirty="0">
                <a:solidFill>
                  <a:srgbClr val="9A9A9A"/>
                </a:solidFill>
                <a:latin typeface="Menlo" panose="020B0609030804020204" pitchFamily="49" charset="0"/>
              </a:rPr>
              <a:t>// 14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800" dirty="0">
                <a:solidFill>
                  <a:srgbClr val="9A9A9A"/>
                </a:solidFill>
                <a:latin typeface="Menlo" panose="020B0609030804020204" pitchFamily="49" charset="0"/>
              </a:rPr>
              <a:t>// Note: if strings are equal, this would return 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myStr.compare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"Hello"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800" dirty="0">
                <a:solidFill>
                  <a:srgbClr val="9A9A9A"/>
                </a:solidFill>
                <a:latin typeface="Menlo" panose="020B0609030804020204" pitchFamily="49" charset="0"/>
              </a:rPr>
              <a:t>// 1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myStr.find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's'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        </a:t>
            </a:r>
            <a:r>
              <a:rPr lang="en-US" sz="1800" dirty="0">
                <a:solidFill>
                  <a:srgbClr val="9A9A9A"/>
                </a:solidFill>
                <a:latin typeface="Menlo" panose="020B0609030804020204" pitchFamily="49" charset="0"/>
              </a:rPr>
              <a:t>// 4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myStr.substr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7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     </a:t>
            </a:r>
            <a:r>
              <a:rPr lang="en-US" sz="1800" dirty="0">
                <a:solidFill>
                  <a:srgbClr val="9A9A9A"/>
                </a:solidFill>
                <a:latin typeface="Menlo" panose="020B0609030804020204" pitchFamily="49" charset="0"/>
              </a:rPr>
              <a:t>// ats up,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256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402638" cy="3621088"/>
          </a:xfrm>
        </p:spPr>
        <p:txBody>
          <a:bodyPr rtlCol="0">
            <a:normAutofit/>
          </a:bodyPr>
          <a:lstStyle/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&lt;&lt; “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Whatever you are, be a good one.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” &lt;&lt;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endl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called a “stream”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It’s in something called “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”, (using namespace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represents the console/screen data stream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&lt;&lt; are things that we’re pushing into the stream</a:t>
            </a:r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Printing strings in C++ (review)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8169275" cy="440213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CountDown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BEGIN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METHOD Main()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BEGIN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s1 = "Three... "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s2 = "Two... "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s3 = "One... "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s4 = "Zero... "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PRINT(s1 + s2 + s3 + s4 + "Liftoff!")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PRINTLINE()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PRINT("Houston, we have a problem.")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END Main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END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CountDown</a:t>
            </a:r>
            <a:endParaRPr lang="en-US" altLang="en-US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b="1" u="sng" dirty="0">
                <a:latin typeface="Courier New" charset="0"/>
                <a:ea typeface="Courier New" charset="0"/>
                <a:cs typeface="Courier New" charset="0"/>
              </a:rPr>
              <a:t>Output:</a:t>
            </a:r>
            <a:endParaRPr lang="en-US" altLang="en-US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900" dirty="0">
                <a:latin typeface="Courier New" charset="0"/>
                <a:ea typeface="Courier New" charset="0"/>
                <a:cs typeface="Courier New" charset="0"/>
              </a:rPr>
              <a:t>Three... Two... One... Zero... Liftoff!</a:t>
            </a:r>
            <a:br>
              <a:rPr lang="en-US" altLang="en-US" sz="19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1900" dirty="0">
                <a:latin typeface="Courier New" charset="0"/>
                <a:ea typeface="Courier New" charset="0"/>
                <a:cs typeface="Courier New" charset="0"/>
              </a:rPr>
              <a:t>Houston, we have a problem.</a:t>
            </a:r>
            <a:endParaRPr lang="en-US" altLang="en-US" sz="2600" dirty="0"/>
          </a:p>
          <a:p>
            <a:pPr>
              <a:lnSpc>
                <a:spcPct val="80000"/>
              </a:lnSpc>
            </a:pPr>
            <a:endParaRPr lang="en-US" altLang="en-US" sz="1900" dirty="0"/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312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Pseudocode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904163" cy="4289425"/>
          </a:xfrm>
        </p:spPr>
        <p:txBody>
          <a:bodyPr>
            <a:normAutofit fontScale="70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sz="2400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sz="2400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sz="2400" dirty="0">
              <a:solidFill>
                <a:srgbClr val="000000"/>
              </a:solidFill>
              <a:latin typeface="Menlo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string</a:t>
            </a:r>
            <a:r>
              <a:rPr lang="en-US" sz="2400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sz="2400" dirty="0">
              <a:solidFill>
                <a:srgbClr val="000000"/>
              </a:solidFill>
              <a:latin typeface="Menlo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latin typeface="Menlo" charset="0"/>
              </a:rPr>
              <a:t>using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Menlo" charset="0"/>
              </a:rPr>
              <a:t>namespace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Menlo" charset="0"/>
              </a:rPr>
            </a:b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 string s1 =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"Three..."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 string s2 =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"Two..."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 string s3 =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"One..."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 string s4 =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"Zero..."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&lt;&lt; s1 &lt;&lt; s2 &lt;&lt; s3 &lt;&lt; s4 &lt;&lt;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 Liftoff!"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2400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"Houston, we have a problem."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2400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altLang="en-US" sz="2200" b="1" u="sng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b="1" u="sng" dirty="0">
                <a:latin typeface="Courier New" charset="0"/>
                <a:ea typeface="Courier New" charset="0"/>
                <a:cs typeface="Courier New" charset="0"/>
              </a:rPr>
              <a:t>Output:</a:t>
            </a:r>
            <a:endParaRPr lang="en-US" altLang="en-US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900" dirty="0">
                <a:latin typeface="Courier New" charset="0"/>
                <a:ea typeface="Courier New" charset="0"/>
                <a:cs typeface="Courier New" charset="0"/>
              </a:rPr>
              <a:t>Three... Two... One... Zero... Liftoff!</a:t>
            </a:r>
            <a:br>
              <a:rPr lang="en-US" altLang="en-US" sz="19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1900" dirty="0">
                <a:latin typeface="Courier New" charset="0"/>
                <a:ea typeface="Courier New" charset="0"/>
                <a:cs typeface="Courier New" charset="0"/>
              </a:rPr>
              <a:t>Houston, we have a problem.</a:t>
            </a:r>
            <a:endParaRPr lang="en-US" altLang="en-US" sz="2600" dirty="0"/>
          </a:p>
        </p:txBody>
      </p:sp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822325" y="838200"/>
            <a:ext cx="7543800" cy="898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In C++</a:t>
            </a:r>
          </a:p>
        </p:txBody>
      </p:sp>
      <p:pic>
        <p:nvPicPr>
          <p:cNvPr id="7" name="Picture 6" descr="A logo showing C++" title="C++ Logo">
            <a:extLst>
              <a:ext uri="{FF2B5EF4-FFF2-40B4-BE49-F238E27FC236}">
                <a16:creationId xmlns:a16="http://schemas.microsoft.com/office/drawing/2014/main" xmlns="" id="{E94AC3E4-D404-0646-8179-7E269A656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2440045"/>
            <a:ext cx="685800" cy="76987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325937"/>
          </a:xfrm>
        </p:spPr>
        <p:txBody>
          <a:bodyPr rtlCol="0">
            <a:normAutofit fontScale="92500" lnSpcReduction="20000"/>
          </a:bodyPr>
          <a:lstStyle/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r>
              <a:rPr lang="en-US" altLang="en-US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 and </a:t>
            </a:r>
            <a:r>
              <a:rPr lang="en-US" altLang="en-US" sz="29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escape sequence</a:t>
            </a:r>
            <a:r>
              <a:rPr lang="en-US" altLang="en-US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prints a special character in an output string.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r>
              <a:rPr lang="en-US" altLang="en-US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Common escape sequences: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\b	backspace. (</a:t>
            </a:r>
            <a:r>
              <a:rPr lang="en-US" alt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e.g</a:t>
            </a: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“B\</a:t>
            </a:r>
            <a:r>
              <a:rPr lang="en-US" alt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bsecz</a:t>
            </a: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</a:t>
            </a:r>
            <a:r>
              <a:rPr lang="en-US" alt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bret</a:t>
            </a: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prints what?)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\t	tab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\n	newline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\r	carriage return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\”	double quote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\’	single quote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\\	backslash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\a  	alert (which only sometimes works </a:t>
            </a:r>
            <a:r>
              <a:rPr lang="mr-IN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try it!)</a:t>
            </a:r>
          </a:p>
          <a:p>
            <a:pPr marL="91440" indent="-91440" fontAlgn="auto">
              <a:buFont typeface="Arial" charset="0"/>
              <a:buNone/>
              <a:defRPr/>
            </a:pPr>
            <a:endParaRPr lang="en-US" alt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Escape Sequences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6725"/>
            <a:ext cx="8401050" cy="4619625"/>
          </a:xfrm>
        </p:spPr>
        <p:txBody>
          <a:bodyPr rtlCol="0"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Menlo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r>
              <a:rPr lang="en-US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"Roses are red,\n\</a:t>
            </a:r>
            <a:r>
              <a:rPr lang="en-US" dirty="0" err="1">
                <a:solidFill>
                  <a:srgbClr val="A31515"/>
                </a:solidFill>
                <a:latin typeface="Menlo" charset="0"/>
              </a:rPr>
              <a:t>tViolets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 are blue,\n"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"Sugar is sweet,\n\</a:t>
            </a:r>
            <a:r>
              <a:rPr lang="en-US" dirty="0" err="1">
                <a:solidFill>
                  <a:srgbClr val="A31515"/>
                </a:solidFill>
                <a:latin typeface="Menlo" charset="0"/>
              </a:rPr>
              <a:t>tBut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 I have \"commitment issues\",\n\t"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"So I'd rather just be friends\n\</a:t>
            </a:r>
            <a:r>
              <a:rPr lang="en-US" dirty="0" err="1">
                <a:solidFill>
                  <a:srgbClr val="A31515"/>
                </a:solidFill>
                <a:latin typeface="Menlo" charset="0"/>
              </a:rPr>
              <a:t>tAt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 this point in our 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"relationship."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endParaRPr lang="en-US" altLang="en-US" b="1" u="sng" dirty="0">
              <a:solidFill>
                <a:srgbClr val="444444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r>
              <a:rPr lang="en-US" altLang="en-US" b="1" u="sng" dirty="0">
                <a:solidFill>
                  <a:srgbClr val="444444"/>
                </a:solidFill>
                <a:latin typeface="Courier New" charset="0"/>
                <a:ea typeface="Courier New" charset="0"/>
                <a:cs typeface="Courier New" charset="0"/>
              </a:rPr>
              <a:t>Output: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Roses are red,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Violets are blue,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Sugar is sweet,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But I have "commitment issues",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So I'd rather just be friends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At this point in our relationship.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In C++</a:t>
            </a:r>
          </a:p>
        </p:txBody>
      </p:sp>
      <p:pic>
        <p:nvPicPr>
          <p:cNvPr id="7" name="Picture 6" descr="A logo showing C++" title="C++ Logo">
            <a:extLst>
              <a:ext uri="{FF2B5EF4-FFF2-40B4-BE49-F238E27FC236}">
                <a16:creationId xmlns:a16="http://schemas.microsoft.com/office/drawing/2014/main" xmlns="" id="{2FE2CEA4-1AF0-1845-A3A7-31887A816F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262" y="641379"/>
            <a:ext cx="685800" cy="76987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Pseudo code logo"/>
          <p:cNvSpPr/>
          <p:nvPr/>
        </p:nvSpPr>
        <p:spPr>
          <a:xfrm>
            <a:off x="7539037" y="5043487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563" y="1860550"/>
            <a:ext cx="7543800" cy="4022725"/>
          </a:xfrm>
        </p:spPr>
        <p:txBody>
          <a:bodyPr rtlCol="0">
            <a:normAutofit fontScale="92500" lnSpcReduction="20000"/>
          </a:bodyPr>
          <a:lstStyle/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Prints the number of keys on a piano.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PianoKeys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BEGIN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METHOD Main()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BEGIN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keys = 88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PRINT("A piano has " + keys + " keys.")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END Main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PianoKeys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urier New" charset="0"/>
            </a:endParaRP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</a:rPr>
              <a:t>Output: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</a:rPr>
              <a:t> A piano has 88 keys.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817563" y="301625"/>
            <a:ext cx="7543800" cy="14493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 Pseudocode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46263"/>
            <a:ext cx="8610600" cy="4022725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Menlo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r>
              <a:rPr lang="en-US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keys = </a:t>
            </a:r>
            <a:r>
              <a:rPr lang="en-US" dirty="0">
                <a:solidFill>
                  <a:srgbClr val="09885A"/>
                </a:solidFill>
                <a:latin typeface="Menlo" charset="0"/>
              </a:rPr>
              <a:t>88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"A piano has 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keys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 keys."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urier New" charset="0"/>
            </a:endParaRP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</a:rPr>
              <a:t>Output: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</a:rPr>
              <a:t> A piano has 88 keys.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In C++</a:t>
            </a:r>
          </a:p>
        </p:txBody>
      </p:sp>
      <p:pic>
        <p:nvPicPr>
          <p:cNvPr id="7" name="Picture 6" descr="A logo showing C++" title="C++ Logo">
            <a:extLst>
              <a:ext uri="{FF2B5EF4-FFF2-40B4-BE49-F238E27FC236}">
                <a16:creationId xmlns:a16="http://schemas.microsoft.com/office/drawing/2014/main" xmlns="" id="{A4C1E9E8-F912-B340-9C3F-06D24B6024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2440045"/>
            <a:ext cx="685800" cy="76987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325937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4000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// Print the number of sides of several geometric shapes.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CLASS Geometry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BEGIN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METHOD Main()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BEGIN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	    sides = 7</a:t>
            </a:r>
            <a:b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PRINT("A heptagon has " + sides + " sides.")</a:t>
            </a:r>
            <a:b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sides = 10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 PRINT("A decagon has " + sides + " sides.")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 sides =  12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 PRINT("A dodecagon has " + sides + " sides.")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END Main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END Geometry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17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b="1" u="sng" dirty="0">
                <a:latin typeface="Courier New" charset="0"/>
                <a:ea typeface="Courier New" charset="0"/>
                <a:cs typeface="Courier New" charset="0"/>
              </a:rPr>
              <a:t>Output: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solidFill>
                  <a:srgbClr val="232323"/>
                </a:solidFill>
                <a:latin typeface="Courier New" charset="0"/>
                <a:ea typeface="Courier New" charset="0"/>
                <a:cs typeface="Courier New" charset="0"/>
              </a:rPr>
              <a:t>A heptagon has 7 sides.</a:t>
            </a:r>
            <a:endParaRPr lang="en-US" altLang="en-US" sz="17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solidFill>
                  <a:srgbClr val="232323"/>
                </a:solidFill>
                <a:latin typeface="Courier New" charset="0"/>
                <a:ea typeface="Courier New" charset="0"/>
                <a:cs typeface="Courier New" charset="0"/>
              </a:rPr>
              <a:t>A decagon has 10 sides.</a:t>
            </a:r>
            <a:endParaRPr lang="en-US" altLang="en-US" sz="17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solidFill>
                  <a:srgbClr val="232323"/>
                </a:solidFill>
                <a:latin typeface="Courier New" charset="0"/>
                <a:ea typeface="Courier New" charset="0"/>
                <a:cs typeface="Courier New" charset="0"/>
              </a:rPr>
              <a:t>A dodecagon has </a:t>
            </a:r>
            <a:r>
              <a:rPr lang="en-US" altLang="en-US" sz="1700" dirty="0">
                <a:solidFill>
                  <a:srgbClr val="3B3B3B"/>
                </a:solidFill>
                <a:latin typeface="Courier New" charset="0"/>
                <a:ea typeface="Courier New" charset="0"/>
                <a:cs typeface="Courier New" charset="0"/>
              </a:rPr>
              <a:t>12 </a:t>
            </a:r>
            <a:r>
              <a:rPr lang="en-US" altLang="en-US" sz="1700" dirty="0">
                <a:solidFill>
                  <a:srgbClr val="232323"/>
                </a:solidFill>
                <a:latin typeface="Courier New" charset="0"/>
                <a:ea typeface="Courier New" charset="0"/>
                <a:cs typeface="Courier New" charset="0"/>
              </a:rPr>
              <a:t>sides.</a:t>
            </a:r>
          </a:p>
          <a:p>
            <a:pPr>
              <a:lnSpc>
                <a:spcPct val="70000"/>
              </a:lnSpc>
            </a:pPr>
            <a:endParaRPr lang="en-US" altLang="en-US" sz="1700" dirty="0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z="3200">
                <a:ea typeface="Arial" charset="0"/>
                <a:cs typeface="Arial" charset="0"/>
              </a:rPr>
              <a:t>  </a:t>
            </a:r>
            <a:r>
              <a:rPr lang="en-US" altLang="en-US">
                <a:ea typeface="Arial" charset="0"/>
                <a:cs typeface="Arial" charset="0"/>
              </a:rPr>
              <a:t>Pseudocode</a:t>
            </a:r>
            <a:endParaRPr lang="en-US" altLang="en-US" sz="32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6195</TotalTime>
  <Words>238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Courier New</vt:lpstr>
      <vt:lpstr>Mangal</vt:lpstr>
      <vt:lpstr>Menlo</vt:lpstr>
      <vt:lpstr>Retrospect</vt:lpstr>
      <vt:lpstr>Variables, Assignment, and Data Types</vt:lpstr>
      <vt:lpstr>Printing strings in C++ (review)</vt:lpstr>
      <vt:lpstr>Pseudocode</vt:lpstr>
      <vt:lpstr>In C++</vt:lpstr>
      <vt:lpstr>Escape Sequences</vt:lpstr>
      <vt:lpstr>In C++</vt:lpstr>
      <vt:lpstr> Pseudocode</vt:lpstr>
      <vt:lpstr>In C++</vt:lpstr>
      <vt:lpstr>  Pseudocode</vt:lpstr>
      <vt:lpstr>In C++</vt:lpstr>
      <vt:lpstr>Constants</vt:lpstr>
      <vt:lpstr>Example in C++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238</cp:revision>
  <dcterms:created xsi:type="dcterms:W3CDTF">2017-03-19T10:32:05Z</dcterms:created>
  <dcterms:modified xsi:type="dcterms:W3CDTF">2021-08-23T14:16:39Z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