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3" r:id="rId2"/>
    <p:sldId id="357" r:id="rId3"/>
    <p:sldId id="403" r:id="rId4"/>
    <p:sldId id="398" r:id="rId5"/>
    <p:sldId id="375" r:id="rId6"/>
    <p:sldId id="373" r:id="rId7"/>
    <p:sldId id="378" r:id="rId8"/>
    <p:sldId id="400" r:id="rId9"/>
    <p:sldId id="381" r:id="rId10"/>
    <p:sldId id="401" r:id="rId11"/>
    <p:sldId id="388" r:id="rId12"/>
    <p:sldId id="390" r:id="rId13"/>
    <p:sldId id="41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FE6E6C-A7BB-184E-9265-25193A4163C4}" v="4" dt="2021-08-20T15:30:53.5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607" autoAdjust="0"/>
    <p:restoredTop sz="94719"/>
  </p:normalViewPr>
  <p:slideViewPr>
    <p:cSldViewPr snapToGrid="0">
      <p:cViewPr varScale="1">
        <p:scale>
          <a:sx n="87" d="100"/>
          <a:sy n="87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C0FE6E6C-A7BB-184E-9265-25193A4163C4}"/>
    <pc:docChg chg="custSel addSld modSld">
      <pc:chgData name="Douglas Malcolm" userId="6fbabce8-ec94-4dd3-b118-672eb69ae1ad" providerId="ADAL" clId="{C0FE6E6C-A7BB-184E-9265-25193A4163C4}" dt="2021-08-20T15:30:55.426" v="21" actId="20577"/>
      <pc:docMkLst>
        <pc:docMk/>
      </pc:docMkLst>
      <pc:sldChg chg="modSp add mod">
        <pc:chgData name="Douglas Malcolm" userId="6fbabce8-ec94-4dd3-b118-672eb69ae1ad" providerId="ADAL" clId="{C0FE6E6C-A7BB-184E-9265-25193A4163C4}" dt="2021-08-20T15:30:55.426" v="21" actId="20577"/>
        <pc:sldMkLst>
          <pc:docMk/>
          <pc:sldMk cId="0" sldId="390"/>
        </pc:sldMkLst>
        <pc:spChg chg="mod">
          <ac:chgData name="Douglas Malcolm" userId="6fbabce8-ec94-4dd3-b118-672eb69ae1ad" providerId="ADAL" clId="{C0FE6E6C-A7BB-184E-9265-25193A4163C4}" dt="2021-08-20T15:30:55.426" v="21" actId="20577"/>
          <ac:spMkLst>
            <pc:docMk/>
            <pc:sldMk cId="0" sldId="390"/>
            <ac:spMk id="4" creationId="{00000000-0000-0000-0000-000000000000}"/>
          </ac:spMkLst>
        </pc:spChg>
      </pc:sldChg>
      <pc:sldChg chg="delSp modSp add mod">
        <pc:chgData name="Douglas Malcolm" userId="6fbabce8-ec94-4dd3-b118-672eb69ae1ad" providerId="ADAL" clId="{C0FE6E6C-A7BB-184E-9265-25193A4163C4}" dt="2021-08-20T15:30:26.691" v="3" actId="478"/>
        <pc:sldMkLst>
          <pc:docMk/>
          <pc:sldMk cId="779113720" sldId="418"/>
        </pc:sldMkLst>
        <pc:spChg chg="mod">
          <ac:chgData name="Douglas Malcolm" userId="6fbabce8-ec94-4dd3-b118-672eb69ae1ad" providerId="ADAL" clId="{C0FE6E6C-A7BB-184E-9265-25193A4163C4}" dt="2021-08-20T15:30:24.214" v="2" actId="1076"/>
          <ac:spMkLst>
            <pc:docMk/>
            <pc:sldMk cId="779113720" sldId="418"/>
            <ac:spMk id="3" creationId="{C3B53EA0-1B4A-F648-9248-8C9691B976C9}"/>
          </ac:spMkLst>
        </pc:spChg>
        <pc:spChg chg="del">
          <ac:chgData name="Douglas Malcolm" userId="6fbabce8-ec94-4dd3-b118-672eb69ae1ad" providerId="ADAL" clId="{C0FE6E6C-A7BB-184E-9265-25193A4163C4}" dt="2021-08-20T15:30:26.691" v="3" actId="478"/>
          <ac:spMkLst>
            <pc:docMk/>
            <pc:sldMk cId="779113720" sldId="418"/>
            <ac:spMk id="7" creationId="{EDFEDBD5-96AF-5E43-ADD6-0011680DE244}"/>
          </ac:spMkLst>
        </pc:spChg>
      </pc:sldChg>
    </pc:docChg>
  </pc:docChgLst>
  <pc:docChgLst>
    <pc:chgData name="Douglas Malcolm" userId="6fbabce8-ec94-4dd3-b118-672eb69ae1ad" providerId="ADAL" clId="{C67AF0BC-A39F-F84D-ABB0-338DFD363257}"/>
    <pc:docChg chg="custSel modSld modMainMaster">
      <pc:chgData name="Douglas Malcolm" userId="6fbabce8-ec94-4dd3-b118-672eb69ae1ad" providerId="ADAL" clId="{C67AF0BC-A39F-F84D-ABB0-338DFD363257}" dt="2021-06-21T19:24:19.376" v="31" actId="478"/>
      <pc:docMkLst>
        <pc:docMk/>
      </pc:docMkLst>
      <pc:sldChg chg="delSp modSp mod">
        <pc:chgData name="Douglas Malcolm" userId="6fbabce8-ec94-4dd3-b118-672eb69ae1ad" providerId="ADAL" clId="{C67AF0BC-A39F-F84D-ABB0-338DFD363257}" dt="2021-06-21T19:24:19.376" v="31" actId="478"/>
        <pc:sldMkLst>
          <pc:docMk/>
          <pc:sldMk cId="0" sldId="293"/>
        </pc:sldMkLst>
        <pc:spChg chg="mod">
          <ac:chgData name="Douglas Malcolm" userId="6fbabce8-ec94-4dd3-b118-672eb69ae1ad" providerId="ADAL" clId="{C67AF0BC-A39F-F84D-ABB0-338DFD363257}" dt="2021-06-21T19:24:14.978" v="30" actId="20577"/>
          <ac:spMkLst>
            <pc:docMk/>
            <pc:sldMk cId="0" sldId="293"/>
            <ac:spMk id="4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21T19:24:19.376" v="31" actId="478"/>
          <ac:spMkLst>
            <pc:docMk/>
            <pc:sldMk cId="0" sldId="293"/>
            <ac:spMk id="5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12:31.932" v="1" actId="478"/>
          <ac:spMkLst>
            <pc:docMk/>
            <pc:sldMk cId="0" sldId="293"/>
            <ac:spMk id="3074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12:35.260" v="3" actId="478"/>
          <ac:spMkLst>
            <pc:docMk/>
            <pc:sldMk cId="0" sldId="293"/>
            <ac:spMk id="3076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12:33.559" v="2" actId="478"/>
          <ac:spMkLst>
            <pc:docMk/>
            <pc:sldMk cId="0" sldId="293"/>
            <ac:spMk id="15363" creationId="{00000000-0000-0000-0000-000000000000}"/>
          </ac:spMkLst>
        </pc:spChg>
      </pc:sldChg>
      <pc:sldChg chg="delSp">
        <pc:chgData name="Douglas Malcolm" userId="6fbabce8-ec94-4dd3-b118-672eb69ae1ad" providerId="ADAL" clId="{C67AF0BC-A39F-F84D-ABB0-338DFD363257}" dt="2021-06-04T18:47:10.612" v="16" actId="478"/>
        <pc:sldMkLst>
          <pc:docMk/>
          <pc:sldMk cId="3893908529" sldId="357"/>
        </pc:sldMkLst>
        <pc:spChg chg="del">
          <ac:chgData name="Douglas Malcolm" userId="6fbabce8-ec94-4dd3-b118-672eb69ae1ad" providerId="ADAL" clId="{C67AF0BC-A39F-F84D-ABB0-338DFD363257}" dt="2021-06-04T18:47:10.612" v="16" actId="478"/>
          <ac:spMkLst>
            <pc:docMk/>
            <pc:sldMk cId="3893908529" sldId="357"/>
            <ac:spMk id="3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10.612" v="16" actId="478"/>
          <ac:spMkLst>
            <pc:docMk/>
            <pc:sldMk cId="3893908529" sldId="357"/>
            <ac:spMk id="10243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10.612" v="16" actId="478"/>
          <ac:spMkLst>
            <pc:docMk/>
            <pc:sldMk cId="3893908529" sldId="357"/>
            <ac:spMk id="10245" creationId="{00000000-0000-0000-0000-000000000000}"/>
          </ac:spMkLst>
        </pc:spChg>
      </pc:sldChg>
      <pc:sldChg chg="delSp">
        <pc:chgData name="Douglas Malcolm" userId="6fbabce8-ec94-4dd3-b118-672eb69ae1ad" providerId="ADAL" clId="{C67AF0BC-A39F-F84D-ABB0-338DFD363257}" dt="2021-06-04T18:47:29.462" v="22" actId="478"/>
        <pc:sldMkLst>
          <pc:docMk/>
          <pc:sldMk cId="999742336" sldId="373"/>
        </pc:sldMkLst>
        <pc:spChg chg="del">
          <ac:chgData name="Douglas Malcolm" userId="6fbabce8-ec94-4dd3-b118-672eb69ae1ad" providerId="ADAL" clId="{C67AF0BC-A39F-F84D-ABB0-338DFD363257}" dt="2021-06-04T18:47:29.462" v="22" actId="478"/>
          <ac:spMkLst>
            <pc:docMk/>
            <pc:sldMk cId="999742336" sldId="373"/>
            <ac:spMk id="2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29.462" v="22" actId="478"/>
          <ac:spMkLst>
            <pc:docMk/>
            <pc:sldMk cId="999742336" sldId="373"/>
            <ac:spMk id="22532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29.462" v="22" actId="478"/>
          <ac:spMkLst>
            <pc:docMk/>
            <pc:sldMk cId="999742336" sldId="373"/>
            <ac:spMk id="22533" creationId="{00000000-0000-0000-0000-000000000000}"/>
          </ac:spMkLst>
        </pc:spChg>
      </pc:sldChg>
      <pc:sldChg chg="delSp">
        <pc:chgData name="Douglas Malcolm" userId="6fbabce8-ec94-4dd3-b118-672eb69ae1ad" providerId="ADAL" clId="{C67AF0BC-A39F-F84D-ABB0-338DFD363257}" dt="2021-06-04T18:47:25.895" v="21" actId="478"/>
        <pc:sldMkLst>
          <pc:docMk/>
          <pc:sldMk cId="0" sldId="375"/>
        </pc:sldMkLst>
        <pc:spChg chg="del">
          <ac:chgData name="Douglas Malcolm" userId="6fbabce8-ec94-4dd3-b118-672eb69ae1ad" providerId="ADAL" clId="{C67AF0BC-A39F-F84D-ABB0-338DFD363257}" dt="2021-06-04T18:47:25.895" v="21" actId="478"/>
          <ac:spMkLst>
            <pc:docMk/>
            <pc:sldMk cId="0" sldId="375"/>
            <ac:spMk id="2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25.895" v="21" actId="478"/>
          <ac:spMkLst>
            <pc:docMk/>
            <pc:sldMk cId="0" sldId="375"/>
            <ac:spMk id="20482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25.895" v="21" actId="478"/>
          <ac:spMkLst>
            <pc:docMk/>
            <pc:sldMk cId="0" sldId="375"/>
            <ac:spMk id="20483" creationId="{00000000-0000-0000-0000-000000000000}"/>
          </ac:spMkLst>
        </pc:spChg>
      </pc:sldChg>
      <pc:sldChg chg="delSp">
        <pc:chgData name="Douglas Malcolm" userId="6fbabce8-ec94-4dd3-b118-672eb69ae1ad" providerId="ADAL" clId="{C67AF0BC-A39F-F84D-ABB0-338DFD363257}" dt="2021-06-04T18:47:32.406" v="23" actId="478"/>
        <pc:sldMkLst>
          <pc:docMk/>
          <pc:sldMk cId="0" sldId="378"/>
        </pc:sldMkLst>
        <pc:spChg chg="del">
          <ac:chgData name="Douglas Malcolm" userId="6fbabce8-ec94-4dd3-b118-672eb69ae1ad" providerId="ADAL" clId="{C67AF0BC-A39F-F84D-ABB0-338DFD363257}" dt="2021-06-04T18:47:32.406" v="23" actId="478"/>
          <ac:spMkLst>
            <pc:docMk/>
            <pc:sldMk cId="0" sldId="378"/>
            <ac:spMk id="2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32.406" v="23" actId="478"/>
          <ac:spMkLst>
            <pc:docMk/>
            <pc:sldMk cId="0" sldId="378"/>
            <ac:spMk id="24578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32.406" v="23" actId="478"/>
          <ac:spMkLst>
            <pc:docMk/>
            <pc:sldMk cId="0" sldId="378"/>
            <ac:spMk id="24579" creationId="{00000000-0000-0000-0000-000000000000}"/>
          </ac:spMkLst>
        </pc:spChg>
      </pc:sldChg>
      <pc:sldChg chg="delSp">
        <pc:chgData name="Douglas Malcolm" userId="6fbabce8-ec94-4dd3-b118-672eb69ae1ad" providerId="ADAL" clId="{C67AF0BC-A39F-F84D-ABB0-338DFD363257}" dt="2021-06-04T18:47:39" v="25" actId="478"/>
        <pc:sldMkLst>
          <pc:docMk/>
          <pc:sldMk cId="0" sldId="381"/>
        </pc:sldMkLst>
        <pc:spChg chg="del">
          <ac:chgData name="Douglas Malcolm" userId="6fbabce8-ec94-4dd3-b118-672eb69ae1ad" providerId="ADAL" clId="{C67AF0BC-A39F-F84D-ABB0-338DFD363257}" dt="2021-06-04T18:47:39" v="25" actId="478"/>
          <ac:spMkLst>
            <pc:docMk/>
            <pc:sldMk cId="0" sldId="381"/>
            <ac:spMk id="2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39" v="25" actId="478"/>
          <ac:spMkLst>
            <pc:docMk/>
            <pc:sldMk cId="0" sldId="381"/>
            <ac:spMk id="29698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39" v="25" actId="478"/>
          <ac:spMkLst>
            <pc:docMk/>
            <pc:sldMk cId="0" sldId="381"/>
            <ac:spMk id="29699" creationId="{00000000-0000-0000-0000-000000000000}"/>
          </ac:spMkLst>
        </pc:spChg>
      </pc:sldChg>
      <pc:sldChg chg="delSp">
        <pc:chgData name="Douglas Malcolm" userId="6fbabce8-ec94-4dd3-b118-672eb69ae1ad" providerId="ADAL" clId="{C67AF0BC-A39F-F84D-ABB0-338DFD363257}" dt="2021-06-04T18:47:45.158" v="27" actId="478"/>
        <pc:sldMkLst>
          <pc:docMk/>
          <pc:sldMk cId="0" sldId="388"/>
        </pc:sldMkLst>
        <pc:spChg chg="del">
          <ac:chgData name="Douglas Malcolm" userId="6fbabce8-ec94-4dd3-b118-672eb69ae1ad" providerId="ADAL" clId="{C67AF0BC-A39F-F84D-ABB0-338DFD363257}" dt="2021-06-04T18:47:45.158" v="27" actId="478"/>
          <ac:spMkLst>
            <pc:docMk/>
            <pc:sldMk cId="0" sldId="388"/>
            <ac:spMk id="2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45.158" v="27" actId="478"/>
          <ac:spMkLst>
            <pc:docMk/>
            <pc:sldMk cId="0" sldId="388"/>
            <ac:spMk id="35842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45.158" v="27" actId="478"/>
          <ac:spMkLst>
            <pc:docMk/>
            <pc:sldMk cId="0" sldId="388"/>
            <ac:spMk id="35843" creationId="{00000000-0000-0000-0000-000000000000}"/>
          </ac:spMkLst>
        </pc:spChg>
      </pc:sldChg>
      <pc:sldChg chg="delSp modSp">
        <pc:chgData name="Douglas Malcolm" userId="6fbabce8-ec94-4dd3-b118-672eb69ae1ad" providerId="ADAL" clId="{C67AF0BC-A39F-F84D-ABB0-338DFD363257}" dt="2021-06-04T18:47:22.150" v="20" actId="478"/>
        <pc:sldMkLst>
          <pc:docMk/>
          <pc:sldMk cId="0" sldId="398"/>
        </pc:sldMkLst>
        <pc:spChg chg="del">
          <ac:chgData name="Douglas Malcolm" userId="6fbabce8-ec94-4dd3-b118-672eb69ae1ad" providerId="ADAL" clId="{C67AF0BC-A39F-F84D-ABB0-338DFD363257}" dt="2021-06-04T18:47:22.150" v="20" actId="478"/>
          <ac:spMkLst>
            <pc:docMk/>
            <pc:sldMk cId="0" sldId="398"/>
            <ac:spMk id="2" creationId="{00000000-0000-0000-0000-000000000000}"/>
          </ac:spMkLst>
        </pc:spChg>
        <pc:spChg chg="mod">
          <ac:chgData name="Douglas Malcolm" userId="6fbabce8-ec94-4dd3-b118-672eb69ae1ad" providerId="ADAL" clId="{C67AF0BC-A39F-F84D-ABB0-338DFD363257}" dt="2021-06-04T17:06:25.096" v="0"/>
          <ac:spMkLst>
            <pc:docMk/>
            <pc:sldMk cId="0" sldId="398"/>
            <ac:spMk id="3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22.150" v="20" actId="478"/>
          <ac:spMkLst>
            <pc:docMk/>
            <pc:sldMk cId="0" sldId="398"/>
            <ac:spMk id="18436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22.150" v="20" actId="478"/>
          <ac:spMkLst>
            <pc:docMk/>
            <pc:sldMk cId="0" sldId="398"/>
            <ac:spMk id="18437" creationId="{00000000-0000-0000-0000-000000000000}"/>
          </ac:spMkLst>
        </pc:spChg>
      </pc:sldChg>
      <pc:sldChg chg="delSp modSp">
        <pc:chgData name="Douglas Malcolm" userId="6fbabce8-ec94-4dd3-b118-672eb69ae1ad" providerId="ADAL" clId="{C67AF0BC-A39F-F84D-ABB0-338DFD363257}" dt="2021-06-04T18:47:36.024" v="24" actId="478"/>
        <pc:sldMkLst>
          <pc:docMk/>
          <pc:sldMk cId="2897752612" sldId="400"/>
        </pc:sldMkLst>
        <pc:spChg chg="del">
          <ac:chgData name="Douglas Malcolm" userId="6fbabce8-ec94-4dd3-b118-672eb69ae1ad" providerId="ADAL" clId="{C67AF0BC-A39F-F84D-ABB0-338DFD363257}" dt="2021-06-04T18:47:36.024" v="24" actId="478"/>
          <ac:spMkLst>
            <pc:docMk/>
            <pc:sldMk cId="2897752612" sldId="400"/>
            <ac:spMk id="2" creationId="{00000000-0000-0000-0000-000000000000}"/>
          </ac:spMkLst>
        </pc:spChg>
        <pc:spChg chg="mod">
          <ac:chgData name="Douglas Malcolm" userId="6fbabce8-ec94-4dd3-b118-672eb69ae1ad" providerId="ADAL" clId="{C67AF0BC-A39F-F84D-ABB0-338DFD363257}" dt="2021-06-04T17:06:25.096" v="0"/>
          <ac:spMkLst>
            <pc:docMk/>
            <pc:sldMk cId="2897752612" sldId="400"/>
            <ac:spMk id="3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36.024" v="24" actId="478"/>
          <ac:spMkLst>
            <pc:docMk/>
            <pc:sldMk cId="2897752612" sldId="400"/>
            <ac:spMk id="27652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36.024" v="24" actId="478"/>
          <ac:spMkLst>
            <pc:docMk/>
            <pc:sldMk cId="2897752612" sldId="400"/>
            <ac:spMk id="27653" creationId="{00000000-0000-0000-0000-000000000000}"/>
          </ac:spMkLst>
        </pc:spChg>
      </pc:sldChg>
      <pc:sldChg chg="delSp modSp">
        <pc:chgData name="Douglas Malcolm" userId="6fbabce8-ec94-4dd3-b118-672eb69ae1ad" providerId="ADAL" clId="{C67AF0BC-A39F-F84D-ABB0-338DFD363257}" dt="2021-06-04T18:47:42.116" v="26" actId="478"/>
        <pc:sldMkLst>
          <pc:docMk/>
          <pc:sldMk cId="0" sldId="401"/>
        </pc:sldMkLst>
        <pc:spChg chg="del">
          <ac:chgData name="Douglas Malcolm" userId="6fbabce8-ec94-4dd3-b118-672eb69ae1ad" providerId="ADAL" clId="{C67AF0BC-A39F-F84D-ABB0-338DFD363257}" dt="2021-06-04T18:47:42.116" v="26" actId="478"/>
          <ac:spMkLst>
            <pc:docMk/>
            <pc:sldMk cId="0" sldId="401"/>
            <ac:spMk id="2" creationId="{00000000-0000-0000-0000-000000000000}"/>
          </ac:spMkLst>
        </pc:spChg>
        <pc:spChg chg="mod">
          <ac:chgData name="Douglas Malcolm" userId="6fbabce8-ec94-4dd3-b118-672eb69ae1ad" providerId="ADAL" clId="{C67AF0BC-A39F-F84D-ABB0-338DFD363257}" dt="2021-06-04T17:06:25.096" v="0"/>
          <ac:spMkLst>
            <pc:docMk/>
            <pc:sldMk cId="0" sldId="401"/>
            <ac:spMk id="3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42.116" v="26" actId="478"/>
          <ac:spMkLst>
            <pc:docMk/>
            <pc:sldMk cId="0" sldId="401"/>
            <ac:spMk id="33796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42.116" v="26" actId="478"/>
          <ac:spMkLst>
            <pc:docMk/>
            <pc:sldMk cId="0" sldId="401"/>
            <ac:spMk id="33797" creationId="{00000000-0000-0000-0000-000000000000}"/>
          </ac:spMkLst>
        </pc:spChg>
      </pc:sldChg>
      <pc:sldChg chg="delSp modSp">
        <pc:chgData name="Douglas Malcolm" userId="6fbabce8-ec94-4dd3-b118-672eb69ae1ad" providerId="ADAL" clId="{C67AF0BC-A39F-F84D-ABB0-338DFD363257}" dt="2021-06-04T18:47:18.198" v="19" actId="478"/>
        <pc:sldMkLst>
          <pc:docMk/>
          <pc:sldMk cId="0" sldId="403"/>
        </pc:sldMkLst>
        <pc:spChg chg="del">
          <ac:chgData name="Douglas Malcolm" userId="6fbabce8-ec94-4dd3-b118-672eb69ae1ad" providerId="ADAL" clId="{C67AF0BC-A39F-F84D-ABB0-338DFD363257}" dt="2021-06-04T18:47:18.198" v="19" actId="478"/>
          <ac:spMkLst>
            <pc:docMk/>
            <pc:sldMk cId="0" sldId="403"/>
            <ac:spMk id="2" creationId="{00000000-0000-0000-0000-000000000000}"/>
          </ac:spMkLst>
        </pc:spChg>
        <pc:spChg chg="mod">
          <ac:chgData name="Douglas Malcolm" userId="6fbabce8-ec94-4dd3-b118-672eb69ae1ad" providerId="ADAL" clId="{C67AF0BC-A39F-F84D-ABB0-338DFD363257}" dt="2021-06-04T18:47:13.710" v="18" actId="1076"/>
          <ac:spMkLst>
            <pc:docMk/>
            <pc:sldMk cId="0" sldId="403"/>
            <ac:spMk id="3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18.198" v="19" actId="478"/>
          <ac:spMkLst>
            <pc:docMk/>
            <pc:sldMk cId="0" sldId="403"/>
            <ac:spMk id="15364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7:18.198" v="19" actId="478"/>
          <ac:spMkLst>
            <pc:docMk/>
            <pc:sldMk cId="0" sldId="403"/>
            <ac:spMk id="15365" creationId="{00000000-0000-0000-0000-000000000000}"/>
          </ac:spMkLst>
        </pc:spChg>
      </pc:sldChg>
      <pc:sldMasterChg chg="delSp mod delSldLayout modSldLayout">
        <pc:chgData name="Douglas Malcolm" userId="6fbabce8-ec94-4dd3-b118-672eb69ae1ad" providerId="ADAL" clId="{C67AF0BC-A39F-F84D-ABB0-338DFD363257}" dt="2021-06-04T18:46:53.839" v="15" actId="478"/>
        <pc:sldMasterMkLst>
          <pc:docMk/>
          <pc:sldMasterMk cId="3964737652" sldId="2147483684"/>
        </pc:sldMasterMkLst>
        <pc:spChg chg="del">
          <ac:chgData name="Douglas Malcolm" userId="6fbabce8-ec94-4dd3-b118-672eb69ae1ad" providerId="ADAL" clId="{C67AF0BC-A39F-F84D-ABB0-338DFD363257}" dt="2021-06-04T18:46:53.839" v="15" actId="478"/>
          <ac:spMkLst>
            <pc:docMk/>
            <pc:sldMasterMk cId="3964737652" sldId="2147483684"/>
            <ac:spMk id="4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6:53.839" v="15" actId="478"/>
          <ac:spMkLst>
            <pc:docMk/>
            <pc:sldMasterMk cId="3964737652" sldId="2147483684"/>
            <ac:spMk id="5" creationId="{00000000-0000-0000-0000-000000000000}"/>
          </ac:spMkLst>
        </pc:spChg>
        <pc:spChg chg="del">
          <ac:chgData name="Douglas Malcolm" userId="6fbabce8-ec94-4dd3-b118-672eb69ae1ad" providerId="ADAL" clId="{C67AF0BC-A39F-F84D-ABB0-338DFD363257}" dt="2021-06-04T18:46:53.839" v="15" actId="478"/>
          <ac:spMkLst>
            <pc:docMk/>
            <pc:sldMasterMk cId="3964737652" sldId="2147483684"/>
            <ac:spMk id="6" creationId="{00000000-0000-0000-0000-000000000000}"/>
          </ac:spMkLst>
        </pc:spChg>
        <pc:sldLayoutChg chg="delSp mod">
          <pc:chgData name="Douglas Malcolm" userId="6fbabce8-ec94-4dd3-b118-672eb69ae1ad" providerId="ADAL" clId="{C67AF0BC-A39F-F84D-ABB0-338DFD363257}" dt="2021-06-04T18:46:44.832" v="13" actId="478"/>
          <pc:sldLayoutMkLst>
            <pc:docMk/>
            <pc:sldMasterMk cId="3964737652" sldId="2147483684"/>
            <pc:sldLayoutMk cId="3135709707" sldId="2147483685"/>
          </pc:sldLayoutMkLst>
          <pc:spChg chg="del">
            <ac:chgData name="Douglas Malcolm" userId="6fbabce8-ec94-4dd3-b118-672eb69ae1ad" providerId="ADAL" clId="{C67AF0BC-A39F-F84D-ABB0-338DFD363257}" dt="2021-06-04T18:46:44.832" v="13" actId="478"/>
            <ac:spMkLst>
              <pc:docMk/>
              <pc:sldMasterMk cId="3964737652" sldId="2147483684"/>
              <pc:sldLayoutMk cId="3135709707" sldId="2147483685"/>
              <ac:spMk id="7" creationId="{00000000-0000-0000-0000-000000000000}"/>
            </ac:spMkLst>
          </pc:spChg>
          <pc:spChg chg="del">
            <ac:chgData name="Douglas Malcolm" userId="6fbabce8-ec94-4dd3-b118-672eb69ae1ad" providerId="ADAL" clId="{C67AF0BC-A39F-F84D-ABB0-338DFD363257}" dt="2021-06-04T18:46:44.832" v="13" actId="478"/>
            <ac:spMkLst>
              <pc:docMk/>
              <pc:sldMasterMk cId="3964737652" sldId="2147483684"/>
              <pc:sldLayoutMk cId="3135709707" sldId="2147483685"/>
              <ac:spMk id="8" creationId="{00000000-0000-0000-0000-000000000000}"/>
            </ac:spMkLst>
          </pc:spChg>
          <pc:spChg chg="del">
            <ac:chgData name="Douglas Malcolm" userId="6fbabce8-ec94-4dd3-b118-672eb69ae1ad" providerId="ADAL" clId="{C67AF0BC-A39F-F84D-ABB0-338DFD363257}" dt="2021-06-04T18:46:44.832" v="13" actId="478"/>
            <ac:spMkLst>
              <pc:docMk/>
              <pc:sldMasterMk cId="3964737652" sldId="2147483684"/>
              <pc:sldLayoutMk cId="3135709707" sldId="2147483685"/>
              <ac:spMk id="9" creationId="{00000000-0000-0000-0000-000000000000}"/>
            </ac:spMkLst>
          </pc:spChg>
        </pc:sldLayoutChg>
        <pc:sldLayoutChg chg="delSp mod">
          <pc:chgData name="Douglas Malcolm" userId="6fbabce8-ec94-4dd3-b118-672eb69ae1ad" providerId="ADAL" clId="{C67AF0BC-A39F-F84D-ABB0-338DFD363257}" dt="2021-06-04T18:46:50.653" v="14" actId="478"/>
          <pc:sldLayoutMkLst>
            <pc:docMk/>
            <pc:sldMasterMk cId="3964737652" sldId="2147483684"/>
            <pc:sldLayoutMk cId="1701618432" sldId="2147483686"/>
          </pc:sldLayoutMkLst>
          <pc:spChg chg="del">
            <ac:chgData name="Douglas Malcolm" userId="6fbabce8-ec94-4dd3-b118-672eb69ae1ad" providerId="ADAL" clId="{C67AF0BC-A39F-F84D-ABB0-338DFD363257}" dt="2021-06-04T18:46:50.653" v="14" actId="478"/>
            <ac:spMkLst>
              <pc:docMk/>
              <pc:sldMasterMk cId="3964737652" sldId="2147483684"/>
              <pc:sldLayoutMk cId="1701618432" sldId="2147483686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C67AF0BC-A39F-F84D-ABB0-338DFD363257}" dt="2021-06-04T18:46:50.653" v="14" actId="478"/>
            <ac:spMkLst>
              <pc:docMk/>
              <pc:sldMasterMk cId="3964737652" sldId="2147483684"/>
              <pc:sldLayoutMk cId="1701618432" sldId="2147483686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C67AF0BC-A39F-F84D-ABB0-338DFD363257}" dt="2021-06-04T18:46:50.653" v="14" actId="478"/>
            <ac:spMkLst>
              <pc:docMk/>
              <pc:sldMasterMk cId="3964737652" sldId="2147483684"/>
              <pc:sldLayoutMk cId="1701618432" sldId="2147483686"/>
              <ac:spMk id="6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C67AF0BC-A39F-F84D-ABB0-338DFD363257}" dt="2021-06-04T18:46:37.742" v="12" actId="2696"/>
          <pc:sldLayoutMkLst>
            <pc:docMk/>
            <pc:sldMasterMk cId="3964737652" sldId="2147483684"/>
            <pc:sldLayoutMk cId="179610859" sldId="2147483687"/>
          </pc:sldLayoutMkLst>
        </pc:sldLayoutChg>
        <pc:sldLayoutChg chg="del">
          <pc:chgData name="Douglas Malcolm" userId="6fbabce8-ec94-4dd3-b118-672eb69ae1ad" providerId="ADAL" clId="{C67AF0BC-A39F-F84D-ABB0-338DFD363257}" dt="2021-06-04T18:46:35.552" v="11" actId="2696"/>
          <pc:sldLayoutMkLst>
            <pc:docMk/>
            <pc:sldMasterMk cId="3964737652" sldId="2147483684"/>
            <pc:sldLayoutMk cId="544155095" sldId="2147483688"/>
          </pc:sldLayoutMkLst>
        </pc:sldLayoutChg>
        <pc:sldLayoutChg chg="del">
          <pc:chgData name="Douglas Malcolm" userId="6fbabce8-ec94-4dd3-b118-672eb69ae1ad" providerId="ADAL" clId="{C67AF0BC-A39F-F84D-ABB0-338DFD363257}" dt="2021-06-04T18:46:33.402" v="10" actId="2696"/>
          <pc:sldLayoutMkLst>
            <pc:docMk/>
            <pc:sldMasterMk cId="3964737652" sldId="2147483684"/>
            <pc:sldLayoutMk cId="1186990213" sldId="2147483689"/>
          </pc:sldLayoutMkLst>
        </pc:sldLayoutChg>
        <pc:sldLayoutChg chg="del">
          <pc:chgData name="Douglas Malcolm" userId="6fbabce8-ec94-4dd3-b118-672eb69ae1ad" providerId="ADAL" clId="{C67AF0BC-A39F-F84D-ABB0-338DFD363257}" dt="2021-06-04T18:46:30.621" v="9" actId="2696"/>
          <pc:sldLayoutMkLst>
            <pc:docMk/>
            <pc:sldMasterMk cId="3964737652" sldId="2147483684"/>
            <pc:sldLayoutMk cId="1538457804" sldId="2147483690"/>
          </pc:sldLayoutMkLst>
        </pc:sldLayoutChg>
        <pc:sldLayoutChg chg="del">
          <pc:chgData name="Douglas Malcolm" userId="6fbabce8-ec94-4dd3-b118-672eb69ae1ad" providerId="ADAL" clId="{C67AF0BC-A39F-F84D-ABB0-338DFD363257}" dt="2021-06-04T18:46:28.813" v="8" actId="2696"/>
          <pc:sldLayoutMkLst>
            <pc:docMk/>
            <pc:sldMasterMk cId="3964737652" sldId="2147483684"/>
            <pc:sldLayoutMk cId="1569661200" sldId="2147483691"/>
          </pc:sldLayoutMkLst>
        </pc:sldLayoutChg>
        <pc:sldLayoutChg chg="del">
          <pc:chgData name="Douglas Malcolm" userId="6fbabce8-ec94-4dd3-b118-672eb69ae1ad" providerId="ADAL" clId="{C67AF0BC-A39F-F84D-ABB0-338DFD363257}" dt="2021-06-04T18:46:26.977" v="7" actId="2696"/>
          <pc:sldLayoutMkLst>
            <pc:docMk/>
            <pc:sldMasterMk cId="3964737652" sldId="2147483684"/>
            <pc:sldLayoutMk cId="2016040743" sldId="2147483692"/>
          </pc:sldLayoutMkLst>
        </pc:sldLayoutChg>
        <pc:sldLayoutChg chg="del">
          <pc:chgData name="Douglas Malcolm" userId="6fbabce8-ec94-4dd3-b118-672eb69ae1ad" providerId="ADAL" clId="{C67AF0BC-A39F-F84D-ABB0-338DFD363257}" dt="2021-06-04T18:46:24.096" v="6" actId="2696"/>
          <pc:sldLayoutMkLst>
            <pc:docMk/>
            <pc:sldMasterMk cId="3964737652" sldId="2147483684"/>
            <pc:sldLayoutMk cId="80353561" sldId="2147483693"/>
          </pc:sldLayoutMkLst>
        </pc:sldLayoutChg>
        <pc:sldLayoutChg chg="del">
          <pc:chgData name="Douglas Malcolm" userId="6fbabce8-ec94-4dd3-b118-672eb69ae1ad" providerId="ADAL" clId="{C67AF0BC-A39F-F84D-ABB0-338DFD363257}" dt="2021-06-04T18:46:21.754" v="5" actId="2696"/>
          <pc:sldLayoutMkLst>
            <pc:docMk/>
            <pc:sldMasterMk cId="3964737652" sldId="2147483684"/>
            <pc:sldLayoutMk cId="1429070800" sldId="2147483694"/>
          </pc:sldLayoutMkLst>
        </pc:sldLayoutChg>
        <pc:sldLayoutChg chg="del">
          <pc:chgData name="Douglas Malcolm" userId="6fbabce8-ec94-4dd3-b118-672eb69ae1ad" providerId="ADAL" clId="{C67AF0BC-A39F-F84D-ABB0-338DFD363257}" dt="2021-06-04T18:46:19.553" v="4" actId="2696"/>
          <pc:sldLayoutMkLst>
            <pc:docMk/>
            <pc:sldMasterMk cId="3964737652" sldId="2147483684"/>
            <pc:sldLayoutMk cId="3041040822" sldId="2147483695"/>
          </pc:sldLayoutMkLst>
        </pc:sldLayoutChg>
      </pc:sldMasterChg>
    </pc:docChg>
  </pc:docChgLst>
  <pc:docChgLst>
    <pc:chgData name="Douglas Malcolm" userId="6fbabce8-ec94-4dd3-b118-672eb69ae1ad" providerId="ADAL" clId="{ED1CE6C9-73A2-5047-B2A1-2BE447B53A63}"/>
    <pc:docChg chg="addSld modSld sldOrd">
      <pc:chgData name="Douglas Malcolm" userId="6fbabce8-ec94-4dd3-b118-672eb69ae1ad" providerId="ADAL" clId="{ED1CE6C9-73A2-5047-B2A1-2BE447B53A63}" dt="2019-01-22T20:20:19.297" v="3"/>
      <pc:docMkLst>
        <pc:docMk/>
      </pc:docMkLst>
      <pc:sldChg chg="add">
        <pc:chgData name="Douglas Malcolm" userId="6fbabce8-ec94-4dd3-b118-672eb69ae1ad" providerId="ADAL" clId="{ED1CE6C9-73A2-5047-B2A1-2BE447B53A63}" dt="2019-01-22T20:19:40.097" v="2"/>
        <pc:sldMkLst>
          <pc:docMk/>
          <pc:sldMk cId="3893908529" sldId="357"/>
        </pc:sldMkLst>
      </pc:sldChg>
      <pc:sldChg chg="add ord">
        <pc:chgData name="Douglas Malcolm" userId="6fbabce8-ec94-4dd3-b118-672eb69ae1ad" providerId="ADAL" clId="{ED1CE6C9-73A2-5047-B2A1-2BE447B53A63}" dt="2019-01-22T20:18:36.423" v="1"/>
        <pc:sldMkLst>
          <pc:docMk/>
          <pc:sldMk cId="999742336" sldId="373"/>
        </pc:sldMkLst>
      </pc:sldChg>
      <pc:sldChg chg="add">
        <pc:chgData name="Douglas Malcolm" userId="6fbabce8-ec94-4dd3-b118-672eb69ae1ad" providerId="ADAL" clId="{ED1CE6C9-73A2-5047-B2A1-2BE447B53A63}" dt="2019-01-22T20:20:19.297" v="3"/>
        <pc:sldMkLst>
          <pc:docMk/>
          <pc:sldMk cId="2897752612" sldId="40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463" y="4343400"/>
            <a:ext cx="740568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709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618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813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73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en-US" sz="6000" dirty="0"/>
              <a:t/>
            </a:r>
            <a:br>
              <a:rPr lang="en-US" altLang="en-US" sz="6000" dirty="0"/>
            </a:br>
            <a:r>
              <a:rPr lang="en-US" altLang="en-US" sz="6000" dirty="0"/>
              <a:t> </a:t>
            </a:r>
            <a:br>
              <a:rPr lang="en-US" altLang="en-US" sz="6000" dirty="0"/>
            </a:br>
            <a:r>
              <a:rPr lang="en-US" altLang="en-US" sz="4800" dirty="0"/>
              <a:t>Variables, Assignment, and Data Types</a:t>
            </a:r>
            <a:endParaRPr lang="en-US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Pseudo code logo"/>
          <p:cNvSpPr/>
          <p:nvPr/>
        </p:nvSpPr>
        <p:spPr>
          <a:xfrm>
            <a:off x="7543800" y="502920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 w="6600">
                  <a:solidFill>
                    <a:srgbClr val="BD582C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BD582C"/>
                  </a:outerShdw>
                </a:effectLst>
                <a:uLnTx/>
                <a:uFillTx/>
                <a:latin typeface="Arial" charset="0"/>
                <a:cs typeface="Arial" charset="0"/>
              </a:rPr>
              <a:t>Ps</a:t>
            </a:r>
            <a:endParaRPr kumimoji="0" lang="en-US" sz="3200" b="1" i="0" u="none" strike="noStrike" kern="1200" cap="none" spc="0" normalizeH="0" baseline="0" noProof="0" dirty="0">
              <a:ln w="6600">
                <a:solidFill>
                  <a:srgbClr val="BD582C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BD582C"/>
                </a:outerShdw>
              </a:effectLst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6263"/>
            <a:ext cx="7543800" cy="4325937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spcBef>
                <a:spcPct val="4000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// Print the number of sides of several geometric shapes.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CLASS Geometry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BEGIN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  METHOD Main()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  BEGIN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	    sides = 7</a:t>
            </a:r>
            <a:b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    PRINT("A heptagon has " + sides + " sides.")</a:t>
            </a:r>
            <a:b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    sides = 10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     PRINT("A decagon has " + sides + " sides.")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     sides =  12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     PRINT("A dodecagon has " + sides + " sides.")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  END Main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latin typeface="Consolas" charset="0"/>
                <a:ea typeface="Consolas" charset="0"/>
                <a:cs typeface="Consolas" charset="0"/>
              </a:rPr>
              <a:t>END Geometry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endParaRPr lang="en-US" altLang="en-US" sz="17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b="1" u="sng" dirty="0">
                <a:latin typeface="Courier New" charset="0"/>
                <a:ea typeface="Courier New" charset="0"/>
                <a:cs typeface="Courier New" charset="0"/>
              </a:rPr>
              <a:t>Output: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solidFill>
                  <a:srgbClr val="232323"/>
                </a:solidFill>
                <a:latin typeface="Courier New" charset="0"/>
                <a:ea typeface="Courier New" charset="0"/>
                <a:cs typeface="Courier New" charset="0"/>
              </a:rPr>
              <a:t>A heptagon has 7 sides.</a:t>
            </a:r>
            <a:endParaRPr lang="en-US" altLang="en-US" sz="17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solidFill>
                  <a:srgbClr val="232323"/>
                </a:solidFill>
                <a:latin typeface="Courier New" charset="0"/>
                <a:ea typeface="Courier New" charset="0"/>
                <a:cs typeface="Courier New" charset="0"/>
              </a:rPr>
              <a:t>A decagon has 10 sides.</a:t>
            </a:r>
            <a:endParaRPr lang="en-US" altLang="en-US" sz="17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1700" dirty="0">
                <a:solidFill>
                  <a:srgbClr val="232323"/>
                </a:solidFill>
                <a:latin typeface="Courier New" charset="0"/>
                <a:ea typeface="Courier New" charset="0"/>
                <a:cs typeface="Courier New" charset="0"/>
              </a:rPr>
              <a:t>A dodecagon has </a:t>
            </a:r>
            <a:r>
              <a:rPr lang="en-US" altLang="en-US" sz="1700" dirty="0">
                <a:solidFill>
                  <a:srgbClr val="3B3B3B"/>
                </a:solidFill>
                <a:latin typeface="Courier New" charset="0"/>
                <a:ea typeface="Courier New" charset="0"/>
                <a:cs typeface="Courier New" charset="0"/>
              </a:rPr>
              <a:t>12 </a:t>
            </a:r>
            <a:r>
              <a:rPr lang="en-US" altLang="en-US" sz="1700" dirty="0">
                <a:solidFill>
                  <a:srgbClr val="232323"/>
                </a:solidFill>
                <a:latin typeface="Courier New" charset="0"/>
                <a:ea typeface="Courier New" charset="0"/>
                <a:cs typeface="Courier New" charset="0"/>
              </a:rPr>
              <a:t>sides.</a:t>
            </a:r>
          </a:p>
          <a:p>
            <a:pPr>
              <a:lnSpc>
                <a:spcPct val="70000"/>
              </a:lnSpc>
            </a:pPr>
            <a:endParaRPr lang="en-US" altLang="en-US" sz="1700" dirty="0"/>
          </a:p>
        </p:txBody>
      </p:sp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altLang="en-US" sz="3200">
                <a:ea typeface="Arial" charset="0"/>
                <a:cs typeface="Arial" charset="0"/>
              </a:rPr>
              <a:t>  </a:t>
            </a:r>
            <a:r>
              <a:rPr lang="en-US" altLang="en-US">
                <a:ea typeface="Arial" charset="0"/>
                <a:cs typeface="Arial" charset="0"/>
              </a:rPr>
              <a:t>Pseudocode</a:t>
            </a:r>
            <a:endParaRPr lang="en-US" altLang="en-US" sz="3200"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2" descr="mage result for C# icon" title="C Sharp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300" y="5410200"/>
            <a:ext cx="9525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5" name="Content Placeholder 3"/>
          <p:cNvSpPr>
            <a:spLocks noGrp="1"/>
          </p:cNvSpPr>
          <p:nvPr>
            <p:ph idx="1"/>
          </p:nvPr>
        </p:nvSpPr>
        <p:spPr>
          <a:xfrm>
            <a:off x="628650" y="1846263"/>
            <a:ext cx="8305800" cy="4510087"/>
          </a:xfrm>
        </p:spPr>
        <p:txBody>
          <a:bodyPr/>
          <a:lstStyle/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Calibri" charset="0"/>
              <a:buNone/>
            </a:pPr>
            <a:r>
              <a:rPr lang="en-US" altLang="en-US" sz="1800">
                <a:solidFill>
                  <a:srgbClr val="339933"/>
                </a:solidFill>
                <a:latin typeface="Consolas" charset="0"/>
                <a:ea typeface="Consolas" charset="0"/>
                <a:cs typeface="Consolas" charset="0"/>
              </a:rPr>
              <a:t>// Print the number of sides of several geometric shapes.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Calibri" charset="0"/>
              <a:buNone/>
            </a:pPr>
            <a:r>
              <a:rPr lang="en-US" altLang="en-US" sz="18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using</a:t>
            </a: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 System;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180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8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class</a:t>
            </a: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 Geometry {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</a:t>
            </a: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 Main (</a:t>
            </a:r>
            <a:r>
              <a:rPr lang="en-US" altLang="en-US" sz="18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[] args) {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8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 sides = 7; </a:t>
            </a:r>
            <a:r>
              <a:rPr lang="en-US" altLang="en-US" sz="1800">
                <a:solidFill>
                  <a:srgbClr val="339933"/>
                </a:solidFill>
                <a:latin typeface="Consolas" charset="0"/>
                <a:ea typeface="Consolas" charset="0"/>
                <a:cs typeface="Consolas" charset="0"/>
              </a:rPr>
              <a:t>// declare and initialize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  Console.WriteLine("</a:t>
            </a:r>
            <a:r>
              <a:rPr lang="en-US" altLang="en-US" sz="180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A heptagon has</a:t>
            </a: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 " + sides + " </a:t>
            </a:r>
            <a:r>
              <a:rPr lang="en-US" altLang="en-US" sz="180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sides.</a:t>
            </a: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");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  sides = 10; </a:t>
            </a:r>
            <a:r>
              <a:rPr lang="en-US" altLang="en-US" sz="1800">
                <a:solidFill>
                  <a:srgbClr val="339933"/>
                </a:solidFill>
                <a:latin typeface="Consolas" charset="0"/>
                <a:ea typeface="Consolas" charset="0"/>
                <a:cs typeface="Consolas" charset="0"/>
              </a:rPr>
              <a:t>// assignment statement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  Console.WriteLine("</a:t>
            </a:r>
            <a:r>
              <a:rPr lang="en-US" altLang="en-US" sz="180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A decagon has</a:t>
            </a: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 " + sides + " </a:t>
            </a:r>
            <a:r>
              <a:rPr lang="en-US" altLang="en-US" sz="180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sides.</a:t>
            </a: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");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  sides = 12; </a:t>
            </a:r>
            <a:r>
              <a:rPr lang="en-US" altLang="en-US" sz="1800">
                <a:solidFill>
                  <a:srgbClr val="339933"/>
                </a:solidFill>
                <a:latin typeface="Consolas" charset="0"/>
                <a:ea typeface="Consolas" charset="0"/>
                <a:cs typeface="Consolas" charset="0"/>
              </a:rPr>
              <a:t>// assignment statement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  Console.WriteLine("</a:t>
            </a:r>
            <a:r>
              <a:rPr lang="en-US" altLang="en-US" sz="180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A dodecagon has</a:t>
            </a: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 " + sides + " </a:t>
            </a:r>
            <a:r>
              <a:rPr lang="en-US" altLang="en-US" sz="180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sides.</a:t>
            </a: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");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 }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C#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Constants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43513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>
                <a:ea typeface="Arial" charset="0"/>
                <a:cs typeface="Arial" charset="0"/>
              </a:rPr>
              <a:t>Use all CAPITAL LETTERS for constants and separate words with an underscore: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" charset="0"/>
              <a:buNone/>
            </a:pPr>
            <a:endParaRPr lang="en-US" altLang="en-US" sz="2400" dirty="0"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400">
                <a:latin typeface="Consolas" charset="0"/>
                <a:ea typeface="Consolas" charset="0"/>
                <a:cs typeface="Consolas" charset="0"/>
              </a:rPr>
              <a:t>		Pseudocode: CREATE TAX_RATE = .05;</a:t>
            </a:r>
            <a:endParaRPr lang="en-US" altLang="en-US" sz="2400" dirty="0"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Calibri" charset="0"/>
              <a:buNone/>
            </a:pPr>
            <a:r>
              <a:rPr lang="en-US" altLang="en-US" sz="2400" dirty="0">
                <a:ea typeface="Arial" charset="0"/>
                <a:cs typeface="Arial" charset="0"/>
              </a:rPr>
              <a:t> 		 C# :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const double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TAX_RATE = .05;	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" charset="0"/>
              <a:buNone/>
            </a:pPr>
            <a:endParaRPr lang="en-US" altLang="en-US" sz="2400" dirty="0"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500" dirty="0"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>
                <a:ea typeface="Arial" charset="0"/>
                <a:cs typeface="Arial" charset="0"/>
              </a:rPr>
              <a:t>Declare constants at the top of the program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" charset="0"/>
              <a:buNone/>
            </a:pPr>
            <a:endParaRPr lang="en-US" altLang="en-US" sz="2400" dirty="0">
              <a:solidFill>
                <a:srgbClr val="FF0000"/>
              </a:solidFill>
              <a:ea typeface="Arial" charset="0"/>
              <a:cs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Calibri" charset="0"/>
              <a:buNone/>
            </a:pPr>
            <a:endParaRPr lang="en-US" altLang="en-US" sz="2400" dirty="0">
              <a:latin typeface="Arial" charset="0"/>
              <a:ea typeface="Arial" charset="0"/>
              <a:cs typeface="Arial" charset="0"/>
            </a:endParaRPr>
          </a:p>
          <a:p>
            <a:endParaRPr lang="en-US" altLang="en-US" sz="2400" dirty="0"/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52E050-DC64-FD49-A8E4-63A51ED68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in C#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3B53EA0-1B4A-F648-9248-8C9691B97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50" y="1943100"/>
            <a:ext cx="8210550" cy="43513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Menlo" panose="020B0609030804020204" pitchFamily="49" charset="0"/>
              </a:rPr>
              <a:t>using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1800" dirty="0">
                <a:solidFill>
                  <a:srgbClr val="00006D"/>
                </a:solidFill>
                <a:latin typeface="Menlo" panose="020B0609030804020204" pitchFamily="49" charset="0"/>
              </a:rPr>
              <a:t>System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1800" dirty="0">
              <a:solidFill>
                <a:srgbClr val="00006D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Menlo" panose="020B06090308040202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Example {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  </a:t>
            </a:r>
            <a:r>
              <a:rPr lang="en-US" sz="1800" dirty="0">
                <a:solidFill>
                  <a:srgbClr val="0000FF"/>
                </a:solidFill>
                <a:latin typeface="Menlo" panose="020B06090308040202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Menlo" panose="020B0609030804020204" pitchFamily="49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Menlo" panose="020B06090308040202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Main (</a:t>
            </a:r>
            <a:r>
              <a:rPr lang="en-US" sz="1800" dirty="0">
                <a:solidFill>
                  <a:srgbClr val="0000FF"/>
                </a:solidFill>
                <a:latin typeface="Menlo" panose="020B06090308040202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[]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) {</a:t>
            </a:r>
            <a:endParaRPr lang="en-US" sz="1800" dirty="0">
              <a:solidFill>
                <a:srgbClr val="0000FF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    </a:t>
            </a:r>
            <a:r>
              <a:rPr lang="en-US" sz="1800" dirty="0">
                <a:solidFill>
                  <a:srgbClr val="0000FF"/>
                </a:solidFill>
                <a:latin typeface="Menlo" panose="020B06090308040202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myStr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= </a:t>
            </a:r>
            <a:r>
              <a:rPr lang="en-US" sz="1800" dirty="0">
                <a:solidFill>
                  <a:srgbClr val="900112"/>
                </a:solidFill>
                <a:latin typeface="Menlo" panose="020B0609030804020204" pitchFamily="49" charset="0"/>
              </a:rPr>
              <a:t>"</a:t>
            </a:r>
            <a:r>
              <a:rPr lang="en-US" sz="1800" dirty="0" err="1">
                <a:solidFill>
                  <a:srgbClr val="900112"/>
                </a:solidFill>
                <a:latin typeface="Menlo" panose="020B0609030804020204" pitchFamily="49" charset="0"/>
              </a:rPr>
              <a:t>Whats</a:t>
            </a:r>
            <a:r>
              <a:rPr lang="en-US" sz="1800" dirty="0">
                <a:solidFill>
                  <a:srgbClr val="900112"/>
                </a:solidFill>
                <a:latin typeface="Menlo" panose="020B0609030804020204" pitchFamily="49" charset="0"/>
              </a:rPr>
              <a:t> up, Doc?"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1800" dirty="0">
              <a:solidFill>
                <a:srgbClr val="900112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   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Console.WriteLine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myStr.Length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);          </a:t>
            </a:r>
            <a:r>
              <a:rPr lang="en-US" sz="1800" dirty="0">
                <a:solidFill>
                  <a:srgbClr val="9A9A9A"/>
                </a:solidFill>
                <a:latin typeface="Menlo" panose="020B0609030804020204" pitchFamily="49" charset="0"/>
              </a:rPr>
              <a:t>// 14</a:t>
            </a:r>
            <a:endParaRPr lang="en-US" sz="18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   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Console.WriteLine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myStr.Equals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(</a:t>
            </a:r>
            <a:r>
              <a:rPr lang="en-US" sz="1800" dirty="0">
                <a:solidFill>
                  <a:srgbClr val="900112"/>
                </a:solidFill>
                <a:latin typeface="Menlo" panose="020B0609030804020204" pitchFamily="49" charset="0"/>
              </a:rPr>
              <a:t>"Hello"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)); </a:t>
            </a:r>
            <a:r>
              <a:rPr lang="en-US" sz="1800" dirty="0">
                <a:solidFill>
                  <a:srgbClr val="9A9A9A"/>
                </a:solidFill>
                <a:latin typeface="Menlo" panose="020B0609030804020204" pitchFamily="49" charset="0"/>
              </a:rPr>
              <a:t>// False</a:t>
            </a:r>
            <a:endParaRPr lang="en-US" sz="18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   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Console.WriteLine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myStr.IndexOf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(</a:t>
            </a:r>
            <a:r>
              <a:rPr lang="en-US" sz="1800" dirty="0">
                <a:solidFill>
                  <a:srgbClr val="900112"/>
                </a:solidFill>
                <a:latin typeface="Menlo" panose="020B0609030804020204" pitchFamily="49" charset="0"/>
              </a:rPr>
              <a:t>'s'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));    </a:t>
            </a:r>
            <a:r>
              <a:rPr lang="en-US" sz="1800" dirty="0">
                <a:solidFill>
                  <a:srgbClr val="9A9A9A"/>
                </a:solidFill>
                <a:latin typeface="Menlo" panose="020B0609030804020204" pitchFamily="49" charset="0"/>
              </a:rPr>
              <a:t>// 4</a:t>
            </a:r>
            <a:endParaRPr lang="en-US" sz="18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    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Console.WriteLine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Menlo" panose="020B0609030804020204" pitchFamily="49" charset="0"/>
              </a:rPr>
              <a:t>myStr.Substring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(</a:t>
            </a:r>
            <a:r>
              <a:rPr lang="en-US" sz="1800" dirty="0">
                <a:solidFill>
                  <a:srgbClr val="137848"/>
                </a:solidFill>
                <a:latin typeface="Menlo" panose="020B0609030804020204" pitchFamily="49" charset="0"/>
              </a:rPr>
              <a:t>2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, </a:t>
            </a:r>
            <a:r>
              <a:rPr lang="en-US" sz="1800" dirty="0">
                <a:solidFill>
                  <a:srgbClr val="137848"/>
                </a:solidFill>
                <a:latin typeface="Menlo" panose="020B0609030804020204" pitchFamily="49" charset="0"/>
              </a:rPr>
              <a:t>7</a:t>
            </a: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)); </a:t>
            </a:r>
            <a:r>
              <a:rPr lang="en-US" sz="1800" dirty="0">
                <a:solidFill>
                  <a:srgbClr val="9A9A9A"/>
                </a:solidFill>
                <a:latin typeface="Menlo" panose="020B0609030804020204" pitchFamily="49" charset="0"/>
              </a:rPr>
              <a:t>// ats up,</a:t>
            </a:r>
            <a:endParaRPr lang="en-US" sz="18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  }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  <a:t>}</a:t>
            </a:r>
            <a:br>
              <a:rPr lang="en-US" sz="1800" dirty="0">
                <a:solidFill>
                  <a:srgbClr val="000000"/>
                </a:solidFill>
                <a:latin typeface="Menlo" panose="020B0609030804020204" pitchFamily="49" charset="0"/>
              </a:rPr>
            </a:br>
            <a:endParaRPr lang="en-US" sz="18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7911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2" descr="mage result for C# icon" title="C Sharp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008563"/>
            <a:ext cx="1371600" cy="1316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91440" indent="-91440" fontAlgn="auto">
              <a:buFont typeface="Calibri" panose="020F0502020204030204" pitchFamily="34" charset="0"/>
              <a:buChar char=" "/>
              <a:defRPr/>
            </a:pP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abstract as base </a:t>
            </a:r>
            <a:r>
              <a:rPr 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bool</a:t>
            </a: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break byte case catch char checked class </a:t>
            </a:r>
            <a:r>
              <a:rPr 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const</a:t>
            </a: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continue decimal default delegate do double else </a:t>
            </a:r>
            <a:r>
              <a:rPr 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enum</a:t>
            </a: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event explicit extern false finally fixed float for </a:t>
            </a:r>
            <a:r>
              <a:rPr 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foreach</a:t>
            </a: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goto</a:t>
            </a: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if implicit in </a:t>
            </a:r>
            <a:r>
              <a:rPr 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interface internal is lock long namespace new null object operator out override </a:t>
            </a:r>
            <a:r>
              <a:rPr 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params</a:t>
            </a: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private protected public </a:t>
            </a:r>
            <a:r>
              <a:rPr 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readonly</a:t>
            </a: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ref return </a:t>
            </a:r>
            <a:r>
              <a:rPr 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sbyte</a:t>
            </a: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sealed short </a:t>
            </a:r>
            <a:r>
              <a:rPr 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sizeof</a:t>
            </a: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stackalloc</a:t>
            </a: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static string </a:t>
            </a:r>
            <a:r>
              <a:rPr 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switch this throw true try </a:t>
            </a:r>
            <a:r>
              <a:rPr 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typeof</a:t>
            </a: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uint</a:t>
            </a: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ulong</a:t>
            </a: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unchecked unsafe </a:t>
            </a:r>
            <a:r>
              <a:rPr 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ushort</a:t>
            </a: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using </a:t>
            </a:r>
            <a:r>
              <a:rPr 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var</a:t>
            </a:r>
            <a:r>
              <a:rPr 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 virtual void volatile while</a:t>
            </a:r>
            <a:r>
              <a:rPr lang="en-US" sz="2400" dirty="0">
                <a:solidFill>
                  <a:srgbClr val="0432FF"/>
                </a:solidFill>
              </a:rPr>
              <a:t>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325" y="685800"/>
            <a:ext cx="7543800" cy="10509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C# Keywords</a:t>
            </a:r>
            <a:b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en-US" sz="3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(bad for variable names)</a:t>
            </a:r>
            <a:endParaRPr lang="en-US" altLang="en-US"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908529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2" descr="mage result for C# icon" title="C Sharp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588" y="4692650"/>
            <a:ext cx="1700212" cy="163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14600"/>
            <a:ext cx="8231188" cy="3621088"/>
          </a:xfrm>
        </p:spPr>
        <p:txBody>
          <a:bodyPr rtlCol="0">
            <a:normAutofit/>
          </a:bodyPr>
          <a:lstStyle/>
          <a:p>
            <a:pPr marL="91440" indent="-91440" fontAlgn="auto">
              <a:buFont typeface="Calibri" panose="020F0502020204030204" pitchFamily="34" charset="0"/>
              <a:buChar char=" "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Console.WriteLine (“</a:t>
            </a:r>
            <a:r>
              <a:rPr lang="en-US" alt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Whatever you are, be a good one.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”);</a:t>
            </a:r>
          </a:p>
          <a:p>
            <a:pPr marL="91440" indent="-91440" fontAlgn="auto">
              <a:buFont typeface="Calibri" panose="020F0502020204030204" pitchFamily="34" charset="0"/>
              <a:buChar char=" 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Console represents the Operating System’s console</a:t>
            </a:r>
          </a:p>
          <a:p>
            <a:pPr marL="457200" indent="-457200" fontAlgn="auto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WriteLine is a “function” to push data to the console</a:t>
            </a:r>
          </a:p>
        </p:txBody>
      </p:sp>
      <p:sp>
        <p:nvSpPr>
          <p:cNvPr id="26626" name="Rectang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75438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ea typeface="Arial" charset="0"/>
                <a:cs typeface="Arial" charset="0"/>
              </a:rPr>
              <a:t>Printing strings in C# (review)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Pseudo code logo"/>
          <p:cNvSpPr/>
          <p:nvPr/>
        </p:nvSpPr>
        <p:spPr>
          <a:xfrm>
            <a:off x="7543800" y="502920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 w="6600">
                  <a:solidFill>
                    <a:srgbClr val="BD582C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BD582C"/>
                  </a:outerShdw>
                </a:effectLst>
                <a:uLnTx/>
                <a:uFillTx/>
                <a:latin typeface="Arial" charset="0"/>
                <a:cs typeface="Arial" charset="0"/>
              </a:rPr>
              <a:t>Ps</a:t>
            </a:r>
            <a:endParaRPr kumimoji="0" lang="en-US" sz="3200" b="1" i="0" u="none" strike="noStrike" kern="1200" cap="none" spc="0" normalizeH="0" baseline="0" noProof="0" dirty="0">
              <a:ln w="6600">
                <a:solidFill>
                  <a:srgbClr val="BD582C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BD582C"/>
                </a:outerShdw>
              </a:effectLst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6263"/>
            <a:ext cx="8169275" cy="470693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CLASS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CountDown</a:t>
            </a: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BEGIN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METHOD Main()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BEGIN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s1 = "Three... "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s2 = "Two... "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s3 = "One... "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s4 = "Zero... "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PRINT(s1 + s2 + s3 + s4 + "Liftoff!")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PRINTLINE()</a:t>
            </a:r>
          </a:p>
          <a:p>
            <a:pPr>
              <a:lnSpc>
                <a:spcPct val="80000"/>
              </a:lnSpc>
            </a:pP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  PRINT("Houston, we have a problem.") 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  END Main</a:t>
            </a:r>
            <a:br>
              <a:rPr lang="en-US" altLang="en-US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latin typeface="Consolas" charset="0"/>
                <a:ea typeface="Consolas" charset="0"/>
                <a:cs typeface="Consolas" charset="0"/>
              </a:rPr>
              <a:t>END </a:t>
            </a:r>
            <a:r>
              <a:rPr lang="en-US" altLang="en-US" dirty="0" err="1">
                <a:latin typeface="Consolas" charset="0"/>
                <a:ea typeface="Consolas" charset="0"/>
                <a:cs typeface="Consolas" charset="0"/>
              </a:rPr>
              <a:t>CountDown</a:t>
            </a:r>
            <a:endParaRPr lang="en-US" altLang="en-US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200" b="1" u="sng" dirty="0">
                <a:latin typeface="Courier New" charset="0"/>
                <a:ea typeface="Courier New" charset="0"/>
                <a:cs typeface="Courier New" charset="0"/>
              </a:rPr>
              <a:t>Output:</a:t>
            </a:r>
            <a:endParaRPr lang="en-US" altLang="en-US" sz="2200" dirty="0">
              <a:latin typeface="Courier New" charset="0"/>
              <a:ea typeface="Courier New" charset="0"/>
              <a:cs typeface="Courier New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900" dirty="0">
                <a:latin typeface="Courier New" charset="0"/>
                <a:ea typeface="Courier New" charset="0"/>
                <a:cs typeface="Courier New" charset="0"/>
              </a:rPr>
              <a:t>Three... Two... One... Zero... Liftoff!</a:t>
            </a:r>
            <a:br>
              <a:rPr lang="en-US" altLang="en-US" sz="1900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en-US" sz="1900" dirty="0">
                <a:latin typeface="Courier New" charset="0"/>
                <a:ea typeface="Courier New" charset="0"/>
                <a:cs typeface="Courier New" charset="0"/>
              </a:rPr>
              <a:t>Houston, we have a problem.</a:t>
            </a:r>
            <a:endParaRPr lang="en-US" altLang="en-US" sz="2600" dirty="0"/>
          </a:p>
          <a:p>
            <a:pPr>
              <a:lnSpc>
                <a:spcPct val="80000"/>
              </a:lnSpc>
            </a:pPr>
            <a:endParaRPr lang="en-US" altLang="en-US" sz="1900" dirty="0"/>
          </a:p>
        </p:txBody>
      </p:sp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3128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charset="0"/>
                <a:cs typeface="Arial" charset="0"/>
              </a:rPr>
              <a:t>Pseudocode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2" descr="mage result for C# icon" title="C Sharp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719638"/>
            <a:ext cx="1471613" cy="141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2325" y="1846263"/>
            <a:ext cx="7543800" cy="451008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7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using</a:t>
            </a:r>
            <a:r>
              <a:rPr lang="en-US" altLang="en-US" sz="1700">
                <a:solidFill>
                  <a:srgbClr val="0E0E0E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System</a:t>
            </a:r>
            <a:r>
              <a:rPr lang="en-US" altLang="en-US" sz="1700">
                <a:solidFill>
                  <a:srgbClr val="0E0E0E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  <a:endParaRPr lang="en-US" altLang="en-US" sz="170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7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class</a:t>
            </a: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 CountDown </a:t>
            </a:r>
            <a:br>
              <a:rPr lang="en-US" altLang="en-US" sz="170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{ 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17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Main(</a:t>
            </a:r>
            <a:r>
              <a:rPr lang="en-US" altLang="en-US" sz="17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altLang="en-US" sz="1700">
                <a:solidFill>
                  <a:srgbClr val="0E0E0E"/>
                </a:solidFill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] args)</a:t>
            </a:r>
            <a:endParaRPr lang="en-US" altLang="en-US" sz="170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  {</a:t>
            </a:r>
            <a:endParaRPr lang="en-US" altLang="en-US" sz="170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    Console</a:t>
            </a:r>
            <a:r>
              <a:rPr lang="en-US" altLang="en-US" sz="1700">
                <a:solidFill>
                  <a:srgbClr val="0E0E0E"/>
                </a:solidFill>
                <a:latin typeface="Consolas" charset="0"/>
                <a:ea typeface="Consolas" charset="0"/>
                <a:cs typeface="Consolas" charset="0"/>
              </a:rPr>
              <a:t>.</a:t>
            </a: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Write(</a:t>
            </a:r>
            <a:r>
              <a:rPr lang="en-US" altLang="en-US" sz="1700">
                <a:solidFill>
                  <a:srgbClr val="0E0E0E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altLang="en-US" sz="170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Three... </a:t>
            </a:r>
            <a:r>
              <a:rPr lang="en-US" altLang="en-US" sz="1700">
                <a:solidFill>
                  <a:srgbClr val="0E0E0E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b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     Console.Write("</a:t>
            </a:r>
            <a:r>
              <a:rPr lang="en-US" altLang="en-US" sz="170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Two... </a:t>
            </a: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altLang="en-US" sz="1700">
                <a:solidFill>
                  <a:srgbClr val="0E0E0E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  <a:b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     Console.Write("</a:t>
            </a:r>
            <a:r>
              <a:rPr lang="en-US" altLang="en-US" sz="170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One... </a:t>
            </a: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");</a:t>
            </a:r>
            <a:b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     Console.Write(</a:t>
            </a:r>
            <a:r>
              <a:rPr lang="en-US" altLang="en-US" sz="1700">
                <a:solidFill>
                  <a:srgbClr val="0E0E0E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altLang="en-US" sz="170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Zero... </a:t>
            </a: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altLang="en-US" sz="1700">
                <a:solidFill>
                  <a:srgbClr val="0E0E0E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    Conso</a:t>
            </a:r>
            <a:r>
              <a:rPr lang="en-US" altLang="en-US" sz="1700">
                <a:solidFill>
                  <a:srgbClr val="0E0E0E"/>
                </a:solidFill>
                <a:latin typeface="Consolas" charset="0"/>
                <a:ea typeface="Consolas" charset="0"/>
                <a:cs typeface="Consolas" charset="0"/>
              </a:rPr>
              <a:t>l</a:t>
            </a: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e.WriteLine("</a:t>
            </a:r>
            <a:r>
              <a:rPr lang="en-US" altLang="en-US" sz="170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Liftoff!</a:t>
            </a: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"); </a:t>
            </a:r>
            <a:r>
              <a:rPr lang="en-US" altLang="en-US" sz="1700">
                <a:solidFill>
                  <a:srgbClr val="339933"/>
                </a:solidFill>
                <a:latin typeface="Consolas" charset="0"/>
                <a:ea typeface="Consolas" charset="0"/>
                <a:cs typeface="Consolas" charset="0"/>
              </a:rPr>
              <a:t>//on first line</a:t>
            </a: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    Console.WriteLine("</a:t>
            </a:r>
            <a:r>
              <a:rPr lang="en-US" altLang="en-US" sz="170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Houston, we have a problem. </a:t>
            </a:r>
            <a:r>
              <a:rPr lang="en-US" altLang="en-US" sz="1700">
                <a:solidFill>
                  <a:srgbClr val="0E0E0E"/>
                </a:solidFill>
                <a:latin typeface="Consolas" charset="0"/>
                <a:ea typeface="Consolas" charset="0"/>
                <a:cs typeface="Consolas" charset="0"/>
              </a:rPr>
              <a:t>"</a:t>
            </a:r>
            <a:r>
              <a:rPr lang="en-US" altLang="en-US" sz="1700">
                <a:solidFill>
                  <a:srgbClr val="3F3F3F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altLang="en-US" sz="170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700">
                <a:solidFill>
                  <a:srgbClr val="282828"/>
                </a:solidFill>
                <a:latin typeface="Consolas" charset="0"/>
                <a:ea typeface="Consolas" charset="0"/>
                <a:cs typeface="Consolas" charset="0"/>
              </a:rPr>
              <a:t>  }</a:t>
            </a:r>
            <a:endParaRPr lang="en-US" altLang="en-US" sz="170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70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altLang="en-US" sz="170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lnSpc>
                <a:spcPct val="70000"/>
              </a:lnSpc>
            </a:pPr>
            <a:r>
              <a:rPr lang="en-US" altLang="en-US" b="1" u="sng">
                <a:latin typeface="Courier New" charset="0"/>
                <a:ea typeface="Courier New" charset="0"/>
                <a:cs typeface="Courier New" charset="0"/>
              </a:rPr>
              <a:t>Output:</a:t>
            </a:r>
            <a:endParaRPr lang="en-US" altLang="en-US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lnSpc>
                <a:spcPct val="70000"/>
              </a:lnSpc>
            </a:pPr>
            <a:r>
              <a:rPr lang="en-US" altLang="en-US" sz="1700">
                <a:latin typeface="Courier New" charset="0"/>
                <a:ea typeface="Courier New" charset="0"/>
                <a:cs typeface="Courier New" charset="0"/>
              </a:rPr>
              <a:t>Three... Two... One... Zero... Liftoff!</a:t>
            </a:r>
            <a:br>
              <a:rPr lang="en-US" altLang="en-US" sz="170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en-US" sz="1700">
                <a:latin typeface="Courier New" charset="0"/>
                <a:ea typeface="Courier New" charset="0"/>
                <a:cs typeface="Courier New" charset="0"/>
              </a:rPr>
              <a:t>Houston, we have a problem.</a:t>
            </a:r>
          </a:p>
          <a:p>
            <a:pPr marL="0" indent="0">
              <a:lnSpc>
                <a:spcPct val="70000"/>
              </a:lnSpc>
            </a:pPr>
            <a:endParaRPr lang="en-US" altLang="en-US" sz="170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C#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/>
          </p:cNvSpPr>
          <p:nvPr>
            <p:ph idx="1"/>
          </p:nvPr>
        </p:nvSpPr>
        <p:spPr>
          <a:xfrm>
            <a:off x="822325" y="1846263"/>
            <a:ext cx="7543800" cy="4325937"/>
          </a:xfrm>
        </p:spPr>
        <p:txBody>
          <a:bodyPr rtlCol="0">
            <a:normAutofit fontScale="92500" lnSpcReduction="10000"/>
          </a:bodyPr>
          <a:lstStyle/>
          <a:p>
            <a:pPr marL="91440" indent="-91440" fontAlgn="auto">
              <a:buFont typeface="Calibri" panose="020F0502020204030204" pitchFamily="34" charset="0"/>
              <a:buChar char=" "/>
              <a:defRPr/>
            </a:pPr>
            <a:r>
              <a:rPr lang="en-US" altLang="en-US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Printing and </a:t>
            </a:r>
            <a:r>
              <a:rPr lang="en-US" altLang="en-US" sz="29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escape sequence</a:t>
            </a:r>
            <a:r>
              <a:rPr lang="en-US" altLang="en-US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prints a special character in an output string.</a:t>
            </a:r>
          </a:p>
          <a:p>
            <a:pPr marL="91440" indent="-91440" fontAlgn="auto">
              <a:buFont typeface="Calibri" panose="020F0502020204030204" pitchFamily="34" charset="0"/>
              <a:buChar char=" "/>
              <a:defRPr/>
            </a:pPr>
            <a:r>
              <a:rPr lang="en-US" altLang="en-US" sz="2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Common escape sequences:</a:t>
            </a:r>
          </a:p>
          <a:p>
            <a:pPr marL="384048" lvl="1" indent="-182880" fontAlgn="auto">
              <a:buFont typeface="Calibri" pitchFamily="34" charset="0"/>
              <a:buChar char="◦"/>
              <a:defRPr/>
            </a:pP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\b	backspace. (</a:t>
            </a:r>
            <a:r>
              <a:rPr lang="en-US" alt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e.g</a:t>
            </a: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“B\</a:t>
            </a:r>
            <a:r>
              <a:rPr lang="en-US" alt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bsecz</a:t>
            </a: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\</a:t>
            </a:r>
            <a:r>
              <a:rPr lang="en-US" altLang="en-US" sz="27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bret</a:t>
            </a: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” prints what?)</a:t>
            </a:r>
          </a:p>
          <a:p>
            <a:pPr marL="384048" lvl="1" indent="-182880" fontAlgn="auto">
              <a:buFont typeface="Calibri" pitchFamily="34" charset="0"/>
              <a:buChar char="◦"/>
              <a:defRPr/>
            </a:pP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\t	tab</a:t>
            </a:r>
          </a:p>
          <a:p>
            <a:pPr marL="384048" lvl="1" indent="-182880" fontAlgn="auto">
              <a:buFont typeface="Calibri" pitchFamily="34" charset="0"/>
              <a:buChar char="◦"/>
              <a:defRPr/>
            </a:pP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\n	newline</a:t>
            </a:r>
          </a:p>
          <a:p>
            <a:pPr marL="384048" lvl="1" indent="-182880" fontAlgn="auto">
              <a:buFont typeface="Calibri" pitchFamily="34" charset="0"/>
              <a:buChar char="◦"/>
              <a:defRPr/>
            </a:pP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\r	carriage return</a:t>
            </a:r>
          </a:p>
          <a:p>
            <a:pPr marL="384048" lvl="1" indent="-182880" fontAlgn="auto">
              <a:buFont typeface="Calibri" pitchFamily="34" charset="0"/>
              <a:buChar char="◦"/>
              <a:defRPr/>
            </a:pP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\”	double quote</a:t>
            </a:r>
          </a:p>
          <a:p>
            <a:pPr marL="384048" lvl="1" indent="-182880" fontAlgn="auto">
              <a:buFont typeface="Calibri" pitchFamily="34" charset="0"/>
              <a:buChar char="◦"/>
              <a:defRPr/>
            </a:pP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\’	single quote</a:t>
            </a:r>
          </a:p>
          <a:p>
            <a:pPr marL="384048" lvl="1" indent="-182880" fontAlgn="auto">
              <a:buFont typeface="Calibri" pitchFamily="34" charset="0"/>
              <a:buChar char="◦"/>
              <a:defRPr/>
            </a:pPr>
            <a:r>
              <a:rPr lang="en-US" alt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\\	backslash</a:t>
            </a:r>
          </a:p>
          <a:p>
            <a:pPr marL="91440" indent="-91440" fontAlgn="auto">
              <a:buFont typeface="Arial" charset="0"/>
              <a:buNone/>
              <a:defRPr/>
            </a:pPr>
            <a:endParaRPr lang="en-US" altLang="en-US" sz="3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8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charset="0"/>
                <a:cs typeface="Arial" charset="0"/>
              </a:rPr>
              <a:t>Escape Sequences</a:t>
            </a:r>
          </a:p>
        </p:txBody>
      </p:sp>
    </p:spTree>
    <p:extLst>
      <p:ext uri="{BB962C8B-B14F-4D97-AF65-F5344CB8AC3E}">
        <p14:creationId xmlns:p14="http://schemas.microsoft.com/office/powerpoint/2010/main" val="999742336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2" descr="mage result for C# icon" title="C Sharp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792663"/>
            <a:ext cx="1395413" cy="133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846263"/>
            <a:ext cx="8634413" cy="4022725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r>
              <a:rPr lang="en-US" altLang="en-US" dirty="0">
                <a:solidFill>
                  <a:srgbClr val="339933"/>
                </a:solidFill>
                <a:latin typeface="Consolas" charset="0"/>
                <a:ea typeface="Consolas" charset="0"/>
                <a:cs typeface="Consolas" charset="0"/>
              </a:rPr>
              <a:t>// Escape sequences</a:t>
            </a:r>
          </a:p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class</a:t>
            </a:r>
            <a:r>
              <a:rPr lang="en-US" altLang="en-US" dirty="0">
                <a:solidFill>
                  <a:srgbClr val="0A0A0A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>
                <a:solidFill>
                  <a:srgbClr val="313131"/>
                </a:solidFill>
                <a:latin typeface="Consolas" charset="0"/>
                <a:ea typeface="Consolas" charset="0"/>
                <a:cs typeface="Consolas" charset="0"/>
              </a:rPr>
              <a:t>Roses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r>
              <a:rPr lang="en-US" altLang="en-US" dirty="0">
                <a:solidFill>
                  <a:srgbClr val="1C1C1C"/>
                </a:solidFill>
                <a:latin typeface="Consolas" charset="0"/>
                <a:ea typeface="Consolas" charset="0"/>
                <a:cs typeface="Consolas" charset="0"/>
              </a:rPr>
              <a:t>{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r>
              <a:rPr lang="en-US" altLang="en-US" dirty="0">
                <a:solidFill>
                  <a:srgbClr val="313131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</a:t>
            </a:r>
            <a:r>
              <a:rPr lang="en-US" altLang="en-US" dirty="0">
                <a:solidFill>
                  <a:srgbClr val="0A0A0A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dirty="0">
                <a:solidFill>
                  <a:srgbClr val="313131"/>
                </a:solidFill>
                <a:latin typeface="Consolas" charset="0"/>
                <a:ea typeface="Consolas" charset="0"/>
                <a:cs typeface="Consolas" charset="0"/>
              </a:rPr>
              <a:t>Main(s</a:t>
            </a:r>
            <a:r>
              <a:rPr lang="en-US" altLang="en-US" dirty="0">
                <a:solidFill>
                  <a:srgbClr val="0A0A0A"/>
                </a:solidFill>
                <a:latin typeface="Consolas" charset="0"/>
                <a:ea typeface="Consolas" charset="0"/>
                <a:cs typeface="Consolas" charset="0"/>
              </a:rPr>
              <a:t>tring </a:t>
            </a:r>
            <a:r>
              <a:rPr lang="en-US" altLang="en-US" dirty="0">
                <a:solidFill>
                  <a:srgbClr val="313131"/>
                </a:solidFill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dirty="0" err="1">
                <a:solidFill>
                  <a:srgbClr val="313131"/>
                </a:solidFill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dirty="0">
                <a:solidFill>
                  <a:srgbClr val="31313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r>
              <a:rPr lang="en-US" altLang="en-US" dirty="0">
                <a:solidFill>
                  <a:srgbClr val="313131"/>
                </a:solidFill>
                <a:latin typeface="Consolas" charset="0"/>
                <a:ea typeface="Consolas" charset="0"/>
                <a:cs typeface="Consolas" charset="0"/>
              </a:rPr>
              <a:t>  {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91440" indent="-9144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r>
              <a:rPr lang="en-US" altLang="en-US" dirty="0">
                <a:solidFill>
                  <a:srgbClr val="313131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Console.WriteLine</a:t>
            </a:r>
            <a:r>
              <a:rPr 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("Roses are red,\n\</a:t>
            </a:r>
            <a:r>
              <a:rPr lang="en-US" dirty="0" err="1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tViolets</a:t>
            </a:r>
            <a:r>
              <a:rPr 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 are blue,\n" </a:t>
            </a:r>
          </a:p>
          <a:p>
            <a:pPr marL="91440" indent="-9144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r>
              <a:rPr 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+</a:t>
            </a:r>
            <a:r>
              <a:rPr 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 "Sugar is sweet,\n\</a:t>
            </a:r>
            <a:r>
              <a:rPr lang="en-US" dirty="0" err="1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tBut</a:t>
            </a:r>
            <a:r>
              <a:rPr 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 I have " </a:t>
            </a:r>
          </a:p>
          <a:p>
            <a:pPr marL="91440" indent="-9144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r>
              <a:rPr 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+</a:t>
            </a:r>
            <a:r>
              <a:rPr 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 "\"commitment issues\",\n\t" </a:t>
            </a:r>
          </a:p>
          <a:p>
            <a:pPr marL="91440" indent="-9144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r>
              <a:rPr 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+</a:t>
            </a:r>
            <a:r>
              <a:rPr 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 "So I'd rather just be friends\n\t" </a:t>
            </a:r>
          </a:p>
          <a:p>
            <a:pPr marL="91440" indent="-9144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r>
              <a:rPr 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+</a:t>
            </a:r>
            <a:r>
              <a:rPr lang="en-US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 "At this point in our relationship."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r>
              <a:rPr lang="en-US" altLang="en-US" dirty="0">
                <a:solidFill>
                  <a:srgbClr val="313131"/>
                </a:solidFill>
                <a:latin typeface="Consolas" charset="0"/>
                <a:ea typeface="Consolas" charset="0"/>
                <a:cs typeface="Consolas" charset="0"/>
              </a:rPr>
              <a:t>  }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  <a:defRPr/>
            </a:pPr>
            <a:r>
              <a:rPr lang="en-US" altLang="en-US" dirty="0">
                <a:solidFill>
                  <a:srgbClr val="444444"/>
                </a:solidFill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91440" indent="-91440" fontAlgn="auto">
              <a:buFont typeface="Calibri" panose="020F0502020204030204" pitchFamily="34" charset="0"/>
              <a:buChar char=" 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C#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Pseudo code logo"/>
          <p:cNvSpPr/>
          <p:nvPr/>
        </p:nvSpPr>
        <p:spPr>
          <a:xfrm>
            <a:off x="7539037" y="5043487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563" y="1860550"/>
            <a:ext cx="7543800" cy="4022725"/>
          </a:xfrm>
        </p:spPr>
        <p:txBody>
          <a:bodyPr rtlCol="0">
            <a:normAutofit fontScale="92500" lnSpcReduction="20000"/>
          </a:bodyPr>
          <a:lstStyle/>
          <a:p>
            <a:pPr marL="91440" indent="-91440" fontAlgn="auto">
              <a:buFont typeface="Calibri" panose="020F0502020204030204" pitchFamily="34" charset="0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Prints the number of keys on a piano.</a:t>
            </a: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CLASS </a:t>
            </a:r>
            <a:r>
              <a:rPr lang="en-US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PianoKeys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BEGIN</a:t>
            </a: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METHOD Main()</a:t>
            </a: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BEGIN</a:t>
            </a:r>
            <a:b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keys = 88</a:t>
            </a: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   PRINT("A piano has " + keys + " keys.")</a:t>
            </a:r>
            <a:b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END Main</a:t>
            </a: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END </a:t>
            </a:r>
            <a:r>
              <a:rPr lang="en-US" alt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PianoKeys</a:t>
            </a: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Courier New" charset="0"/>
            </a:endParaRPr>
          </a:p>
          <a:p>
            <a:pPr marL="91440" indent="-91440" fontAlgn="auto">
              <a:buFont typeface="Calibri" panose="020F0502020204030204" pitchFamily="34" charset="0"/>
              <a:buNone/>
              <a:defRPr/>
            </a:pPr>
            <a:r>
              <a:rPr lang="en-US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charset="0"/>
              </a:rPr>
              <a:t>Output: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charset="0"/>
              </a:rPr>
              <a:t> A piano has 88 keys.</a:t>
            </a:r>
          </a:p>
          <a:p>
            <a:pPr marL="91440" indent="-91440" fontAlgn="auto">
              <a:buFont typeface="Calibri" panose="020F0502020204030204" pitchFamily="34" charset="0"/>
              <a:buChar char=" 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817563" y="301625"/>
            <a:ext cx="7543800" cy="14493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ea typeface="Arial" charset="0"/>
                <a:cs typeface="Arial" charset="0"/>
              </a:rPr>
              <a:t> Pseudocode</a:t>
            </a:r>
          </a:p>
        </p:txBody>
      </p:sp>
    </p:spTree>
    <p:extLst>
      <p:ext uri="{BB962C8B-B14F-4D97-AF65-F5344CB8AC3E}">
        <p14:creationId xmlns:p14="http://schemas.microsoft.com/office/powerpoint/2010/main" val="2897752612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2" descr="mage result for C# icon" title="C Sharp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719638"/>
            <a:ext cx="1471613" cy="141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22325" y="1846263"/>
            <a:ext cx="8016875" cy="402272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Calibri" charset="0"/>
              <a:buNone/>
            </a:pPr>
            <a:r>
              <a:rPr lang="en-US" altLang="en-US" sz="1900">
                <a:solidFill>
                  <a:srgbClr val="339933"/>
                </a:solidFill>
                <a:latin typeface="Consolas" charset="0"/>
                <a:ea typeface="Consolas" charset="0"/>
                <a:cs typeface="Consolas" charset="0"/>
              </a:rPr>
              <a:t>// Prints the number of keys on a piano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Calibri" charset="0"/>
              <a:buNone/>
            </a:pPr>
            <a:r>
              <a:rPr lang="en-US" altLang="en-US" sz="19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using</a:t>
            </a:r>
            <a:r>
              <a:rPr lang="en-US" altLang="en-US" sz="1900">
                <a:latin typeface="Consolas" charset="0"/>
                <a:ea typeface="Consolas" charset="0"/>
                <a:cs typeface="Consolas" charset="0"/>
              </a:rPr>
              <a:t> System;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90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190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19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class</a:t>
            </a:r>
            <a:r>
              <a:rPr lang="en-US" altLang="en-US" sz="1900">
                <a:latin typeface="Consolas" charset="0"/>
                <a:ea typeface="Consolas" charset="0"/>
                <a:cs typeface="Consolas" charset="0"/>
              </a:rPr>
              <a:t> PianoKeys {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90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9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public static void</a:t>
            </a:r>
            <a:r>
              <a:rPr lang="en-US" altLang="en-US" sz="1900">
                <a:latin typeface="Consolas" charset="0"/>
                <a:ea typeface="Consolas" charset="0"/>
                <a:cs typeface="Consolas" charset="0"/>
              </a:rPr>
              <a:t> Main (</a:t>
            </a:r>
            <a:r>
              <a:rPr lang="en-US" altLang="en-US" sz="19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altLang="en-US" sz="1900">
                <a:latin typeface="Consolas" charset="0"/>
                <a:ea typeface="Consolas" charset="0"/>
                <a:cs typeface="Consolas" charset="0"/>
              </a:rPr>
              <a:t>[] args) {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90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9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900">
                <a:latin typeface="Consolas" charset="0"/>
                <a:ea typeface="Consolas" charset="0"/>
                <a:cs typeface="Consolas" charset="0"/>
              </a:rPr>
              <a:t> keys = 88; </a:t>
            </a:r>
            <a:r>
              <a:rPr lang="en-US" altLang="en-US" sz="1900">
                <a:solidFill>
                  <a:srgbClr val="339933"/>
                </a:solidFill>
                <a:latin typeface="Consolas" charset="0"/>
                <a:ea typeface="Consolas" charset="0"/>
                <a:cs typeface="Consolas" charset="0"/>
              </a:rPr>
              <a:t>//declare and initialize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900">
                <a:latin typeface="Consolas" charset="0"/>
                <a:ea typeface="Consolas" charset="0"/>
                <a:cs typeface="Consolas" charset="0"/>
              </a:rPr>
              <a:t>    Console.WriteLine("</a:t>
            </a:r>
            <a:r>
              <a:rPr lang="en-US" altLang="en-US" sz="190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A piano has </a:t>
            </a:r>
            <a:r>
              <a:rPr lang="en-US" altLang="en-US" sz="1900">
                <a:latin typeface="Consolas" charset="0"/>
                <a:ea typeface="Consolas" charset="0"/>
                <a:cs typeface="Consolas" charset="0"/>
              </a:rPr>
              <a:t>" + keys + " </a:t>
            </a:r>
            <a:r>
              <a:rPr lang="en-US" altLang="en-US" sz="190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keys.</a:t>
            </a:r>
            <a:r>
              <a:rPr lang="en-US" altLang="en-US" sz="1900">
                <a:latin typeface="Consolas" charset="0"/>
                <a:ea typeface="Consolas" charset="0"/>
                <a:cs typeface="Consolas" charset="0"/>
              </a:rPr>
              <a:t>");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900">
                <a:latin typeface="Consolas" charset="0"/>
                <a:ea typeface="Consolas" charset="0"/>
                <a:cs typeface="Consolas" charset="0"/>
              </a:rPr>
              <a:t> }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90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Calibri" charset="0"/>
              <a:buNone/>
            </a:pPr>
            <a:endParaRPr lang="en-US" altLang="en-US" sz="190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Calibri" charset="0"/>
              <a:buNone/>
            </a:pPr>
            <a:endParaRPr lang="en-US" altLang="en-US" sz="1900">
              <a:latin typeface="Courier New" charset="0"/>
              <a:ea typeface="Courier New" charset="0"/>
              <a:cs typeface="Courier New" charset="0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Calibri" charset="0"/>
              <a:buNone/>
            </a:pPr>
            <a:r>
              <a:rPr lang="en-US" altLang="en-US" sz="1900" b="1">
                <a:latin typeface="Courier New" charset="0"/>
                <a:ea typeface="Courier New" charset="0"/>
                <a:cs typeface="Courier New" charset="0"/>
              </a:rPr>
              <a:t>Output:</a:t>
            </a:r>
            <a:r>
              <a:rPr lang="en-US" altLang="en-US" sz="1900">
                <a:latin typeface="Courier New" charset="0"/>
                <a:ea typeface="Courier New" charset="0"/>
                <a:cs typeface="Courier New" charset="0"/>
              </a:rPr>
              <a:t> A piano has 88 keys.</a:t>
            </a:r>
          </a:p>
          <a:p>
            <a:pPr marL="0" indent="0">
              <a:lnSpc>
                <a:spcPct val="80000"/>
              </a:lnSpc>
            </a:pPr>
            <a:endParaRPr lang="en-US" altLang="en-US" sz="190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C#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1_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151</TotalTime>
  <Words>322</Words>
  <Application>Microsoft Office PowerPoint</Application>
  <PresentationFormat>On-screen Show (4:3)</PresentationFormat>
  <Paragraphs>124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Consolas</vt:lpstr>
      <vt:lpstr>Courier New</vt:lpstr>
      <vt:lpstr>Menlo</vt:lpstr>
      <vt:lpstr>1_Retrospect</vt:lpstr>
      <vt:lpstr>   Variables, Assignment, and Data Types</vt:lpstr>
      <vt:lpstr>C# Keywords (bad for variable names)</vt:lpstr>
      <vt:lpstr>Printing strings in C# (review)</vt:lpstr>
      <vt:lpstr>Pseudocode</vt:lpstr>
      <vt:lpstr>C#</vt:lpstr>
      <vt:lpstr>Escape Sequences</vt:lpstr>
      <vt:lpstr>C#</vt:lpstr>
      <vt:lpstr> Pseudocode</vt:lpstr>
      <vt:lpstr>C#</vt:lpstr>
      <vt:lpstr>  Pseudocode</vt:lpstr>
      <vt:lpstr>C#</vt:lpstr>
      <vt:lpstr>Constants</vt:lpstr>
      <vt:lpstr>Example in C#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2 - Part 1   Variables, Assignment, and Data Types</dc:title>
  <dc:creator>Arpit Joshi</dc:creator>
  <cp:lastModifiedBy>Dexter Howard</cp:lastModifiedBy>
  <cp:revision>4</cp:revision>
  <dcterms:created xsi:type="dcterms:W3CDTF">2019-01-19T01:50:03Z</dcterms:created>
  <dcterms:modified xsi:type="dcterms:W3CDTF">2021-08-23T14:18:01Z</dcterms:modified>
</cp:coreProperties>
</file>