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8624D48-102E-44EF-A515-8C92E12EDA8D}">
  <a:tblStyle styleId="{88624D48-102E-44EF-A515-8C92E12EDA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089ad7b780_0_3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089ad7b780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089ad7b780_0_3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089ad7b780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089ad7b780_0_3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089ad7b780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089ad7b780_0_3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089ad7b780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89ad7b780_0_3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089ad7b780_0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89ad7b780_0_3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089ad7b780_0_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089ad7b780_0_3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089ad7b780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089ad7b780_0_3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089ad7b780_0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89ad7b780_0_3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89ad7b780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89ad7b780_0_3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089ad7b780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3089ad7b780_0_2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3089ad7b780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89ad7b780_0_3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89ad7b780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09dc415d7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09dc415d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9dc415d7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09dc415d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089ad7b780_0_3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089ad7b780_0_3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089ad7b780_0_39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089ad7b780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3089ad7b780_0_179:notes"/>
          <p:cNvSpPr txBox="1"/>
          <p:nvPr>
            <p:ph idx="1" type="body"/>
          </p:nvPr>
        </p:nvSpPr>
        <p:spPr>
          <a:xfrm>
            <a:off x="913805" y="4343703"/>
            <a:ext cx="5030400" cy="41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3089ad7b780_0_179:notes"/>
          <p:cNvSpPr/>
          <p:nvPr>
            <p:ph idx="2" type="sldImg"/>
          </p:nvPr>
        </p:nvSpPr>
        <p:spPr>
          <a:xfrm>
            <a:off x="428625" y="686405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3089ad7b780_0_2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3089ad7b780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09ad7d3fe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309ad7d3f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089ad7b780_0_2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089ad7b780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089ad7b780_0_3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089ad7b780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09ad7d3fec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09ad7d3fe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089ad7b780_0_3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089ad7b780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Module 1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Part 2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Conditionals and Loops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Loops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Python has a while loop and a for loop.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has a while loop, do loop, for loop and foreach loop.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while loop works the same in both languages.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 for loop in Python is the same as a foreach loop in Java.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Python has no </a:t>
            </a:r>
            <a:r>
              <a:rPr lang="en-US"/>
              <a:t>equivalent</a:t>
            </a:r>
            <a:r>
              <a:rPr lang="en-US"/>
              <a:t> of a do or for loop.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while loop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369875" y="940000"/>
            <a:ext cx="46938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int x=10;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while(x&gt;0)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System.out.println("x is "+x);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x-=1;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 txBox="1"/>
          <p:nvPr/>
        </p:nvSpPr>
        <p:spPr>
          <a:xfrm>
            <a:off x="7388800" y="945300"/>
            <a:ext cx="1315200" cy="3252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Output: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10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9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8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7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6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5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4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3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x is 2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x is 1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do loop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do loop works the same as a while loop, but the condition is only checked at the end of the loop.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ensures the loop happens at least once.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 while loop can happen 0 times.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e.g.</a:t>
            </a:r>
            <a:br>
              <a:rPr lang="en-US"/>
            </a:br>
            <a:r>
              <a:rPr lang="en-US"/>
              <a:t>x=5</a:t>
            </a:r>
            <a:br>
              <a:rPr lang="en-US"/>
            </a:br>
            <a:r>
              <a:rPr lang="en-US"/>
              <a:t>while(x&gt;10) { System.out.println(x); }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do loop is written with the word do at the top, and while at the bottom.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While is always followed by ()’s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of do while loop</a:t>
            </a:r>
            <a:endParaRPr/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Scanner myScan=new Scanner(System.in);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//Ensure they enter a name with at least 3 characters: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String name="";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do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System.out.println("Enter your name");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name=myScan.nextLine();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}while(name.length()&lt;3);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do…while loops final thoughts…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do while loops are used when you want to do something at least once.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last example is a common use for do…while loops, where you are going to have to ask for the name at least once.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always possible to convert a do while loop into a while loop.  For example you could set name to something which is longer than 3 characters to start with, then use while…but that’s a little clunky.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Foreach loops in Java</a:t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Work the same as for loops in python.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must be looping over a collection of things: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e.g. array, arraylist, etc.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Note: Strings are not iterable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We don’t use foreach loops in java when we want to count.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i.e.  for x in range(10): in python would not use a foreach loop in java.  It’ll use a for loop which we’ll show you soon.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loop (Python), Foreach loops (Java):</a:t>
            </a:r>
            <a:endParaRPr/>
          </a:p>
        </p:txBody>
      </p:sp>
      <p:graphicFrame>
        <p:nvGraphicFramePr>
          <p:cNvPr id="119" name="Google Shape;119;p21"/>
          <p:cNvGraphicFramePr/>
          <p:nvPr/>
        </p:nvGraphicFramePr>
        <p:xfrm>
          <a:off x="369875" y="94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{88624D48-102E-44EF-A515-8C92E12EDA8D}</a:tableStyleId>
              </a:tblPr>
              <a:tblGrid>
                <a:gridCol w="4177300"/>
                <a:gridCol w="4177300"/>
              </a:tblGrid>
              <a:tr h="444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Python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Java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62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password="fluffyBunny123"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hasNumber=False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#Check it has at least 1 number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for x in password: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if x.isdigit():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hasNumber=True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if not hasNumber: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print("Invalid password")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String password = "fluffyBunny123";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boolean hasNumber = false;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//Check it has at least 1 number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for (char x : password.toCharArray())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if (Character.isDigit(x))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hasNumber = true;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if (! hasNumber)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System.out.println("Invalid password");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loop in java</a:t>
            </a:r>
            <a:endParaRPr/>
          </a:p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Used when you want a loop that happens a set number of times.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Syntax has 3 parts: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Declare and initialize a variable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Conditional check that determines if we keep going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Something which changes the variable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Each part is separated by semicolons (;)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for loop</a:t>
            </a:r>
            <a:endParaRPr/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for(int i=0;i&lt;10;i++)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System.out.println(i);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created a variable called i.  This variable only exists inside this loop.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 is initially set to 0.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We now check if i is less than 10.  Since 0 is less than 10 we’ll print 0.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Next we’ll change the value of i by 1 (i++)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We again check the condition of i being less than 10, which it is, so we continue.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Other examples of for loop</a:t>
            </a:r>
            <a:endParaRPr/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for(char x=’a’,x&lt;’z’,x++)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System.out.println(x);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  //This prints abcdefghijklmnopqrstuvwxy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for(int y=100;y&gt;0;y--)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System.out.println(y+”,”);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 //This prints 100,99,98…1,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statements in Java</a:t>
            </a:r>
            <a:endParaRPr/>
          </a:p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They work the same as if statements in Python.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don’t put a : after the if, or else statement, instead you use {}’s after each part.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elif in Python is else if in Java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Each conditional must evaluate to a boolean value.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if(x&gt;3)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conditional must have ()’s around it.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statements can have: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Unlimited else if statements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Optional else statements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vs foreach in java.</a:t>
            </a:r>
            <a:endParaRPr/>
          </a:p>
        </p:txBody>
      </p:sp>
      <p:sp>
        <p:nvSpPr>
          <p:cNvPr id="143" name="Google Shape;143;p2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Notice that both for and foreach use the same keyword: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for(int i=0;i&lt;10;i++)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for(char x : name)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They both use the for keyword, but the syntax inside the </a:t>
            </a:r>
            <a:r>
              <a:rPr lang="en-US"/>
              <a:t>parentheses are different.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you are counting, it’ll have 2 semicolons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you are iterating over a collection, it’ll have a single colon.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</a:t>
            </a:r>
            <a:endParaRPr/>
          </a:p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Sometimes you want a loop to finish suddenly.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Just like in Python, the command is break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Break will immediately end the loop, and continue with the first </a:t>
            </a:r>
            <a:r>
              <a:rPr lang="en-US"/>
              <a:t>statement</a:t>
            </a:r>
            <a:r>
              <a:rPr lang="en-US"/>
              <a:t> after the loop.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0" name="Google Shape;15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75" y="2497725"/>
            <a:ext cx="4646675" cy="220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Continue</a:t>
            </a:r>
            <a:endParaRPr/>
          </a:p>
        </p:txBody>
      </p:sp>
      <p:sp>
        <p:nvSpPr>
          <p:cNvPr id="156" name="Google Shape;156;p27"/>
          <p:cNvSpPr txBox="1"/>
          <p:nvPr>
            <p:ph idx="1" type="body"/>
          </p:nvPr>
        </p:nvSpPr>
        <p:spPr>
          <a:xfrm>
            <a:off x="369875" y="834325"/>
            <a:ext cx="4494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</a:t>
            </a:r>
            <a:r>
              <a:rPr lang="en-US"/>
              <a:t>python and java if you want to skip an iteration of a loop you can use continue.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When it encounters continue, the loop starts the next iteration immediately.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Can be useful when searching for something.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7" name="Google Shape;15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5950" y="381700"/>
            <a:ext cx="3981750" cy="3709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Class Exercise</a:t>
            </a:r>
            <a:endParaRPr/>
          </a:p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Write a program that asks the user for an initial investment amount (double), an interest rate (double), and a number of years (int).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Using an appropriate loop calculate the ending balance.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Solution:</a:t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double currentBalance=100;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double interestRate=3.4;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int years=10;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for(int i=1;i&lt;=years;i++)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currentBalance+=(currentBalance*(interestRate/100));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System.out.println("After year "+i+" balance is $"+currentBalance);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System.out.println("Ending Balance: "+currentBalance);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369875" y="286275"/>
            <a:ext cx="84183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Conditionals –</a:t>
            </a:r>
            <a:r>
              <a:rPr lang="en-US"/>
              <a:t> </a:t>
            </a:r>
            <a:r>
              <a:rPr b="1" lang="en-US"/>
              <a:t>Java</a:t>
            </a:r>
            <a:endParaRPr/>
          </a:p>
        </p:txBody>
      </p:sp>
      <p:sp>
        <p:nvSpPr>
          <p:cNvPr id="37" name="Google Shape;37;p8"/>
          <p:cNvSpPr txBox="1"/>
          <p:nvPr>
            <p:ph idx="1" type="body"/>
          </p:nvPr>
        </p:nvSpPr>
        <p:spPr>
          <a:xfrm>
            <a:off x="369875" y="920675"/>
            <a:ext cx="8418300" cy="37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import java.util.Scanner;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t/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public class Main {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public static void main(String[] args) {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Scanner myScan=new Scanner(System.in);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System.out.println("What is your age?");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int age=myScan.nextInt();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if(age&lt;18) {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    System.out.println("You cannot drink or vote");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}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else if(age&lt;21) {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    System.out.println("You can vote but not drink");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}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else {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    System.out.println("You can vote and drink, don't do them together");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    }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    }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latin typeface="Courier"/>
                <a:ea typeface="Courier"/>
                <a:cs typeface="Courier"/>
                <a:sym typeface="Courier"/>
              </a:rPr>
              <a:t>}</a:t>
            </a:r>
            <a:endParaRPr sz="2000"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432FF"/>
              </a:buClr>
              <a:buSzPct val="100000"/>
              <a:buNone/>
            </a:pPr>
            <a:r>
              <a:t/>
            </a:r>
            <a:endParaRPr sz="2000"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and, or, not   ⇒  &amp;&amp;, ||, !</a:t>
            </a:r>
            <a:endParaRPr/>
          </a:p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44" name="Google Shape;44;p9"/>
          <p:cNvGraphicFramePr/>
          <p:nvPr/>
        </p:nvGraphicFramePr>
        <p:xfrm>
          <a:off x="424050" y="1016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{88624D48-102E-44EF-A515-8C92E12EDA8D}</a:tableStyleId>
              </a:tblPr>
              <a:tblGrid>
                <a:gridCol w="4136200"/>
                <a:gridCol w="4136200"/>
              </a:tblGrid>
              <a:tr h="348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Python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Java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723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if x&lt;20 and y&gt;5: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print("Yes")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if((x&lt;20) &amp;&amp; (y&gt;5))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print(“Yes”);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23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 x&lt;20 or y&gt;5: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print(“Yes”)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if((x&lt;20) || (y&gt;5))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print(“Yes”);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23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if 5 &lt; x &lt; y: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print("Yes")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if((5&lt;x) &amp;&amp; (x&lt;y))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print(“Yes”);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23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 not a&lt;b: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print(“No”)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if(! (a&lt;b))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print(“No”);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if-elif-else</a:t>
            </a:r>
            <a:endParaRPr/>
          </a:p>
        </p:txBody>
      </p:sp>
      <p:graphicFrame>
        <p:nvGraphicFramePr>
          <p:cNvPr id="50" name="Google Shape;50;p10"/>
          <p:cNvGraphicFramePr/>
          <p:nvPr/>
        </p:nvGraphicFramePr>
        <p:xfrm>
          <a:off x="369875" y="94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{88624D48-102E-44EF-A515-8C92E12EDA8D}</a:tableStyleId>
              </a:tblPr>
              <a:tblGrid>
                <a:gridCol w="4209150"/>
                <a:gridCol w="4209150"/>
              </a:tblGrid>
              <a:tr h="490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Python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Java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191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51" name="Google Shape;5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75" y="1430150"/>
            <a:ext cx="4153525" cy="2766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430146"/>
            <a:ext cx="3908418" cy="2766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Nested If Statements</a:t>
            </a:r>
            <a:endParaRPr/>
          </a:p>
        </p:txBody>
      </p:sp>
      <p:graphicFrame>
        <p:nvGraphicFramePr>
          <p:cNvPr id="58" name="Google Shape;58;p11"/>
          <p:cNvGraphicFramePr/>
          <p:nvPr/>
        </p:nvGraphicFramePr>
        <p:xfrm>
          <a:off x="406425" y="119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{88624D48-102E-44EF-A515-8C92E12EDA8D}</a:tableStyleId>
              </a:tblPr>
              <a:tblGrid>
                <a:gridCol w="4165575"/>
                <a:gridCol w="41655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Python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Java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if weather=="Sunny":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if temperature&lt;=70: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print("Wear a hoodie")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else: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print("Wear a tee-shirt")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else: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print("Bring an umbrella")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if(weather.equals("Sunny"))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if (temperature &lt;= 70)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    System.out.println("Wear a hoodie");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} else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    System.out.println("Wear a tee-shirt");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else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    System.out.println("Bring an umbrella")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/>
                        <a:t>        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Match Statements</a:t>
            </a:r>
            <a:endParaRPr/>
          </a:p>
        </p:txBody>
      </p:sp>
      <p:graphicFrame>
        <p:nvGraphicFramePr>
          <p:cNvPr id="64" name="Google Shape;64;p12"/>
          <p:cNvGraphicFramePr/>
          <p:nvPr/>
        </p:nvGraphicFramePr>
        <p:xfrm>
          <a:off x="406425" y="119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{88624D48-102E-44EF-A515-8C92E12EDA8D}</a:tableStyleId>
              </a:tblPr>
              <a:tblGrid>
                <a:gridCol w="4165575"/>
                <a:gridCol w="41655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Python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Java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match choice: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case 1: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print("Hello")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case 2: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print("Goodbye")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case _: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print("Unknown")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</a:t>
                      </a:r>
                      <a:r>
                        <a:rPr lang="en-US"/>
                        <a:t>        switch(choice) {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case 1: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    System.out.println("Hello");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    break;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case 2: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    System.out.println("Goodbye");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    break;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default: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        System.out.println("unknown");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       }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java each case must have a break</a:t>
            </a:r>
            <a:endParaRPr/>
          </a:p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forget the break, it may execute multiple statements.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is absolutely a feature…certainly not a bug :)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new shortcut in Java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python if you had a variable called x, and you wanted to increase </a:t>
            </a:r>
            <a:r>
              <a:rPr lang="en-US"/>
              <a:t>its</a:t>
            </a:r>
            <a:r>
              <a:rPr lang="en-US"/>
              <a:t> value by 1, you had 2 choices: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x=x+1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x+=1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gives you an </a:t>
            </a:r>
            <a:r>
              <a:rPr lang="en-US"/>
              <a:t>additional choice: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x++;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wish to decrease the value by 1 there is: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x--;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All three syntax are accepted in java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