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e71ba6b8bb_0_21:notes"/>
          <p:cNvSpPr/>
          <p:nvPr>
            <p:ph idx="2" type="sldImg"/>
          </p:nvPr>
        </p:nvSpPr>
        <p:spPr>
          <a:xfrm>
            <a:off x="1178737" y="686405"/>
            <a:ext cx="4500600" cy="342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" name="Google Shape;22;ge71ba6b8bb_0_21:notes"/>
          <p:cNvSpPr txBox="1"/>
          <p:nvPr>
            <p:ph idx="1" type="body"/>
          </p:nvPr>
        </p:nvSpPr>
        <p:spPr>
          <a:xfrm>
            <a:off x="913805" y="4343703"/>
            <a:ext cx="5030700" cy="41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ge71ba6b8bb_0_21:notes"/>
          <p:cNvSpPr txBox="1"/>
          <p:nvPr>
            <p:ph idx="12" type="sldNum"/>
          </p:nvPr>
        </p:nvSpPr>
        <p:spPr>
          <a:xfrm>
            <a:off x="3885903" y="8687405"/>
            <a:ext cx="29721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ctrTitle"/>
          </p:nvPr>
        </p:nvSpPr>
        <p:spPr>
          <a:xfrm>
            <a:off x="1951200" y="195235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4</a:t>
            </a:r>
            <a:endParaRPr/>
          </a:p>
        </p:txBody>
      </p:sp>
      <p:sp>
        <p:nvSpPr>
          <p:cNvPr id="26" name="Google Shape;26;p6"/>
          <p:cNvSpPr txBox="1"/>
          <p:nvPr>
            <p:ph idx="1" type="subTitle"/>
          </p:nvPr>
        </p:nvSpPr>
        <p:spPr>
          <a:xfrm>
            <a:off x="1401450" y="3512250"/>
            <a:ext cx="63411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1000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1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1000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The Function Stack</a:t>
            </a:r>
            <a:b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A Primer for Understanding Recursion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100000"/>
              <a:buNone/>
            </a:pPr>
            <a:r>
              <a:t/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5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56" name="Google Shape;156;p15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7" name="Google Shape;157;p15"/>
          <p:cNvCxnSpPr/>
          <p:nvPr/>
        </p:nvCxnSpPr>
        <p:spPr>
          <a:xfrm>
            <a:off x="381000" y="17526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8" name="Google Shape;158;p15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9" name="Google Shape;159;p15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0" name="Google Shape;160;p15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1" name="Google Shape;161;p15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62" name="Google Shape;162;p15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3" name="Google Shape;163;p15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6354313" y="1112103"/>
            <a:ext cx="238712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method1 and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on the stack</a:t>
            </a:r>
            <a:endParaRPr/>
          </a:p>
        </p:txBody>
      </p:sp>
      <p:cxnSp>
        <p:nvCxnSpPr>
          <p:cNvPr id="165" name="Google Shape;165;p15"/>
          <p:cNvCxnSpPr/>
          <p:nvPr/>
        </p:nvCxnSpPr>
        <p:spPr>
          <a:xfrm>
            <a:off x="6705600" y="44958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6" name="Google Shape;166;p15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167" name="Google Shape;167;p15"/>
          <p:cNvCxnSpPr/>
          <p:nvPr/>
        </p:nvCxnSpPr>
        <p:spPr>
          <a:xfrm>
            <a:off x="6690125" y="58674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8" name="Google Shape;168;p15"/>
          <p:cNvSpPr txBox="1"/>
          <p:nvPr/>
        </p:nvSpPr>
        <p:spPr>
          <a:xfrm>
            <a:off x="6803701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169" name="Google Shape;169;p15"/>
          <p:cNvSpPr txBox="1"/>
          <p:nvPr/>
        </p:nvSpPr>
        <p:spPr>
          <a:xfrm>
            <a:off x="6841000" y="434340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6" name="Google Shape;176;p16"/>
          <p:cNvCxnSpPr/>
          <p:nvPr/>
        </p:nvCxnSpPr>
        <p:spPr>
          <a:xfrm>
            <a:off x="381000" y="19812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77" name="Google Shape;177;p16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8" name="Google Shape;178;p16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9" name="Google Shape;179;p16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0" name="Google Shape;180;p16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81" name="Google Shape;181;p16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p16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</p:txBody>
      </p:sp>
      <p:cxnSp>
        <p:nvCxnSpPr>
          <p:cNvPr id="183" name="Google Shape;183;p16"/>
          <p:cNvCxnSpPr/>
          <p:nvPr/>
        </p:nvCxnSpPr>
        <p:spPr>
          <a:xfrm>
            <a:off x="6705600" y="44958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4" name="Google Shape;184;p16"/>
          <p:cNvSpPr txBox="1"/>
          <p:nvPr/>
        </p:nvSpPr>
        <p:spPr>
          <a:xfrm>
            <a:off x="6841000" y="434340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sp>
        <p:nvSpPr>
          <p:cNvPr id="185" name="Google Shape;185;p16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186" name="Google Shape;186;p16"/>
          <p:cNvCxnSpPr/>
          <p:nvPr/>
        </p:nvCxnSpPr>
        <p:spPr>
          <a:xfrm>
            <a:off x="6690125" y="58674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7" name="Google Shape;187;p16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4" name="Google Shape;194;p17"/>
          <p:cNvCxnSpPr/>
          <p:nvPr/>
        </p:nvCxnSpPr>
        <p:spPr>
          <a:xfrm>
            <a:off x="381000" y="22860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95" name="Google Shape;195;p17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6" name="Google Shape;196;p17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17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8" name="Google Shape;198;p17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99" name="Google Shape;199;p17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0" name="Google Shape;200;p17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</p:txBody>
      </p:sp>
      <p:sp>
        <p:nvSpPr>
          <p:cNvPr id="201" name="Google Shape;201;p17"/>
          <p:cNvSpPr txBox="1"/>
          <p:nvPr/>
        </p:nvSpPr>
        <p:spPr>
          <a:xfrm>
            <a:off x="6582425" y="1112103"/>
            <a:ext cx="193091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 calls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cxnSp>
        <p:nvCxnSpPr>
          <p:cNvPr id="202" name="Google Shape;202;p17"/>
          <p:cNvCxnSpPr/>
          <p:nvPr/>
        </p:nvCxnSpPr>
        <p:spPr>
          <a:xfrm>
            <a:off x="6705600" y="4800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3" name="Google Shape;203;p17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04" name="Google Shape;204;p17"/>
          <p:cNvCxnSpPr/>
          <p:nvPr/>
        </p:nvCxnSpPr>
        <p:spPr>
          <a:xfrm>
            <a:off x="6690125" y="58674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5" name="Google Shape;205;p17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206" name="Google Shape;206;p17"/>
          <p:cNvSpPr txBox="1"/>
          <p:nvPr/>
        </p:nvSpPr>
        <p:spPr>
          <a:xfrm>
            <a:off x="6841000" y="44773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8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212" name="Google Shape;212;p18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3" name="Google Shape;213;p18"/>
          <p:cNvCxnSpPr/>
          <p:nvPr/>
        </p:nvCxnSpPr>
        <p:spPr>
          <a:xfrm>
            <a:off x="381000" y="914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4" name="Google Shape;214;p18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5" name="Google Shape;215;p18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6" name="Google Shape;216;p18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7" name="Google Shape;217;p18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218" name="Google Shape;218;p18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9" name="Google Shape;219;p18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</p:txBody>
      </p:sp>
      <p:sp>
        <p:nvSpPr>
          <p:cNvPr id="220" name="Google Shape;220;p18"/>
          <p:cNvSpPr txBox="1"/>
          <p:nvPr/>
        </p:nvSpPr>
        <p:spPr>
          <a:xfrm>
            <a:off x="6638851" y="1112103"/>
            <a:ext cx="181806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method2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stack</a:t>
            </a:r>
            <a:endParaRPr/>
          </a:p>
        </p:txBody>
      </p:sp>
      <p:cxnSp>
        <p:nvCxnSpPr>
          <p:cNvPr id="221" name="Google Shape;221;p18"/>
          <p:cNvCxnSpPr/>
          <p:nvPr/>
        </p:nvCxnSpPr>
        <p:spPr>
          <a:xfrm>
            <a:off x="6705600" y="4800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2" name="Google Shape;222;p18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23" name="Google Shape;223;p18"/>
          <p:cNvCxnSpPr/>
          <p:nvPr/>
        </p:nvCxnSpPr>
        <p:spPr>
          <a:xfrm>
            <a:off x="6629400" y="4343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4" name="Google Shape;224;p18"/>
          <p:cNvSpPr txBox="1"/>
          <p:nvPr/>
        </p:nvSpPr>
        <p:spPr>
          <a:xfrm>
            <a:off x="5303460" y="3810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cxnSp>
        <p:nvCxnSpPr>
          <p:cNvPr id="225" name="Google Shape;225;p18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6" name="Google Shape;226;p18"/>
          <p:cNvSpPr/>
          <p:nvPr/>
        </p:nvSpPr>
        <p:spPr>
          <a:xfrm>
            <a:off x="6911927" y="3886200"/>
            <a:ext cx="1698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cxnSp>
        <p:nvCxnSpPr>
          <p:cNvPr id="227" name="Google Shape;227;p18"/>
          <p:cNvCxnSpPr/>
          <p:nvPr/>
        </p:nvCxnSpPr>
        <p:spPr>
          <a:xfrm>
            <a:off x="6705600" y="4038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8" name="Google Shape;228;p18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229" name="Google Shape;229;p18"/>
          <p:cNvSpPr txBox="1"/>
          <p:nvPr/>
        </p:nvSpPr>
        <p:spPr>
          <a:xfrm>
            <a:off x="6803775" y="44773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235" name="Google Shape;235;p19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6" name="Google Shape;236;p19"/>
          <p:cNvCxnSpPr/>
          <p:nvPr/>
        </p:nvCxnSpPr>
        <p:spPr>
          <a:xfrm>
            <a:off x="381000" y="12192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7" name="Google Shape;237;p19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8" name="Google Shape;238;p19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9" name="Google Shape;239;p19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0" name="Google Shape;240;p19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241" name="Google Shape;241;p19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2" name="Google Shape;242;p19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cxnSp>
        <p:nvCxnSpPr>
          <p:cNvPr id="243" name="Google Shape;243;p19"/>
          <p:cNvCxnSpPr/>
          <p:nvPr/>
        </p:nvCxnSpPr>
        <p:spPr>
          <a:xfrm>
            <a:off x="6705600" y="4800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44" name="Google Shape;244;p19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45" name="Google Shape;245;p19"/>
          <p:cNvCxnSpPr/>
          <p:nvPr/>
        </p:nvCxnSpPr>
        <p:spPr>
          <a:xfrm>
            <a:off x="6629400" y="4343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6" name="Google Shape;246;p19"/>
          <p:cNvSpPr txBox="1"/>
          <p:nvPr/>
        </p:nvSpPr>
        <p:spPr>
          <a:xfrm>
            <a:off x="5303460" y="3810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cxnSp>
        <p:nvCxnSpPr>
          <p:cNvPr id="247" name="Google Shape;247;p19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48" name="Google Shape;248;p19"/>
          <p:cNvSpPr/>
          <p:nvPr/>
        </p:nvSpPr>
        <p:spPr>
          <a:xfrm>
            <a:off x="6911926" y="3886200"/>
            <a:ext cx="1698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cxnSp>
        <p:nvCxnSpPr>
          <p:cNvPr id="249" name="Google Shape;249;p19"/>
          <p:cNvCxnSpPr/>
          <p:nvPr/>
        </p:nvCxnSpPr>
        <p:spPr>
          <a:xfrm>
            <a:off x="6705600" y="4038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0" name="Google Shape;250;p19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251" name="Google Shape;251;p19"/>
          <p:cNvSpPr txBox="1"/>
          <p:nvPr/>
        </p:nvSpPr>
        <p:spPr>
          <a:xfrm>
            <a:off x="6803775" y="44773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0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257" name="Google Shape;257;p20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8" name="Google Shape;258;p20"/>
          <p:cNvCxnSpPr/>
          <p:nvPr/>
        </p:nvCxnSpPr>
        <p:spPr>
          <a:xfrm>
            <a:off x="381000" y="14478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59" name="Google Shape;259;p20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0" name="Google Shape;260;p20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1" name="Google Shape;261;p20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2" name="Google Shape;262;p20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263" name="Google Shape;263;p20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4" name="Google Shape;264;p20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sp>
        <p:nvSpPr>
          <p:cNvPr id="265" name="Google Shape;265;p20"/>
          <p:cNvSpPr txBox="1"/>
          <p:nvPr/>
        </p:nvSpPr>
        <p:spPr>
          <a:xfrm>
            <a:off x="6327070" y="1112103"/>
            <a:ext cx="244162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 dies and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removed</a:t>
            </a:r>
            <a:endParaRPr/>
          </a:p>
        </p:txBody>
      </p:sp>
      <p:cxnSp>
        <p:nvCxnSpPr>
          <p:cNvPr id="266" name="Google Shape;266;p20"/>
          <p:cNvCxnSpPr/>
          <p:nvPr/>
        </p:nvCxnSpPr>
        <p:spPr>
          <a:xfrm>
            <a:off x="6705600" y="4800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67" name="Google Shape;267;p20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68" name="Google Shape;268;p20"/>
          <p:cNvCxnSpPr/>
          <p:nvPr/>
        </p:nvCxnSpPr>
        <p:spPr>
          <a:xfrm>
            <a:off x="6629400" y="4343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9" name="Google Shape;269;p20"/>
          <p:cNvSpPr txBox="1"/>
          <p:nvPr/>
        </p:nvSpPr>
        <p:spPr>
          <a:xfrm>
            <a:off x="5303460" y="3810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cxnSp>
        <p:nvCxnSpPr>
          <p:cNvPr id="270" name="Google Shape;270;p20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1" name="Google Shape;271;p20"/>
          <p:cNvSpPr/>
          <p:nvPr/>
        </p:nvSpPr>
        <p:spPr>
          <a:xfrm>
            <a:off x="6911926" y="3886200"/>
            <a:ext cx="1698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cxnSp>
        <p:nvCxnSpPr>
          <p:cNvPr id="272" name="Google Shape;272;p20"/>
          <p:cNvCxnSpPr/>
          <p:nvPr/>
        </p:nvCxnSpPr>
        <p:spPr>
          <a:xfrm>
            <a:off x="6705600" y="4038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3" name="Google Shape;273;p20"/>
          <p:cNvCxnSpPr/>
          <p:nvPr/>
        </p:nvCxnSpPr>
        <p:spPr>
          <a:xfrm>
            <a:off x="6553200" y="3733800"/>
            <a:ext cx="2133600" cy="685800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4" name="Google Shape;274;p20"/>
          <p:cNvCxnSpPr/>
          <p:nvPr/>
        </p:nvCxnSpPr>
        <p:spPr>
          <a:xfrm flipH="1" rot="10800000">
            <a:off x="6553200" y="3733801"/>
            <a:ext cx="2133600" cy="614064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5" name="Google Shape;275;p20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276" name="Google Shape;276;p20"/>
          <p:cNvSpPr txBox="1"/>
          <p:nvPr/>
        </p:nvSpPr>
        <p:spPr>
          <a:xfrm>
            <a:off x="6857775" y="4479588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1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282" name="Google Shape;282;p21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3" name="Google Shape;283;p21"/>
          <p:cNvCxnSpPr/>
          <p:nvPr/>
        </p:nvCxnSpPr>
        <p:spPr>
          <a:xfrm>
            <a:off x="381000" y="22860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4" name="Google Shape;284;p21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5" name="Google Shape;285;p21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6" name="Google Shape;286;p21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7" name="Google Shape;287;p21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288" name="Google Shape;288;p21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9" name="Google Shape;289;p21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sp>
        <p:nvSpPr>
          <p:cNvPr id="290" name="Google Shape;290;p21"/>
          <p:cNvSpPr txBox="1"/>
          <p:nvPr/>
        </p:nvSpPr>
        <p:spPr>
          <a:xfrm>
            <a:off x="6832212" y="1112103"/>
            <a:ext cx="143135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to 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91" name="Google Shape;291;p21"/>
          <p:cNvCxnSpPr/>
          <p:nvPr/>
        </p:nvCxnSpPr>
        <p:spPr>
          <a:xfrm>
            <a:off x="6705600" y="48006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2" name="Google Shape;292;p21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293" name="Google Shape;293;p21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4" name="Google Shape;294;p21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295" name="Google Shape;295;p21"/>
          <p:cNvSpPr txBox="1"/>
          <p:nvPr/>
        </p:nvSpPr>
        <p:spPr>
          <a:xfrm>
            <a:off x="6803775" y="44773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2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01" name="Google Shape;301;p22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2" name="Google Shape;302;p22"/>
          <p:cNvCxnSpPr/>
          <p:nvPr/>
        </p:nvCxnSpPr>
        <p:spPr>
          <a:xfrm>
            <a:off x="381000" y="25146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3" name="Google Shape;303;p22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4" name="Google Shape;304;p22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5" name="Google Shape;305;p22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6" name="Google Shape;306;p22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307" name="Google Shape;307;p22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8" name="Google Shape;308;p22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</p:txBody>
      </p:sp>
      <p:cxnSp>
        <p:nvCxnSpPr>
          <p:cNvPr id="309" name="Google Shape;309;p22"/>
          <p:cNvCxnSpPr/>
          <p:nvPr/>
        </p:nvCxnSpPr>
        <p:spPr>
          <a:xfrm>
            <a:off x="6705600" y="5029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0" name="Google Shape;310;p22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311" name="Google Shape;311;p22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2" name="Google Shape;312;p22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313" name="Google Shape;313;p22"/>
          <p:cNvSpPr txBox="1"/>
          <p:nvPr/>
        </p:nvSpPr>
        <p:spPr>
          <a:xfrm>
            <a:off x="6841000" y="4515438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3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19" name="Google Shape;319;p23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0" name="Google Shape;320;p23"/>
          <p:cNvCxnSpPr/>
          <p:nvPr/>
        </p:nvCxnSpPr>
        <p:spPr>
          <a:xfrm>
            <a:off x="381000" y="2819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21" name="Google Shape;321;p23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2" name="Google Shape;322;p23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3" name="Google Shape;323;p23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4" name="Google Shape;324;p23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325" name="Google Shape;325;p23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6" name="Google Shape;326;p23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</p:txBody>
      </p:sp>
      <p:sp>
        <p:nvSpPr>
          <p:cNvPr id="327" name="Google Shape;327;p23"/>
          <p:cNvSpPr txBox="1"/>
          <p:nvPr/>
        </p:nvSpPr>
        <p:spPr>
          <a:xfrm>
            <a:off x="6292801" y="1112103"/>
            <a:ext cx="251017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 removed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stack</a:t>
            </a:r>
            <a:endParaRPr/>
          </a:p>
        </p:txBody>
      </p:sp>
      <p:cxnSp>
        <p:nvCxnSpPr>
          <p:cNvPr id="328" name="Google Shape;328;p23"/>
          <p:cNvCxnSpPr/>
          <p:nvPr/>
        </p:nvCxnSpPr>
        <p:spPr>
          <a:xfrm>
            <a:off x="6705600" y="5029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29" name="Google Shape;329;p23"/>
          <p:cNvSpPr txBox="1"/>
          <p:nvPr/>
        </p:nvSpPr>
        <p:spPr>
          <a:xfrm>
            <a:off x="5303460" y="45720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method1</a:t>
            </a:r>
            <a:endParaRPr/>
          </a:p>
        </p:txBody>
      </p:sp>
      <p:cxnSp>
        <p:nvCxnSpPr>
          <p:cNvPr id="330" name="Google Shape;330;p23"/>
          <p:cNvCxnSpPr/>
          <p:nvPr/>
        </p:nvCxnSpPr>
        <p:spPr>
          <a:xfrm>
            <a:off x="6705600" y="57912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1" name="Google Shape;331;p23"/>
          <p:cNvCxnSpPr/>
          <p:nvPr/>
        </p:nvCxnSpPr>
        <p:spPr>
          <a:xfrm>
            <a:off x="6553200" y="4419600"/>
            <a:ext cx="2133600" cy="685800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2" name="Google Shape;332;p23"/>
          <p:cNvCxnSpPr/>
          <p:nvPr/>
        </p:nvCxnSpPr>
        <p:spPr>
          <a:xfrm flipH="1" rot="10800000">
            <a:off x="6553200" y="4419601"/>
            <a:ext cx="2133600" cy="614064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33" name="Google Shape;333;p23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334" name="Google Shape;334;p23"/>
          <p:cNvSpPr txBox="1"/>
          <p:nvPr/>
        </p:nvSpPr>
        <p:spPr>
          <a:xfrm>
            <a:off x="6847750" y="4515438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4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40" name="Google Shape;340;p24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1" name="Google Shape;341;p24"/>
          <p:cNvCxnSpPr/>
          <p:nvPr/>
        </p:nvCxnSpPr>
        <p:spPr>
          <a:xfrm>
            <a:off x="381000" y="3962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2" name="Google Shape;342;p24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3" name="Google Shape;343;p24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4" name="Google Shape;344;p24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5" name="Google Shape;345;p24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46" name="Google Shape;346;p24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</p:txBody>
      </p:sp>
      <p:sp>
        <p:nvSpPr>
          <p:cNvPr id="347" name="Google Shape;347;p24"/>
          <p:cNvSpPr txBox="1"/>
          <p:nvPr/>
        </p:nvSpPr>
        <p:spPr>
          <a:xfrm>
            <a:off x="6422840" y="1112103"/>
            <a:ext cx="225010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third thing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main</a:t>
            </a:r>
            <a:endParaRPr/>
          </a:p>
        </p:txBody>
      </p:sp>
      <p:cxnSp>
        <p:nvCxnSpPr>
          <p:cNvPr id="348" name="Google Shape;348;p24"/>
          <p:cNvCxnSpPr/>
          <p:nvPr/>
        </p:nvCxnSpPr>
        <p:spPr>
          <a:xfrm>
            <a:off x="6690125" y="60604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9" name="Google Shape;349;p24"/>
          <p:cNvSpPr txBox="1"/>
          <p:nvPr/>
        </p:nvSpPr>
        <p:spPr>
          <a:xfrm>
            <a:off x="6803701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</a:t>
            </a:r>
            <a:r>
              <a:rPr lang="en-US" sz="1800"/>
              <a:t>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2" name="Google Shape;32;p7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" name="Google Shape;33;p7"/>
          <p:cNvCxnSpPr/>
          <p:nvPr/>
        </p:nvCxnSpPr>
        <p:spPr>
          <a:xfrm>
            <a:off x="381000" y="31242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" name="Google Shape;34;p7"/>
          <p:cNvSpPr txBox="1"/>
          <p:nvPr/>
        </p:nvSpPr>
        <p:spPr>
          <a:xfrm>
            <a:off x="543605" y="5029200"/>
            <a:ext cx="4094391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trace this code.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Always start with main!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5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55" name="Google Shape;355;p25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6" name="Google Shape;356;p25"/>
          <p:cNvCxnSpPr/>
          <p:nvPr/>
        </p:nvCxnSpPr>
        <p:spPr>
          <a:xfrm>
            <a:off x="381000" y="3962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57" name="Google Shape;357;p25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8" name="Google Shape;358;p25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9" name="Google Shape;359;p25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0" name="Google Shape;360;p25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61" name="Google Shape;361;p25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Finished!</a:t>
            </a:r>
            <a:endParaRPr/>
          </a:p>
        </p:txBody>
      </p:sp>
      <p:cxnSp>
        <p:nvCxnSpPr>
          <p:cNvPr id="362" name="Google Shape;362;p25"/>
          <p:cNvCxnSpPr/>
          <p:nvPr/>
        </p:nvCxnSpPr>
        <p:spPr>
          <a:xfrm>
            <a:off x="6690125" y="6046825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3" name="Google Shape;363;p25"/>
          <p:cNvSpPr txBox="1"/>
          <p:nvPr/>
        </p:nvSpPr>
        <p:spPr>
          <a:xfrm>
            <a:off x="6803701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6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69" name="Google Shape;369;p26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0" name="Google Shape;370;p26"/>
          <p:cNvCxnSpPr/>
          <p:nvPr/>
        </p:nvCxnSpPr>
        <p:spPr>
          <a:xfrm>
            <a:off x="381000" y="41910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71" name="Google Shape;371;p26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2" name="Google Shape;372;p26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3" name="Google Shape;373;p26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4" name="Google Shape;374;p26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75" name="Google Shape;375;p26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Finished!</a:t>
            </a:r>
            <a:endParaRPr/>
          </a:p>
        </p:txBody>
      </p:sp>
      <p:cxnSp>
        <p:nvCxnSpPr>
          <p:cNvPr id="376" name="Google Shape;376;p26"/>
          <p:cNvCxnSpPr/>
          <p:nvPr/>
        </p:nvCxnSpPr>
        <p:spPr>
          <a:xfrm>
            <a:off x="6553200" y="5410200"/>
            <a:ext cx="2133600" cy="685800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7" name="Google Shape;377;p26"/>
          <p:cNvCxnSpPr/>
          <p:nvPr/>
        </p:nvCxnSpPr>
        <p:spPr>
          <a:xfrm flipH="1" rot="10800000">
            <a:off x="6553200" y="5410201"/>
            <a:ext cx="2133600" cy="614064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8" name="Google Shape;378;p26"/>
          <p:cNvSpPr txBox="1"/>
          <p:nvPr/>
        </p:nvSpPr>
        <p:spPr>
          <a:xfrm>
            <a:off x="6266263" y="1112103"/>
            <a:ext cx="256326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 main from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stack</a:t>
            </a:r>
            <a:endParaRPr/>
          </a:p>
        </p:txBody>
      </p:sp>
      <p:sp>
        <p:nvSpPr>
          <p:cNvPr id="379" name="Google Shape;379;p26"/>
          <p:cNvSpPr txBox="1"/>
          <p:nvPr/>
        </p:nvSpPr>
        <p:spPr>
          <a:xfrm>
            <a:off x="6962926" y="560190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7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385" name="Google Shape;385;p27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6" name="Google Shape;386;p27"/>
          <p:cNvCxnSpPr/>
          <p:nvPr/>
        </p:nvCxnSpPr>
        <p:spPr>
          <a:xfrm>
            <a:off x="381000" y="41910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87" name="Google Shape;387;p27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8" name="Google Shape;388;p27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9" name="Google Shape;389;p27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90" name="Google Shape;390;p27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1 still alive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Finished!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7"/>
          <p:cNvSpPr txBox="1"/>
          <p:nvPr/>
        </p:nvSpPr>
        <p:spPr>
          <a:xfrm>
            <a:off x="6488954" y="1112103"/>
            <a:ext cx="211788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of program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40" name="Google Shape;40;p8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" name="Google Shape;41;p8"/>
          <p:cNvCxnSpPr/>
          <p:nvPr/>
        </p:nvCxnSpPr>
        <p:spPr>
          <a:xfrm>
            <a:off x="381000" y="31242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" name="Google Shape;42;p8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" name="Google Shape;43;p8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" name="Google Shape;44;p8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" name="Google Shape;45;p8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46" name="Google Shape;46;p8"/>
          <p:cNvSpPr txBox="1"/>
          <p:nvPr/>
        </p:nvSpPr>
        <p:spPr>
          <a:xfrm>
            <a:off x="425193" y="5009324"/>
            <a:ext cx="521360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is pushed onto the activation stack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has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things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do</a:t>
            </a:r>
            <a:endParaRPr/>
          </a:p>
        </p:txBody>
      </p:sp>
      <p:cxnSp>
        <p:nvCxnSpPr>
          <p:cNvPr id="47" name="Google Shape;47;p8"/>
          <p:cNvCxnSpPr/>
          <p:nvPr/>
        </p:nvCxnSpPr>
        <p:spPr>
          <a:xfrm>
            <a:off x="6629388" y="573665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" name="Google Shape;48;p8"/>
          <p:cNvSpPr txBox="1"/>
          <p:nvPr/>
        </p:nvSpPr>
        <p:spPr>
          <a:xfrm>
            <a:off x="6803701" y="560190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54" name="Google Shape;54;p9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" name="Google Shape;55;p9"/>
          <p:cNvCxnSpPr/>
          <p:nvPr/>
        </p:nvCxnSpPr>
        <p:spPr>
          <a:xfrm>
            <a:off x="381000" y="33528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6" name="Google Shape;56;p9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7" name="Google Shape;57;p9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" name="Google Shape;58;p9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9" name="Google Shape;59;p9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6803776" y="560190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sp>
        <p:nvSpPr>
          <p:cNvPr id="61" name="Google Shape;61;p9"/>
          <p:cNvSpPr txBox="1"/>
          <p:nvPr/>
        </p:nvSpPr>
        <p:spPr>
          <a:xfrm>
            <a:off x="425193" y="5009324"/>
            <a:ext cx="349287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to call method2()</a:t>
            </a:r>
            <a:endParaRPr/>
          </a:p>
        </p:txBody>
      </p:sp>
      <p:cxnSp>
        <p:nvCxnSpPr>
          <p:cNvPr id="62" name="Google Shape;62;p9"/>
          <p:cNvCxnSpPr/>
          <p:nvPr/>
        </p:nvCxnSpPr>
        <p:spPr>
          <a:xfrm>
            <a:off x="6629400" y="5756925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68" name="Google Shape;68;p10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9" name="Google Shape;69;p10"/>
          <p:cNvCxnSpPr/>
          <p:nvPr/>
        </p:nvCxnSpPr>
        <p:spPr>
          <a:xfrm>
            <a:off x="381000" y="914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0" name="Google Shape;70;p10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" name="Google Shape;71;p10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" name="Google Shape;72;p10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" name="Google Shape;73;p10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425193" y="5009324"/>
            <a:ext cx="404232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method2() is pushed onto 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stack</a:t>
            </a:r>
            <a:endParaRPr/>
          </a:p>
        </p:txBody>
      </p:sp>
      <p:cxnSp>
        <p:nvCxnSpPr>
          <p:cNvPr id="75" name="Google Shape;75;p10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6" name="Google Shape;76;p10"/>
          <p:cNvSpPr txBox="1"/>
          <p:nvPr/>
        </p:nvSpPr>
        <p:spPr>
          <a:xfrm>
            <a:off x="5303460" y="47244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cxnSp>
        <p:nvCxnSpPr>
          <p:cNvPr id="77" name="Google Shape;77;p10"/>
          <p:cNvCxnSpPr/>
          <p:nvPr/>
        </p:nvCxnSpPr>
        <p:spPr>
          <a:xfrm>
            <a:off x="6629400" y="57096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8" name="Google Shape;78;p10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84" name="Google Shape;84;p11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85;p11"/>
          <p:cNvCxnSpPr/>
          <p:nvPr/>
        </p:nvCxnSpPr>
        <p:spPr>
          <a:xfrm>
            <a:off x="381000" y="9144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6" name="Google Shape;86;p11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11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1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1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90" name="Google Shape;90;p11"/>
          <p:cNvSpPr txBox="1"/>
          <p:nvPr/>
        </p:nvSpPr>
        <p:spPr>
          <a:xfrm>
            <a:off x="425193" y="5009324"/>
            <a:ext cx="426206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method2() has 1 thing to do</a:t>
            </a:r>
            <a:endParaRPr/>
          </a:p>
        </p:txBody>
      </p:sp>
      <p:cxnSp>
        <p:nvCxnSpPr>
          <p:cNvPr id="91" name="Google Shape;91;p11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" name="Google Shape;92;p11"/>
          <p:cNvSpPr txBox="1"/>
          <p:nvPr/>
        </p:nvSpPr>
        <p:spPr>
          <a:xfrm>
            <a:off x="5303460" y="47244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6911929" y="4816775"/>
            <a:ext cx="170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System.out.println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(…);</a:t>
            </a:r>
            <a:endParaRPr sz="1200"/>
          </a:p>
        </p:txBody>
      </p:sp>
      <p:cxnSp>
        <p:nvCxnSpPr>
          <p:cNvPr id="94" name="Google Shape;94;p11"/>
          <p:cNvCxnSpPr/>
          <p:nvPr/>
        </p:nvCxnSpPr>
        <p:spPr>
          <a:xfrm>
            <a:off x="6705600" y="49530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5" name="Google Shape;95;p11"/>
          <p:cNvCxnSpPr/>
          <p:nvPr/>
        </p:nvCxnSpPr>
        <p:spPr>
          <a:xfrm>
            <a:off x="6629400" y="5696075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6" name="Google Shape;96;p11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3" name="Google Shape;103;p12"/>
          <p:cNvCxnSpPr/>
          <p:nvPr/>
        </p:nvCxnSpPr>
        <p:spPr>
          <a:xfrm>
            <a:off x="381000" y="12192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4" name="Google Shape;104;p12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2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2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" name="Google Shape;107;p12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08" name="Google Shape;108;p12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9" name="Google Shape;109;p12"/>
          <p:cNvSpPr txBox="1"/>
          <p:nvPr/>
        </p:nvSpPr>
        <p:spPr>
          <a:xfrm>
            <a:off x="5303460" y="47244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sp>
        <p:nvSpPr>
          <p:cNvPr id="110" name="Google Shape;110;p12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cxnSp>
        <p:nvCxnSpPr>
          <p:cNvPr id="111" name="Google Shape;111;p12"/>
          <p:cNvCxnSpPr/>
          <p:nvPr/>
        </p:nvCxnSpPr>
        <p:spPr>
          <a:xfrm>
            <a:off x="6705600" y="4953000"/>
            <a:ext cx="20632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2" name="Google Shape;112;p12"/>
          <p:cNvCxnSpPr/>
          <p:nvPr/>
        </p:nvCxnSpPr>
        <p:spPr>
          <a:xfrm>
            <a:off x="6629400" y="5702825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3" name="Google Shape;113;p12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114" name="Google Shape;114;p12"/>
          <p:cNvSpPr/>
          <p:nvPr/>
        </p:nvSpPr>
        <p:spPr>
          <a:xfrm>
            <a:off x="6911929" y="4816775"/>
            <a:ext cx="170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13"/>
          <p:cNvCxnSpPr/>
          <p:nvPr/>
        </p:nvCxnSpPr>
        <p:spPr>
          <a:xfrm>
            <a:off x="381000" y="14478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2" name="Google Shape;122;p13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13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13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5" name="Google Shape;125;p13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26" name="Google Shape;126;p13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7" name="Google Shape;127;p13"/>
          <p:cNvSpPr txBox="1"/>
          <p:nvPr/>
        </p:nvSpPr>
        <p:spPr>
          <a:xfrm>
            <a:off x="5303460" y="4724400"/>
            <a:ext cx="13259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</a:t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cxnSp>
        <p:nvCxnSpPr>
          <p:cNvPr id="129" name="Google Shape;129;p13"/>
          <p:cNvCxnSpPr/>
          <p:nvPr/>
        </p:nvCxnSpPr>
        <p:spPr>
          <a:xfrm>
            <a:off x="6553200" y="4572000"/>
            <a:ext cx="2133600" cy="685800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13"/>
          <p:cNvCxnSpPr/>
          <p:nvPr/>
        </p:nvCxnSpPr>
        <p:spPr>
          <a:xfrm flipH="1" rot="10800000">
            <a:off x="6553200" y="4572001"/>
            <a:ext cx="2133600" cy="614064"/>
          </a:xfrm>
          <a:prstGeom prst="straightConnector1">
            <a:avLst/>
          </a:prstGeom>
          <a:noFill/>
          <a:ln cap="flat" cmpd="sng" w="7302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1" name="Google Shape;131;p13"/>
          <p:cNvSpPr txBox="1"/>
          <p:nvPr/>
        </p:nvSpPr>
        <p:spPr>
          <a:xfrm>
            <a:off x="5248860" y="1447800"/>
            <a:ext cx="346434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method2 finishes and </a:t>
            </a:r>
            <a:r>
              <a:rPr lang="en-US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dies</a:t>
            </a:r>
            <a:endParaRPr/>
          </a:p>
        </p:txBody>
      </p:sp>
      <p:cxnSp>
        <p:nvCxnSpPr>
          <p:cNvPr id="132" name="Google Shape;132;p13"/>
          <p:cNvCxnSpPr/>
          <p:nvPr/>
        </p:nvCxnSpPr>
        <p:spPr>
          <a:xfrm>
            <a:off x="6629400" y="568255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3" name="Google Shape;133;p13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  <p:sp>
        <p:nvSpPr>
          <p:cNvPr id="134" name="Google Shape;134;p13"/>
          <p:cNvSpPr/>
          <p:nvPr/>
        </p:nvSpPr>
        <p:spPr>
          <a:xfrm>
            <a:off x="6911929" y="4816775"/>
            <a:ext cx="170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System.out.println(…);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/>
        </p:nvSpPr>
        <p:spPr>
          <a:xfrm>
            <a:off x="381000" y="457200"/>
            <a:ext cx="70104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method2()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2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method1()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was called"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"Method 1 still alive"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main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800"/>
              <a:t>String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method2();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method1();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lang="en-US" sz="1800"/>
              <a:t>System.out.println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800">
                <a:solidFill>
                  <a:srgbClr val="A31515"/>
                </a:solidFill>
                <a:latin typeface="Arial"/>
                <a:ea typeface="Arial"/>
                <a:cs typeface="Arial"/>
                <a:sym typeface="Arial"/>
              </a:rPr>
              <a:t>"Finished!"</a:t>
            </a: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140" name="Google Shape;140;p14"/>
          <p:cNvSpPr/>
          <p:nvPr/>
        </p:nvSpPr>
        <p:spPr>
          <a:xfrm>
            <a:off x="6553200" y="5486400"/>
            <a:ext cx="21336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41;p14"/>
          <p:cNvCxnSpPr/>
          <p:nvPr/>
        </p:nvCxnSpPr>
        <p:spPr>
          <a:xfrm>
            <a:off x="381000" y="3657600"/>
            <a:ext cx="304800" cy="0"/>
          </a:xfrm>
          <a:prstGeom prst="straightConnector1">
            <a:avLst/>
          </a:prstGeom>
          <a:noFill/>
          <a:ln cap="flat" cmpd="sng" w="1587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2" name="Google Shape;142;p14"/>
          <p:cNvCxnSpPr/>
          <p:nvPr/>
        </p:nvCxnSpPr>
        <p:spPr>
          <a:xfrm>
            <a:off x="66294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14"/>
          <p:cNvCxnSpPr/>
          <p:nvPr/>
        </p:nvCxnSpPr>
        <p:spPr>
          <a:xfrm>
            <a:off x="8610600" y="3429000"/>
            <a:ext cx="0" cy="281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14"/>
          <p:cNvCxnSpPr/>
          <p:nvPr/>
        </p:nvCxnSpPr>
        <p:spPr>
          <a:xfrm>
            <a:off x="6629400" y="62484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14"/>
          <p:cNvSpPr txBox="1"/>
          <p:nvPr/>
        </p:nvSpPr>
        <p:spPr>
          <a:xfrm>
            <a:off x="5758830" y="5636566"/>
            <a:ext cx="8098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cxnSp>
        <p:nvCxnSpPr>
          <p:cNvPr id="146" name="Google Shape;146;p14"/>
          <p:cNvCxnSpPr/>
          <p:nvPr/>
        </p:nvCxnSpPr>
        <p:spPr>
          <a:xfrm>
            <a:off x="6629400" y="5257800"/>
            <a:ext cx="1981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14"/>
          <p:cNvSpPr/>
          <p:nvPr/>
        </p:nvSpPr>
        <p:spPr>
          <a:xfrm>
            <a:off x="533400" y="4724400"/>
            <a:ext cx="3733800" cy="16764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Method 2 was called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6485146" y="1112103"/>
            <a:ext cx="212545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to main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next item</a:t>
            </a:r>
            <a:endParaRPr/>
          </a:p>
        </p:txBody>
      </p:sp>
      <p:cxnSp>
        <p:nvCxnSpPr>
          <p:cNvPr id="149" name="Google Shape;149;p14"/>
          <p:cNvCxnSpPr/>
          <p:nvPr/>
        </p:nvCxnSpPr>
        <p:spPr>
          <a:xfrm>
            <a:off x="6658275" y="5867400"/>
            <a:ext cx="2064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0" name="Google Shape;150;p14"/>
          <p:cNvSpPr txBox="1"/>
          <p:nvPr/>
        </p:nvSpPr>
        <p:spPr>
          <a:xfrm>
            <a:off x="6803776" y="5544150"/>
            <a:ext cx="180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method2();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method1();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System.out.println(…);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