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3"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Lst>
  <p:sldSz cy="6858000" cx="91440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3470312-E399-4337-BAA3-B07078BE5FCF}">
  <a:tblStyle styleId="{B3470312-E399-4337-BAA3-B07078BE5FCF}"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0" Type="http://schemas.openxmlformats.org/officeDocument/2006/relationships/slide" Target="slides/slide24.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962400" cy="3444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5180013" y="0"/>
            <a:ext cx="3962400" cy="3444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914400" y="3300413"/>
            <a:ext cx="7315200" cy="270033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6513513"/>
            <a:ext cx="3962400" cy="3444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5180013" y="6513513"/>
            <a:ext cx="3962400" cy="3444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 name="Shape 30"/>
        <p:cNvGrpSpPr/>
        <p:nvPr/>
      </p:nvGrpSpPr>
      <p:grpSpPr>
        <a:xfrm>
          <a:off x="0" y="0"/>
          <a:ext cx="0" cy="0"/>
          <a:chOff x="0" y="0"/>
          <a:chExt cx="0" cy="0"/>
        </a:xfrm>
      </p:grpSpPr>
      <p:sp>
        <p:nvSpPr>
          <p:cNvPr id="31" name="Google Shape;31;ge723173cea_0_21:notes"/>
          <p:cNvSpPr/>
          <p:nvPr>
            <p:ph idx="2" type="sldImg"/>
          </p:nvPr>
        </p:nvSpPr>
        <p:spPr>
          <a:xfrm>
            <a:off x="1571649" y="514804"/>
            <a:ext cx="6000900" cy="25722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2" name="Google Shape;32;ge723173cea_0_21:notes"/>
          <p:cNvSpPr txBox="1"/>
          <p:nvPr>
            <p:ph idx="1" type="body"/>
          </p:nvPr>
        </p:nvSpPr>
        <p:spPr>
          <a:xfrm>
            <a:off x="1218406" y="3257777"/>
            <a:ext cx="6707700" cy="3085500"/>
          </a:xfrm>
          <a:prstGeom prst="rect">
            <a:avLst/>
          </a:prstGeom>
          <a:noFill/>
          <a:ln>
            <a:noFill/>
          </a:ln>
        </p:spPr>
        <p:txBody>
          <a:bodyPr anchorCtr="0" anchor="t" bIns="51275" lIns="102550" spcFirstLastPara="1" rIns="102550" wrap="square" tIns="51275">
            <a:noAutofit/>
          </a:bodyPr>
          <a:lstStyle/>
          <a:p>
            <a:pPr indent="0" lvl="0" marL="0" rtl="0" algn="l">
              <a:spcBef>
                <a:spcPts val="0"/>
              </a:spcBef>
              <a:spcAft>
                <a:spcPts val="0"/>
              </a:spcAft>
              <a:buNone/>
            </a:pPr>
            <a:r>
              <a:t/>
            </a:r>
            <a:endParaRPr/>
          </a:p>
        </p:txBody>
      </p:sp>
      <p:sp>
        <p:nvSpPr>
          <p:cNvPr id="33" name="Google Shape;33;ge723173cea_0_21:notes"/>
          <p:cNvSpPr txBox="1"/>
          <p:nvPr>
            <p:ph idx="12" type="sldNum"/>
          </p:nvPr>
        </p:nvSpPr>
        <p:spPr>
          <a:xfrm>
            <a:off x="5181204" y="6515554"/>
            <a:ext cx="3962700" cy="342300"/>
          </a:xfrm>
          <a:prstGeom prst="rect">
            <a:avLst/>
          </a:prstGeom>
          <a:noFill/>
          <a:ln>
            <a:noFill/>
          </a:ln>
        </p:spPr>
        <p:txBody>
          <a:bodyPr anchorCtr="0" anchor="b" bIns="51275" lIns="102550" spcFirstLastPara="1" rIns="102550" wrap="square" tIns="512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0:notes"/>
          <p:cNvSpPr/>
          <p:nvPr>
            <p:ph idx="2"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a:noFill/>
          <a:ln>
            <a:noFill/>
          </a:ln>
        </p:spPr>
      </p:sp>
      <p:sp>
        <p:nvSpPr>
          <p:cNvPr id="86" name="Google Shape;86;p10:notes"/>
          <p:cNvSpPr txBox="1"/>
          <p:nvPr>
            <p:ph idx="1" type="body"/>
          </p:nvPr>
        </p:nvSpPr>
        <p:spPr>
          <a:xfrm>
            <a:off x="914400" y="3300413"/>
            <a:ext cx="7315200" cy="270033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10:notes"/>
          <p:cNvSpPr txBox="1"/>
          <p:nvPr>
            <p:ph idx="12" type="sldNum"/>
          </p:nvPr>
        </p:nvSpPr>
        <p:spPr>
          <a:xfrm>
            <a:off x="5180013" y="6513513"/>
            <a:ext cx="3962400" cy="3444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en-US" sz="1300" u="none" cap="none" strike="noStrike">
                <a:solidFill>
                  <a:schemeClr val="dk1"/>
                </a:solidFill>
                <a:latin typeface="Times"/>
                <a:ea typeface="Times"/>
                <a:cs typeface="Times"/>
                <a:sym typeface="Times"/>
              </a:rPr>
              <a:t>‹#›</a:t>
            </a:fld>
            <a:endParaRPr b="0" i="0" sz="1300" u="none" cap="none" strike="noStrike">
              <a:solidFill>
                <a:schemeClr val="dk1"/>
              </a:solidFill>
              <a:latin typeface="Times"/>
              <a:ea typeface="Times"/>
              <a:cs typeface="Times"/>
              <a:sym typeface="Time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11:notes"/>
          <p:cNvSpPr txBox="1"/>
          <p:nvPr>
            <p:ph idx="1" type="body"/>
          </p:nvPr>
        </p:nvSpPr>
        <p:spPr>
          <a:xfrm>
            <a:off x="914400" y="3300413"/>
            <a:ext cx="7315200" cy="2700337"/>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10" name="Google Shape;110;p11:notes"/>
          <p:cNvSpPr/>
          <p:nvPr>
            <p:ph idx="2"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12:notes"/>
          <p:cNvSpPr txBox="1"/>
          <p:nvPr>
            <p:ph idx="1" type="body"/>
          </p:nvPr>
        </p:nvSpPr>
        <p:spPr>
          <a:xfrm>
            <a:off x="914400" y="3300413"/>
            <a:ext cx="7315200" cy="2700337"/>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16" name="Google Shape;116;p12:notes"/>
          <p:cNvSpPr/>
          <p:nvPr>
            <p:ph idx="2"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13:notes"/>
          <p:cNvSpPr txBox="1"/>
          <p:nvPr>
            <p:ph idx="1" type="body"/>
          </p:nvPr>
        </p:nvSpPr>
        <p:spPr>
          <a:xfrm>
            <a:off x="914400" y="3300413"/>
            <a:ext cx="7315200" cy="2700337"/>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23" name="Google Shape;123;p13:notes"/>
          <p:cNvSpPr/>
          <p:nvPr>
            <p:ph idx="2"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14:notes"/>
          <p:cNvSpPr txBox="1"/>
          <p:nvPr>
            <p:ph idx="1" type="body"/>
          </p:nvPr>
        </p:nvSpPr>
        <p:spPr>
          <a:xfrm>
            <a:off x="914400" y="3300413"/>
            <a:ext cx="7315200" cy="2700337"/>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30" name="Google Shape;130;p14:notes"/>
          <p:cNvSpPr/>
          <p:nvPr>
            <p:ph idx="2"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15:notes"/>
          <p:cNvSpPr txBox="1"/>
          <p:nvPr>
            <p:ph idx="1" type="body"/>
          </p:nvPr>
        </p:nvSpPr>
        <p:spPr>
          <a:xfrm>
            <a:off x="914400" y="3300413"/>
            <a:ext cx="7315200" cy="2700337"/>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38" name="Google Shape;138;p15:notes"/>
          <p:cNvSpPr/>
          <p:nvPr>
            <p:ph idx="2"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6:notes"/>
          <p:cNvSpPr txBox="1"/>
          <p:nvPr>
            <p:ph idx="1" type="body"/>
          </p:nvPr>
        </p:nvSpPr>
        <p:spPr>
          <a:xfrm>
            <a:off x="914400" y="3300413"/>
            <a:ext cx="7315200" cy="2700337"/>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45" name="Google Shape;145;p16:notes"/>
          <p:cNvSpPr/>
          <p:nvPr>
            <p:ph idx="2"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17:notes"/>
          <p:cNvSpPr txBox="1"/>
          <p:nvPr>
            <p:ph idx="1" type="body"/>
          </p:nvPr>
        </p:nvSpPr>
        <p:spPr>
          <a:xfrm>
            <a:off x="914400" y="3300413"/>
            <a:ext cx="7315200" cy="2700337"/>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51" name="Google Shape;151;p17:notes"/>
          <p:cNvSpPr/>
          <p:nvPr>
            <p:ph idx="2"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8:notes"/>
          <p:cNvSpPr txBox="1"/>
          <p:nvPr>
            <p:ph idx="1" type="body"/>
          </p:nvPr>
        </p:nvSpPr>
        <p:spPr>
          <a:xfrm>
            <a:off x="914400" y="3300413"/>
            <a:ext cx="7315200" cy="2700337"/>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58" name="Google Shape;158;p18:notes"/>
          <p:cNvSpPr/>
          <p:nvPr>
            <p:ph idx="2"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9:notes"/>
          <p:cNvSpPr/>
          <p:nvPr>
            <p:ph idx="2"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4" name="Google Shape;164;p19:notes"/>
          <p:cNvSpPr txBox="1"/>
          <p:nvPr>
            <p:ph idx="1" type="body"/>
          </p:nvPr>
        </p:nvSpPr>
        <p:spPr>
          <a:xfrm>
            <a:off x="914400" y="3300413"/>
            <a:ext cx="7315200" cy="270033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p19:notes"/>
          <p:cNvSpPr txBox="1"/>
          <p:nvPr>
            <p:ph idx="12" type="sldNum"/>
          </p:nvPr>
        </p:nvSpPr>
        <p:spPr>
          <a:xfrm>
            <a:off x="5180013" y="6513513"/>
            <a:ext cx="3962400" cy="3444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sz="1300">
                <a:solidFill>
                  <a:schemeClr val="dk1"/>
                </a:solidFill>
                <a:latin typeface="Times"/>
                <a:ea typeface="Times"/>
                <a:cs typeface="Times"/>
                <a:sym typeface="Times"/>
              </a:rPr>
              <a:t>‹#›</a:t>
            </a:fld>
            <a:endParaRPr sz="1300">
              <a:solidFill>
                <a:schemeClr val="dk1"/>
              </a:solidFill>
              <a:latin typeface="Times"/>
              <a:ea typeface="Times"/>
              <a:cs typeface="Times"/>
              <a:sym typeface="Time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 name="Shape 37"/>
        <p:cNvGrpSpPr/>
        <p:nvPr/>
      </p:nvGrpSpPr>
      <p:grpSpPr>
        <a:xfrm>
          <a:off x="0" y="0"/>
          <a:ext cx="0" cy="0"/>
          <a:chOff x="0" y="0"/>
          <a:chExt cx="0" cy="0"/>
        </a:xfrm>
      </p:grpSpPr>
      <p:sp>
        <p:nvSpPr>
          <p:cNvPr id="38" name="Google Shape;38;p2:notes"/>
          <p:cNvSpPr txBox="1"/>
          <p:nvPr>
            <p:ph idx="1" type="body"/>
          </p:nvPr>
        </p:nvSpPr>
        <p:spPr>
          <a:xfrm>
            <a:off x="914400" y="3300413"/>
            <a:ext cx="7315200" cy="2700337"/>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9" name="Google Shape;39;p2:notes"/>
          <p:cNvSpPr/>
          <p:nvPr>
            <p:ph idx="2"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20:notes"/>
          <p:cNvSpPr/>
          <p:nvPr>
            <p:ph idx="2"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2" name="Google Shape;202;p20:notes"/>
          <p:cNvSpPr txBox="1"/>
          <p:nvPr>
            <p:ph idx="1" type="body"/>
          </p:nvPr>
        </p:nvSpPr>
        <p:spPr>
          <a:xfrm>
            <a:off x="914400" y="3300413"/>
            <a:ext cx="7315200" cy="270033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3" name="Google Shape;203;p20:notes"/>
          <p:cNvSpPr txBox="1"/>
          <p:nvPr>
            <p:ph idx="12" type="sldNum"/>
          </p:nvPr>
        </p:nvSpPr>
        <p:spPr>
          <a:xfrm>
            <a:off x="5180013" y="6513513"/>
            <a:ext cx="3962400" cy="3444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sz="1300">
                <a:solidFill>
                  <a:schemeClr val="dk1"/>
                </a:solidFill>
                <a:latin typeface="Times"/>
                <a:ea typeface="Times"/>
                <a:cs typeface="Times"/>
                <a:sym typeface="Times"/>
              </a:rPr>
              <a:t>‹#›</a:t>
            </a:fld>
            <a:endParaRPr sz="1300">
              <a:solidFill>
                <a:schemeClr val="dk1"/>
              </a:solidFill>
              <a:latin typeface="Times"/>
              <a:ea typeface="Times"/>
              <a:cs typeface="Times"/>
              <a:sym typeface="Time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21:notes"/>
          <p:cNvSpPr txBox="1"/>
          <p:nvPr>
            <p:ph idx="1" type="body"/>
          </p:nvPr>
        </p:nvSpPr>
        <p:spPr>
          <a:xfrm>
            <a:off x="914400" y="3300413"/>
            <a:ext cx="7315200" cy="2700337"/>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10" name="Google Shape;210;p21:notes"/>
          <p:cNvSpPr/>
          <p:nvPr>
            <p:ph idx="2"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22:notes"/>
          <p:cNvSpPr/>
          <p:nvPr>
            <p:ph idx="2"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7" name="Google Shape;217;p22:notes"/>
          <p:cNvSpPr txBox="1"/>
          <p:nvPr>
            <p:ph idx="1" type="body"/>
          </p:nvPr>
        </p:nvSpPr>
        <p:spPr>
          <a:xfrm>
            <a:off x="914400" y="3300413"/>
            <a:ext cx="7315200" cy="270033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8" name="Google Shape;218;p22:notes"/>
          <p:cNvSpPr txBox="1"/>
          <p:nvPr>
            <p:ph idx="12" type="sldNum"/>
          </p:nvPr>
        </p:nvSpPr>
        <p:spPr>
          <a:xfrm>
            <a:off x="5180013" y="6513513"/>
            <a:ext cx="3962400" cy="3444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sz="1300">
                <a:solidFill>
                  <a:schemeClr val="dk1"/>
                </a:solidFill>
                <a:latin typeface="Times"/>
                <a:ea typeface="Times"/>
                <a:cs typeface="Times"/>
                <a:sym typeface="Times"/>
              </a:rPr>
              <a:t>‹#›</a:t>
            </a:fld>
            <a:endParaRPr sz="1300">
              <a:solidFill>
                <a:schemeClr val="dk1"/>
              </a:solidFill>
              <a:latin typeface="Times"/>
              <a:ea typeface="Times"/>
              <a:cs typeface="Times"/>
              <a:sym typeface="Time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23:notes"/>
          <p:cNvSpPr txBox="1"/>
          <p:nvPr>
            <p:ph idx="1" type="body"/>
          </p:nvPr>
        </p:nvSpPr>
        <p:spPr>
          <a:xfrm>
            <a:off x="914400" y="3300413"/>
            <a:ext cx="7315200" cy="2700337"/>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24" name="Google Shape;224;p23:notes"/>
          <p:cNvSpPr/>
          <p:nvPr>
            <p:ph idx="2"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24:notes"/>
          <p:cNvSpPr txBox="1"/>
          <p:nvPr>
            <p:ph idx="1" type="body"/>
          </p:nvPr>
        </p:nvSpPr>
        <p:spPr>
          <a:xfrm>
            <a:off x="914400" y="3300413"/>
            <a:ext cx="7315200" cy="2700337"/>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30" name="Google Shape;230;p24:notes"/>
          <p:cNvSpPr/>
          <p:nvPr>
            <p:ph idx="2"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 name="Shape 43"/>
        <p:cNvGrpSpPr/>
        <p:nvPr/>
      </p:nvGrpSpPr>
      <p:grpSpPr>
        <a:xfrm>
          <a:off x="0" y="0"/>
          <a:ext cx="0" cy="0"/>
          <a:chOff x="0" y="0"/>
          <a:chExt cx="0" cy="0"/>
        </a:xfrm>
      </p:grpSpPr>
      <p:sp>
        <p:nvSpPr>
          <p:cNvPr id="44" name="Google Shape;44;p3:notes"/>
          <p:cNvSpPr txBox="1"/>
          <p:nvPr>
            <p:ph idx="1" type="body"/>
          </p:nvPr>
        </p:nvSpPr>
        <p:spPr>
          <a:xfrm>
            <a:off x="914400" y="3300413"/>
            <a:ext cx="7315200" cy="2700337"/>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5" name="Google Shape;45;p3:notes"/>
          <p:cNvSpPr/>
          <p:nvPr>
            <p:ph idx="2"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p4:notes"/>
          <p:cNvSpPr txBox="1"/>
          <p:nvPr>
            <p:ph idx="1" type="body"/>
          </p:nvPr>
        </p:nvSpPr>
        <p:spPr>
          <a:xfrm>
            <a:off x="914400" y="3300413"/>
            <a:ext cx="7315200" cy="2700337"/>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51" name="Google Shape;51;p4:notes"/>
          <p:cNvSpPr/>
          <p:nvPr>
            <p:ph idx="2"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5:notes"/>
          <p:cNvSpPr txBox="1"/>
          <p:nvPr>
            <p:ph idx="1" type="body"/>
          </p:nvPr>
        </p:nvSpPr>
        <p:spPr>
          <a:xfrm>
            <a:off x="914400" y="3300413"/>
            <a:ext cx="7315200" cy="2700337"/>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57" name="Google Shape;57;p5:notes"/>
          <p:cNvSpPr/>
          <p:nvPr>
            <p:ph idx="2"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6:notes"/>
          <p:cNvSpPr txBox="1"/>
          <p:nvPr>
            <p:ph idx="1" type="body"/>
          </p:nvPr>
        </p:nvSpPr>
        <p:spPr>
          <a:xfrm>
            <a:off x="914400" y="3300413"/>
            <a:ext cx="7315200" cy="2700337"/>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63" name="Google Shape;63;p6:notes"/>
          <p:cNvSpPr/>
          <p:nvPr>
            <p:ph idx="2"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7:notes"/>
          <p:cNvSpPr txBox="1"/>
          <p:nvPr>
            <p:ph idx="1" type="body"/>
          </p:nvPr>
        </p:nvSpPr>
        <p:spPr>
          <a:xfrm>
            <a:off x="914400" y="3300413"/>
            <a:ext cx="7315200" cy="2700337"/>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68" name="Google Shape;68;p7:notes"/>
          <p:cNvSpPr/>
          <p:nvPr>
            <p:ph idx="2"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8:notes"/>
          <p:cNvSpPr txBox="1"/>
          <p:nvPr>
            <p:ph idx="1" type="body"/>
          </p:nvPr>
        </p:nvSpPr>
        <p:spPr>
          <a:xfrm>
            <a:off x="914400" y="3300413"/>
            <a:ext cx="7315200" cy="2700337"/>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74" name="Google Shape;74;p8:notes"/>
          <p:cNvSpPr/>
          <p:nvPr>
            <p:ph idx="2"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9:notes"/>
          <p:cNvSpPr txBox="1"/>
          <p:nvPr>
            <p:ph idx="1" type="body"/>
          </p:nvPr>
        </p:nvSpPr>
        <p:spPr>
          <a:xfrm>
            <a:off x="914400" y="3300413"/>
            <a:ext cx="7315200" cy="2700337"/>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80" name="Google Shape;80;p9:notes"/>
          <p:cNvSpPr/>
          <p:nvPr>
            <p:ph idx="2"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1143000" y="1122363"/>
            <a:ext cx="6858000" cy="23877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500"/>
              <a:buFont typeface="Arial"/>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143000" y="3602037"/>
            <a:ext cx="6858000" cy="16557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 name="Shape 18"/>
        <p:cNvGrpSpPr/>
        <p:nvPr/>
      </p:nvGrpSpPr>
      <p:grpSpPr>
        <a:xfrm>
          <a:off x="0" y="0"/>
          <a:ext cx="0" cy="0"/>
          <a:chOff x="0" y="0"/>
          <a:chExt cx="0" cy="0"/>
        </a:xfrm>
      </p:grpSpPr>
      <p:sp>
        <p:nvSpPr>
          <p:cNvPr id="19" name="Google Shape;19;p3"/>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3"/>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a:bodyPr>
          <a:lstStyle>
            <a:lvl1pPr indent="-374650" lvl="0" marL="457200" algn="l">
              <a:lnSpc>
                <a:spcPct val="90000"/>
              </a:lnSpc>
              <a:spcBef>
                <a:spcPts val="750"/>
              </a:spcBef>
              <a:spcAft>
                <a:spcPts val="0"/>
              </a:spcAft>
              <a:buClr>
                <a:schemeClr val="dk1"/>
              </a:buClr>
              <a:buSzPts val="2300"/>
              <a:buChar char="•"/>
              <a:defRPr sz="2600"/>
            </a:lvl1pPr>
            <a:lvl2pPr indent="-381000" lvl="1" marL="914400" algn="l">
              <a:lnSpc>
                <a:spcPct val="90000"/>
              </a:lnSpc>
              <a:spcBef>
                <a:spcPts val="375"/>
              </a:spcBef>
              <a:spcAft>
                <a:spcPts val="0"/>
              </a:spcAft>
              <a:buClr>
                <a:schemeClr val="dk1"/>
              </a:buClr>
              <a:buSzPts val="2400"/>
              <a:buChar char="•"/>
              <a:defRPr sz="2400"/>
            </a:lvl2pPr>
            <a:lvl3pPr indent="-387350" lvl="2" marL="1371600" algn="l">
              <a:lnSpc>
                <a:spcPct val="90000"/>
              </a:lnSpc>
              <a:spcBef>
                <a:spcPts val="375"/>
              </a:spcBef>
              <a:spcAft>
                <a:spcPts val="0"/>
              </a:spcAft>
              <a:buClr>
                <a:schemeClr val="dk1"/>
              </a:buClr>
              <a:buSzPts val="2500"/>
              <a:buChar char="•"/>
              <a:defRPr sz="2200"/>
            </a:lvl3pPr>
            <a:lvl4pPr indent="-355600" lvl="3" marL="1828800" algn="l">
              <a:lnSpc>
                <a:spcPct val="90000"/>
              </a:lnSpc>
              <a:spcBef>
                <a:spcPts val="375"/>
              </a:spcBef>
              <a:spcAft>
                <a:spcPts val="0"/>
              </a:spcAft>
              <a:buClr>
                <a:schemeClr val="dk1"/>
              </a:buClr>
              <a:buSzPts val="2000"/>
              <a:buChar char="•"/>
              <a:defRPr sz="2000"/>
            </a:lvl4pPr>
            <a:lvl5pPr indent="-342900" lvl="4" marL="2286000" algn="l">
              <a:lnSpc>
                <a:spcPct val="90000"/>
              </a:lnSpc>
              <a:spcBef>
                <a:spcPts val="375"/>
              </a:spcBef>
              <a:spcAft>
                <a:spcPts val="0"/>
              </a:spcAft>
              <a:buClr>
                <a:schemeClr val="dk1"/>
              </a:buClr>
              <a:buSzPts val="1800"/>
              <a:buChar char="•"/>
              <a:defRPr sz="1800"/>
            </a:lvl5pPr>
            <a:lvl6pPr indent="-330200" lvl="5" marL="2743200" algn="l">
              <a:lnSpc>
                <a:spcPct val="90000"/>
              </a:lnSpc>
              <a:spcBef>
                <a:spcPts val="375"/>
              </a:spcBef>
              <a:spcAft>
                <a:spcPts val="0"/>
              </a:spcAft>
              <a:buClr>
                <a:schemeClr val="dk1"/>
              </a:buClr>
              <a:buSzPts val="1600"/>
              <a:buChar char="•"/>
              <a:defRPr sz="1600"/>
            </a:lvl6pPr>
            <a:lvl7pPr indent="-317500" lvl="6" marL="3200400" algn="l">
              <a:lnSpc>
                <a:spcPct val="90000"/>
              </a:lnSpc>
              <a:spcBef>
                <a:spcPts val="375"/>
              </a:spcBef>
              <a:spcAft>
                <a:spcPts val="0"/>
              </a:spcAft>
              <a:buClr>
                <a:schemeClr val="dk1"/>
              </a:buClr>
              <a:buSzPts val="1400"/>
              <a:buChar char="•"/>
              <a:defRPr sz="1400"/>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1" name="Shape 21"/>
        <p:cNvGrpSpPr/>
        <p:nvPr/>
      </p:nvGrpSpPr>
      <p:grpSpPr>
        <a:xfrm>
          <a:off x="0" y="0"/>
          <a:ext cx="0" cy="0"/>
          <a:chOff x="0" y="0"/>
          <a:chExt cx="0" cy="0"/>
        </a:xfrm>
      </p:grpSpPr>
      <p:sp>
        <p:nvSpPr>
          <p:cNvPr id="22" name="Google Shape;22;p4"/>
          <p:cNvSpPr txBox="1"/>
          <p:nvPr>
            <p:ph type="title"/>
          </p:nvPr>
        </p:nvSpPr>
        <p:spPr>
          <a:xfrm>
            <a:off x="388200" y="488833"/>
            <a:ext cx="8400000" cy="7620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 name="Shape 23"/>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4" name="Shape 24"/>
        <p:cNvGrpSpPr/>
        <p:nvPr/>
      </p:nvGrpSpPr>
      <p:grpSpPr>
        <a:xfrm>
          <a:off x="0" y="0"/>
          <a:ext cx="0" cy="0"/>
          <a:chOff x="0" y="0"/>
          <a:chExt cx="0" cy="0"/>
        </a:xfrm>
      </p:grpSpPr>
      <p:sp>
        <p:nvSpPr>
          <p:cNvPr id="25" name="Google Shape;25;p6"/>
          <p:cNvSpPr txBox="1"/>
          <p:nvPr>
            <p:ph type="title"/>
          </p:nvPr>
        </p:nvSpPr>
        <p:spPr>
          <a:xfrm>
            <a:off x="623888" y="1709740"/>
            <a:ext cx="7886700" cy="2852700"/>
          </a:xfrm>
          <a:prstGeom prst="rect">
            <a:avLst/>
          </a:prstGeom>
          <a:noFill/>
          <a:ln>
            <a:noFill/>
          </a:ln>
        </p:spPr>
        <p:txBody>
          <a:bodyPr anchorCtr="0" anchor="b" bIns="45700" lIns="91425" spcFirstLastPara="1" rIns="91425" wrap="square" tIns="45700">
            <a:normAutofit/>
          </a:bodyPr>
          <a:lstStyle>
            <a:lvl1pPr lvl="0" rtl="0" algn="l">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6" name="Google Shape;26;p6"/>
          <p:cNvSpPr txBox="1"/>
          <p:nvPr>
            <p:ph idx="1" type="body"/>
          </p:nvPr>
        </p:nvSpPr>
        <p:spPr>
          <a:xfrm>
            <a:off x="623888" y="4589464"/>
            <a:ext cx="7886700" cy="1500300"/>
          </a:xfrm>
          <a:prstGeom prst="rect">
            <a:avLst/>
          </a:prstGeom>
          <a:noFill/>
          <a:ln>
            <a:noFill/>
          </a:ln>
        </p:spPr>
        <p:txBody>
          <a:bodyPr anchorCtr="0" anchor="t" bIns="45700" lIns="91425" spcFirstLastPara="1" rIns="91425" wrap="square" tIns="45700">
            <a:normAutofit/>
          </a:bodyPr>
          <a:lstStyle>
            <a:lvl1pPr indent="-228600" lvl="0" marL="457200" rtl="0" algn="l">
              <a:lnSpc>
                <a:spcPct val="90000"/>
              </a:lnSpc>
              <a:spcBef>
                <a:spcPts val="750"/>
              </a:spcBef>
              <a:spcAft>
                <a:spcPts val="0"/>
              </a:spcAft>
              <a:buClr>
                <a:srgbClr val="888888"/>
              </a:buClr>
              <a:buSzPts val="1800"/>
              <a:buNone/>
              <a:defRPr sz="1800">
                <a:solidFill>
                  <a:srgbClr val="888888"/>
                </a:solidFill>
              </a:defRPr>
            </a:lvl1pPr>
            <a:lvl2pPr indent="-228600" lvl="1" marL="914400" rtl="0" algn="l">
              <a:lnSpc>
                <a:spcPct val="90000"/>
              </a:lnSpc>
              <a:spcBef>
                <a:spcPts val="375"/>
              </a:spcBef>
              <a:spcAft>
                <a:spcPts val="0"/>
              </a:spcAft>
              <a:buClr>
                <a:srgbClr val="888888"/>
              </a:buClr>
              <a:buSzPts val="1500"/>
              <a:buNone/>
              <a:defRPr sz="1500">
                <a:solidFill>
                  <a:srgbClr val="888888"/>
                </a:solidFill>
              </a:defRPr>
            </a:lvl2pPr>
            <a:lvl3pPr indent="-228600" lvl="2" marL="1371600" rtl="0" algn="l">
              <a:lnSpc>
                <a:spcPct val="90000"/>
              </a:lnSpc>
              <a:spcBef>
                <a:spcPts val="375"/>
              </a:spcBef>
              <a:spcAft>
                <a:spcPts val="0"/>
              </a:spcAft>
              <a:buClr>
                <a:srgbClr val="888888"/>
              </a:buClr>
              <a:buSzPts val="1350"/>
              <a:buNone/>
              <a:defRPr sz="1350">
                <a:solidFill>
                  <a:srgbClr val="888888"/>
                </a:solidFill>
              </a:defRPr>
            </a:lvl3pPr>
            <a:lvl4pPr indent="-228600" lvl="3" marL="1828800" rtl="0" algn="l">
              <a:lnSpc>
                <a:spcPct val="90000"/>
              </a:lnSpc>
              <a:spcBef>
                <a:spcPts val="375"/>
              </a:spcBef>
              <a:spcAft>
                <a:spcPts val="0"/>
              </a:spcAft>
              <a:buClr>
                <a:srgbClr val="888888"/>
              </a:buClr>
              <a:buSzPts val="1200"/>
              <a:buNone/>
              <a:defRPr sz="1200">
                <a:solidFill>
                  <a:srgbClr val="888888"/>
                </a:solidFill>
              </a:defRPr>
            </a:lvl4pPr>
            <a:lvl5pPr indent="-228600" lvl="4" marL="2286000" rtl="0" algn="l">
              <a:lnSpc>
                <a:spcPct val="90000"/>
              </a:lnSpc>
              <a:spcBef>
                <a:spcPts val="375"/>
              </a:spcBef>
              <a:spcAft>
                <a:spcPts val="0"/>
              </a:spcAft>
              <a:buClr>
                <a:srgbClr val="888888"/>
              </a:buClr>
              <a:buSzPts val="1200"/>
              <a:buNone/>
              <a:defRPr sz="1200">
                <a:solidFill>
                  <a:srgbClr val="888888"/>
                </a:solidFill>
              </a:defRPr>
            </a:lvl5pPr>
            <a:lvl6pPr indent="-228600" lvl="5" marL="2743200" rtl="0" algn="l">
              <a:lnSpc>
                <a:spcPct val="90000"/>
              </a:lnSpc>
              <a:spcBef>
                <a:spcPts val="375"/>
              </a:spcBef>
              <a:spcAft>
                <a:spcPts val="0"/>
              </a:spcAft>
              <a:buClr>
                <a:srgbClr val="888888"/>
              </a:buClr>
              <a:buSzPts val="1200"/>
              <a:buNone/>
              <a:defRPr sz="1200">
                <a:solidFill>
                  <a:srgbClr val="888888"/>
                </a:solidFill>
              </a:defRPr>
            </a:lvl6pPr>
            <a:lvl7pPr indent="-228600" lvl="6" marL="3200400" rtl="0" algn="l">
              <a:lnSpc>
                <a:spcPct val="90000"/>
              </a:lnSpc>
              <a:spcBef>
                <a:spcPts val="375"/>
              </a:spcBef>
              <a:spcAft>
                <a:spcPts val="0"/>
              </a:spcAft>
              <a:buClr>
                <a:srgbClr val="888888"/>
              </a:buClr>
              <a:buSzPts val="1200"/>
              <a:buNone/>
              <a:defRPr sz="1200">
                <a:solidFill>
                  <a:srgbClr val="888888"/>
                </a:solidFill>
              </a:defRPr>
            </a:lvl7pPr>
            <a:lvl8pPr indent="-228600" lvl="7" marL="3657600" rtl="0" algn="l">
              <a:lnSpc>
                <a:spcPct val="90000"/>
              </a:lnSpc>
              <a:spcBef>
                <a:spcPts val="375"/>
              </a:spcBef>
              <a:spcAft>
                <a:spcPts val="0"/>
              </a:spcAft>
              <a:buClr>
                <a:srgbClr val="888888"/>
              </a:buClr>
              <a:buSzPts val="1200"/>
              <a:buNone/>
              <a:defRPr sz="1200">
                <a:solidFill>
                  <a:srgbClr val="888888"/>
                </a:solidFill>
              </a:defRPr>
            </a:lvl8pPr>
            <a:lvl9pPr indent="-228600" lvl="8" marL="4114800" rtl="0" algn="l">
              <a:lnSpc>
                <a:spcPct val="90000"/>
              </a:lnSpc>
              <a:spcBef>
                <a:spcPts val="375"/>
              </a:spcBef>
              <a:spcAft>
                <a:spcPts val="0"/>
              </a:spcAft>
              <a:buClr>
                <a:srgbClr val="888888"/>
              </a:buClr>
              <a:buSzPts val="1200"/>
              <a:buNone/>
              <a:defRPr sz="1200">
                <a:solidFill>
                  <a:srgbClr val="888888"/>
                </a:solidFill>
              </a:defRPr>
            </a:lvl9pPr>
          </a:lstStyle>
          <a:p/>
        </p:txBody>
      </p:sp>
      <p:sp>
        <p:nvSpPr>
          <p:cNvPr id="27" name="Google Shape;27;p6"/>
          <p:cNvSpPr txBox="1"/>
          <p:nvPr>
            <p:ph idx="10" type="dt"/>
          </p:nvPr>
        </p:nvSpPr>
        <p:spPr>
          <a:xfrm>
            <a:off x="628650" y="6356351"/>
            <a:ext cx="20574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8" name="Google Shape;28;p6"/>
          <p:cNvSpPr txBox="1"/>
          <p:nvPr>
            <p:ph idx="11" type="ftr"/>
          </p:nvPr>
        </p:nvSpPr>
        <p:spPr>
          <a:xfrm>
            <a:off x="3028950" y="6356351"/>
            <a:ext cx="30861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9" name="Google Shape;29;p6"/>
          <p:cNvSpPr txBox="1"/>
          <p:nvPr>
            <p:ph idx="12" type="sldNum"/>
          </p:nvPr>
        </p:nvSpPr>
        <p:spPr>
          <a:xfrm>
            <a:off x="6457950" y="6356351"/>
            <a:ext cx="20574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4.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28650" y="365125"/>
            <a:ext cx="7886700" cy="13257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628650" y="1825625"/>
            <a:ext cx="7886700" cy="4351200"/>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2" name="Google Shape;12;p1"/>
          <p:cNvSpPr txBox="1"/>
          <p:nvPr>
            <p:ph idx="10" type="dt"/>
          </p:nvPr>
        </p:nvSpPr>
        <p:spPr>
          <a:xfrm>
            <a:off x="628650" y="6581748"/>
            <a:ext cx="2057400" cy="1905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8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3028950" y="6581748"/>
            <a:ext cx="3086100" cy="1905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8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6457950" y="6581748"/>
            <a:ext cx="2057400" cy="1905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800" u="none" cap="none" strike="noStrike">
                <a:solidFill>
                  <a:srgbClr val="888888"/>
                </a:solidFill>
                <a:latin typeface="Arial"/>
                <a:ea typeface="Arial"/>
                <a:cs typeface="Arial"/>
                <a:sym typeface="Arial"/>
              </a:defRPr>
            </a:lvl1pPr>
            <a:lvl2pPr indent="0" lvl="1" marL="0" marR="0" rtl="0" algn="r">
              <a:spcBef>
                <a:spcPts val="0"/>
              </a:spcBef>
              <a:buNone/>
              <a:defRPr b="0" i="0" sz="800" u="none" cap="none" strike="noStrike">
                <a:solidFill>
                  <a:srgbClr val="888888"/>
                </a:solidFill>
                <a:latin typeface="Arial"/>
                <a:ea typeface="Arial"/>
                <a:cs typeface="Arial"/>
                <a:sym typeface="Arial"/>
              </a:defRPr>
            </a:lvl2pPr>
            <a:lvl3pPr indent="0" lvl="2" marL="0" marR="0" rtl="0" algn="r">
              <a:spcBef>
                <a:spcPts val="0"/>
              </a:spcBef>
              <a:buNone/>
              <a:defRPr b="0" i="0" sz="800" u="none" cap="none" strike="noStrike">
                <a:solidFill>
                  <a:srgbClr val="888888"/>
                </a:solidFill>
                <a:latin typeface="Arial"/>
                <a:ea typeface="Arial"/>
                <a:cs typeface="Arial"/>
                <a:sym typeface="Arial"/>
              </a:defRPr>
            </a:lvl3pPr>
            <a:lvl4pPr indent="0" lvl="3" marL="0" marR="0" rtl="0" algn="r">
              <a:spcBef>
                <a:spcPts val="0"/>
              </a:spcBef>
              <a:buNone/>
              <a:defRPr b="0" i="0" sz="800" u="none" cap="none" strike="noStrike">
                <a:solidFill>
                  <a:srgbClr val="888888"/>
                </a:solidFill>
                <a:latin typeface="Arial"/>
                <a:ea typeface="Arial"/>
                <a:cs typeface="Arial"/>
                <a:sym typeface="Arial"/>
              </a:defRPr>
            </a:lvl4pPr>
            <a:lvl5pPr indent="0" lvl="4" marL="0" marR="0" rtl="0" algn="r">
              <a:spcBef>
                <a:spcPts val="0"/>
              </a:spcBef>
              <a:buNone/>
              <a:defRPr b="0" i="0" sz="800" u="none" cap="none" strike="noStrike">
                <a:solidFill>
                  <a:srgbClr val="888888"/>
                </a:solidFill>
                <a:latin typeface="Arial"/>
                <a:ea typeface="Arial"/>
                <a:cs typeface="Arial"/>
                <a:sym typeface="Arial"/>
              </a:defRPr>
            </a:lvl5pPr>
            <a:lvl6pPr indent="0" lvl="5" marL="0" marR="0" rtl="0" algn="r">
              <a:spcBef>
                <a:spcPts val="0"/>
              </a:spcBef>
              <a:buNone/>
              <a:defRPr b="0" i="0" sz="800" u="none" cap="none" strike="noStrike">
                <a:solidFill>
                  <a:srgbClr val="888888"/>
                </a:solidFill>
                <a:latin typeface="Arial"/>
                <a:ea typeface="Arial"/>
                <a:cs typeface="Arial"/>
                <a:sym typeface="Arial"/>
              </a:defRPr>
            </a:lvl6pPr>
            <a:lvl7pPr indent="0" lvl="6" marL="0" marR="0" rtl="0" algn="r">
              <a:spcBef>
                <a:spcPts val="0"/>
              </a:spcBef>
              <a:buNone/>
              <a:defRPr b="0" i="0" sz="800" u="none" cap="none" strike="noStrike">
                <a:solidFill>
                  <a:srgbClr val="888888"/>
                </a:solidFill>
                <a:latin typeface="Arial"/>
                <a:ea typeface="Arial"/>
                <a:cs typeface="Arial"/>
                <a:sym typeface="Arial"/>
              </a:defRPr>
            </a:lvl7pPr>
            <a:lvl8pPr indent="0" lvl="7" marL="0" marR="0" rtl="0" algn="r">
              <a:spcBef>
                <a:spcPts val="0"/>
              </a:spcBef>
              <a:buNone/>
              <a:defRPr b="0" i="0" sz="800" u="none" cap="none" strike="noStrike">
                <a:solidFill>
                  <a:srgbClr val="888888"/>
                </a:solidFill>
                <a:latin typeface="Arial"/>
                <a:ea typeface="Arial"/>
                <a:cs typeface="Arial"/>
                <a:sym typeface="Arial"/>
              </a:defRPr>
            </a:lvl8pPr>
            <a:lvl9pPr indent="0" lvl="8" marL="0" marR="0" rtl="0" algn="r">
              <a:spcBef>
                <a:spcPts val="0"/>
              </a:spcBef>
              <a:buNone/>
              <a:defRPr b="0" i="0" sz="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s://www.w3resource.com/java-tutorial/java-threadclass-methods-and-threadstates.php"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 name="Shape 34"/>
        <p:cNvGrpSpPr/>
        <p:nvPr/>
      </p:nvGrpSpPr>
      <p:grpSpPr>
        <a:xfrm>
          <a:off x="0" y="0"/>
          <a:ext cx="0" cy="0"/>
          <a:chOff x="0" y="0"/>
          <a:chExt cx="0" cy="0"/>
        </a:xfrm>
      </p:grpSpPr>
      <p:sp>
        <p:nvSpPr>
          <p:cNvPr id="35" name="Google Shape;35;p7"/>
          <p:cNvSpPr txBox="1"/>
          <p:nvPr>
            <p:ph type="ctrTitle"/>
          </p:nvPr>
        </p:nvSpPr>
        <p:spPr>
          <a:xfrm>
            <a:off x="3826225" y="1905000"/>
            <a:ext cx="5241600" cy="8238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4500"/>
              <a:buFont typeface="Calibri"/>
              <a:buNone/>
            </a:pPr>
            <a:r>
              <a:rPr lang="en-US"/>
              <a:t>Module 7 - Part 1</a:t>
            </a:r>
            <a:endParaRPr/>
          </a:p>
        </p:txBody>
      </p:sp>
      <p:sp>
        <p:nvSpPr>
          <p:cNvPr id="36" name="Google Shape;36;p7"/>
          <p:cNvSpPr txBox="1"/>
          <p:nvPr>
            <p:ph idx="1" type="subTitle"/>
          </p:nvPr>
        </p:nvSpPr>
        <p:spPr>
          <a:xfrm>
            <a:off x="3206994" y="3478425"/>
            <a:ext cx="5468700" cy="14271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98989"/>
              </a:buClr>
              <a:buSzPts val="3200"/>
              <a:buNone/>
            </a:pPr>
            <a:r>
              <a:rPr lang="en-US" sz="3200">
                <a:solidFill>
                  <a:srgbClr val="898989"/>
                </a:solidFill>
                <a:latin typeface="Calibri"/>
                <a:ea typeface="Calibri"/>
                <a:cs typeface="Calibri"/>
                <a:sym typeface="Calibri"/>
              </a:rPr>
              <a:t>Threads</a:t>
            </a:r>
            <a:endParaRPr sz="2800">
              <a:solidFill>
                <a:srgbClr val="898989"/>
              </a:solidFill>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6"/>
          <p:cNvSpPr txBox="1"/>
          <p:nvPr>
            <p:ph type="title"/>
          </p:nvPr>
        </p:nvSpPr>
        <p:spPr>
          <a:xfrm>
            <a:off x="370075" y="531810"/>
            <a:ext cx="7772400" cy="6096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Courier New"/>
              <a:buNone/>
            </a:pPr>
            <a:r>
              <a:rPr b="1" lang="en-US" sz="3600">
                <a:latin typeface="Courier New"/>
                <a:ea typeface="Courier New"/>
                <a:cs typeface="Courier New"/>
                <a:sym typeface="Courier New"/>
              </a:rPr>
              <a:t>Multi-threaded Program</a:t>
            </a:r>
            <a:endParaRPr sz="3600" cap="none">
              <a:latin typeface="Calibri"/>
              <a:ea typeface="Calibri"/>
              <a:cs typeface="Calibri"/>
              <a:sym typeface="Calibri"/>
            </a:endParaRPr>
          </a:p>
        </p:txBody>
      </p:sp>
      <p:grpSp>
        <p:nvGrpSpPr>
          <p:cNvPr id="90" name="Google Shape;90;p16"/>
          <p:cNvGrpSpPr/>
          <p:nvPr/>
        </p:nvGrpSpPr>
        <p:grpSpPr>
          <a:xfrm>
            <a:off x="990600" y="1201824"/>
            <a:ext cx="7326000" cy="4440225"/>
            <a:chOff x="2016" y="4383"/>
            <a:chExt cx="7141" cy="4689"/>
          </a:xfrm>
        </p:grpSpPr>
        <p:sp>
          <p:nvSpPr>
            <p:cNvPr id="91" name="Google Shape;91;p16"/>
            <p:cNvSpPr txBox="1"/>
            <p:nvPr/>
          </p:nvSpPr>
          <p:spPr>
            <a:xfrm>
              <a:off x="6813" y="7056"/>
              <a:ext cx="576" cy="288"/>
            </a:xfrm>
            <a:prstGeom prst="rect">
              <a:avLst/>
            </a:prstGeom>
            <a:solidFill>
              <a:srgbClr val="FFFFFF"/>
            </a:solidFill>
            <a:ln>
              <a:noFill/>
            </a:ln>
          </p:spPr>
          <p:txBody>
            <a:bodyPr anchorCtr="0" anchor="t" bIns="0" lIns="0" spcFirstLastPara="1" rIns="0" wrap="square" tIns="0">
              <a:noAutofit/>
            </a:bodyPr>
            <a:lstStyle/>
            <a:p>
              <a:pPr indent="0" lvl="0" marL="0" marR="0" rtl="0" algn="l">
                <a:spcBef>
                  <a:spcPts val="0"/>
                </a:spcBef>
                <a:spcAft>
                  <a:spcPts val="0"/>
                </a:spcAft>
                <a:buNone/>
              </a:pPr>
              <a:r>
                <a:rPr b="1" i="0" lang="en-US" sz="1050" u="none" cap="none" strike="noStrike">
                  <a:solidFill>
                    <a:schemeClr val="dk1"/>
                  </a:solidFill>
                  <a:latin typeface="Courier New"/>
                  <a:ea typeface="Courier New"/>
                  <a:cs typeface="Courier New"/>
                  <a:sym typeface="Courier New"/>
                </a:rPr>
                <a:t>start</a:t>
              </a:r>
              <a:endParaRPr b="1" i="0" sz="1200" u="none" cap="none" strike="noStrike">
                <a:solidFill>
                  <a:schemeClr val="dk1"/>
                </a:solidFill>
                <a:latin typeface="Times New Roman"/>
                <a:ea typeface="Times New Roman"/>
                <a:cs typeface="Times New Roman"/>
                <a:sym typeface="Times New Roman"/>
              </a:endParaRPr>
            </a:p>
          </p:txBody>
        </p:sp>
        <p:sp>
          <p:nvSpPr>
            <p:cNvPr id="92" name="Google Shape;92;p16"/>
            <p:cNvSpPr txBox="1"/>
            <p:nvPr/>
          </p:nvSpPr>
          <p:spPr>
            <a:xfrm>
              <a:off x="3744" y="7056"/>
              <a:ext cx="576" cy="288"/>
            </a:xfrm>
            <a:prstGeom prst="rect">
              <a:avLst/>
            </a:prstGeom>
            <a:solidFill>
              <a:srgbClr val="FFFFFF"/>
            </a:solidFill>
            <a:ln>
              <a:noFill/>
            </a:ln>
          </p:spPr>
          <p:txBody>
            <a:bodyPr anchorCtr="0" anchor="t" bIns="0" lIns="0" spcFirstLastPara="1" rIns="0" wrap="square" tIns="0">
              <a:noAutofit/>
            </a:bodyPr>
            <a:lstStyle/>
            <a:p>
              <a:pPr indent="0" lvl="0" marL="0" marR="0" rtl="0" algn="l">
                <a:spcBef>
                  <a:spcPts val="0"/>
                </a:spcBef>
                <a:spcAft>
                  <a:spcPts val="0"/>
                </a:spcAft>
                <a:buNone/>
              </a:pPr>
              <a:r>
                <a:rPr b="1" i="0" lang="en-US" sz="1000" u="none" cap="none" strike="noStrike">
                  <a:solidFill>
                    <a:schemeClr val="dk1"/>
                  </a:solidFill>
                  <a:latin typeface="Courier New"/>
                  <a:ea typeface="Courier New"/>
                  <a:cs typeface="Courier New"/>
                  <a:sym typeface="Courier New"/>
                </a:rPr>
                <a:t>start</a:t>
              </a:r>
              <a:endParaRPr b="1" i="0" sz="1100" u="none" cap="none" strike="noStrike">
                <a:solidFill>
                  <a:schemeClr val="dk1"/>
                </a:solidFill>
                <a:latin typeface="Times New Roman"/>
                <a:ea typeface="Times New Roman"/>
                <a:cs typeface="Times New Roman"/>
                <a:sym typeface="Times New Roman"/>
              </a:endParaRPr>
            </a:p>
          </p:txBody>
        </p:sp>
        <p:sp>
          <p:nvSpPr>
            <p:cNvPr id="93" name="Google Shape;93;p16"/>
            <p:cNvSpPr txBox="1"/>
            <p:nvPr/>
          </p:nvSpPr>
          <p:spPr>
            <a:xfrm>
              <a:off x="4464" y="4752"/>
              <a:ext cx="2160" cy="1728"/>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1800" u="none" cap="none" strike="noStrike">
                  <a:solidFill>
                    <a:schemeClr val="dk1"/>
                  </a:solidFill>
                  <a:latin typeface="Times New Roman"/>
                  <a:ea typeface="Times New Roman"/>
                  <a:cs typeface="Times New Roman"/>
                  <a:sym typeface="Times New Roman"/>
                </a:rPr>
                <a:t> </a:t>
              </a:r>
              <a:endParaRPr/>
            </a:p>
            <a:p>
              <a:pPr indent="0" lvl="0" marL="0" marR="0" rtl="0" algn="ctr">
                <a:spcBef>
                  <a:spcPts val="0"/>
                </a:spcBef>
                <a:spcAft>
                  <a:spcPts val="0"/>
                </a:spcAft>
                <a:buNone/>
              </a:pPr>
              <a:r>
                <a:rPr b="1" i="0" lang="en-US" sz="1400" u="none" cap="none" strike="noStrike">
                  <a:solidFill>
                    <a:schemeClr val="dk1"/>
                  </a:solidFill>
                  <a:latin typeface="Courier New"/>
                  <a:ea typeface="Courier New"/>
                  <a:cs typeface="Courier New"/>
                  <a:sym typeface="Courier New"/>
                </a:rPr>
                <a:t>Main Method</a:t>
              </a:r>
              <a:endParaRPr b="1" i="0" sz="1800" u="none" cap="none" strike="noStrike">
                <a:solidFill>
                  <a:schemeClr val="dk1"/>
                </a:solidFill>
                <a:latin typeface="Times New Roman"/>
                <a:ea typeface="Times New Roman"/>
                <a:cs typeface="Times New Roman"/>
                <a:sym typeface="Times New Roman"/>
              </a:endParaRPr>
            </a:p>
            <a:p>
              <a:pPr indent="0" lvl="0" marL="0" marR="0" rtl="0" algn="ctr">
                <a:spcBef>
                  <a:spcPts val="0"/>
                </a:spcBef>
                <a:spcAft>
                  <a:spcPts val="0"/>
                </a:spcAft>
                <a:buNone/>
              </a:pPr>
              <a:r>
                <a:rPr b="1" i="0" lang="en-US" sz="1400" u="none" cap="none" strike="noStrike">
                  <a:solidFill>
                    <a:schemeClr val="dk1"/>
                  </a:solidFill>
                  <a:latin typeface="Courier New"/>
                  <a:ea typeface="Courier New"/>
                  <a:cs typeface="Courier New"/>
                  <a:sym typeface="Courier New"/>
                </a:rPr>
                <a:t>Module</a:t>
              </a:r>
              <a:endParaRPr b="1" i="0" sz="1800" u="none" cap="none" strike="noStrike">
                <a:solidFill>
                  <a:schemeClr val="dk1"/>
                </a:solidFill>
                <a:latin typeface="Times New Roman"/>
                <a:ea typeface="Times New Roman"/>
                <a:cs typeface="Times New Roman"/>
                <a:sym typeface="Times New Roman"/>
              </a:endParaRPr>
            </a:p>
            <a:p>
              <a:pPr indent="0" lvl="0" marL="0" marR="0" rtl="0" algn="ctr">
                <a:spcBef>
                  <a:spcPts val="0"/>
                </a:spcBef>
                <a:spcAft>
                  <a:spcPts val="0"/>
                </a:spcAft>
                <a:buNone/>
              </a:pPr>
              <a:r>
                <a:rPr b="1" i="0" lang="en-US" sz="1400" u="none" cap="none" strike="noStrike">
                  <a:solidFill>
                    <a:schemeClr val="dk1"/>
                  </a:solidFill>
                  <a:latin typeface="Courier New"/>
                  <a:ea typeface="Courier New"/>
                  <a:cs typeface="Courier New"/>
                  <a:sym typeface="Courier New"/>
                </a:rPr>
                <a:t>(Main Thread)</a:t>
              </a:r>
              <a:endParaRPr b="1" i="0" sz="1800" u="none" cap="none" strike="noStrike">
                <a:solidFill>
                  <a:schemeClr val="dk1"/>
                </a:solidFill>
                <a:latin typeface="Times New Roman"/>
                <a:ea typeface="Times New Roman"/>
                <a:cs typeface="Times New Roman"/>
                <a:sym typeface="Times New Roman"/>
              </a:endParaRPr>
            </a:p>
          </p:txBody>
        </p:sp>
        <p:sp>
          <p:nvSpPr>
            <p:cNvPr id="94" name="Google Shape;94;p16"/>
            <p:cNvSpPr txBox="1"/>
            <p:nvPr/>
          </p:nvSpPr>
          <p:spPr>
            <a:xfrm>
              <a:off x="2016" y="7776"/>
              <a:ext cx="1584" cy="1296"/>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1400" u="none" cap="none" strike="noStrike">
                  <a:solidFill>
                    <a:schemeClr val="dk1"/>
                  </a:solidFill>
                  <a:latin typeface="Times New Roman"/>
                  <a:ea typeface="Times New Roman"/>
                  <a:cs typeface="Times New Roman"/>
                  <a:sym typeface="Times New Roman"/>
                </a:rPr>
                <a:t> </a:t>
              </a:r>
              <a:endParaRPr/>
            </a:p>
            <a:p>
              <a:pPr indent="0" lvl="0" marL="0" marR="0" rtl="0" algn="l">
                <a:spcBef>
                  <a:spcPts val="0"/>
                </a:spcBef>
                <a:spcAft>
                  <a:spcPts val="0"/>
                </a:spcAft>
                <a:buNone/>
              </a:pPr>
              <a:r>
                <a:rPr b="1" i="0" lang="en-US" sz="1400" u="none" cap="none" strike="noStrike">
                  <a:solidFill>
                    <a:schemeClr val="dk1"/>
                  </a:solidFill>
                  <a:latin typeface="Times New Roman"/>
                  <a:ea typeface="Times New Roman"/>
                  <a:cs typeface="Times New Roman"/>
                  <a:sym typeface="Times New Roman"/>
                </a:rPr>
                <a:t> </a:t>
              </a:r>
              <a:endParaRPr/>
            </a:p>
            <a:p>
              <a:pPr indent="0" lvl="0" marL="0" marR="0" rtl="0" algn="ctr">
                <a:spcBef>
                  <a:spcPts val="0"/>
                </a:spcBef>
                <a:spcAft>
                  <a:spcPts val="0"/>
                </a:spcAft>
                <a:buNone/>
              </a:pPr>
              <a:r>
                <a:rPr b="1" i="0" lang="en-US" sz="1100" u="none" cap="none" strike="noStrike">
                  <a:solidFill>
                    <a:schemeClr val="dk1"/>
                  </a:solidFill>
                  <a:latin typeface="Courier New"/>
                  <a:ea typeface="Courier New"/>
                  <a:cs typeface="Courier New"/>
                  <a:sym typeface="Courier New"/>
                </a:rPr>
                <a:t>Thread A</a:t>
              </a:r>
              <a:endParaRPr b="1" i="0" sz="1400" u="none" cap="none" strike="noStrike">
                <a:solidFill>
                  <a:schemeClr val="dk1"/>
                </a:solidFill>
                <a:latin typeface="Times New Roman"/>
                <a:ea typeface="Times New Roman"/>
                <a:cs typeface="Times New Roman"/>
                <a:sym typeface="Times New Roman"/>
              </a:endParaRPr>
            </a:p>
            <a:p>
              <a:pPr indent="0" lvl="0" marL="0" marR="0" rtl="0" algn="ctr">
                <a:spcBef>
                  <a:spcPts val="0"/>
                </a:spcBef>
                <a:spcAft>
                  <a:spcPts val="0"/>
                </a:spcAft>
                <a:buNone/>
              </a:pPr>
              <a:r>
                <a:rPr b="1" i="0" lang="en-US" sz="1100" u="none" cap="none" strike="noStrike">
                  <a:solidFill>
                    <a:schemeClr val="dk1"/>
                  </a:solidFill>
                  <a:latin typeface="Courier New"/>
                  <a:ea typeface="Courier New"/>
                  <a:cs typeface="Courier New"/>
                  <a:sym typeface="Courier New"/>
                </a:rPr>
                <a:t> </a:t>
              </a:r>
              <a:endParaRPr b="1" i="0" sz="1400" u="none" cap="none" strike="noStrike">
                <a:solidFill>
                  <a:schemeClr val="dk1"/>
                </a:solidFill>
                <a:latin typeface="Times New Roman"/>
                <a:ea typeface="Times New Roman"/>
                <a:cs typeface="Times New Roman"/>
                <a:sym typeface="Times New Roman"/>
              </a:endParaRPr>
            </a:p>
          </p:txBody>
        </p:sp>
        <p:sp>
          <p:nvSpPr>
            <p:cNvPr id="95" name="Google Shape;95;p16"/>
            <p:cNvSpPr txBox="1"/>
            <p:nvPr/>
          </p:nvSpPr>
          <p:spPr>
            <a:xfrm>
              <a:off x="4752" y="7776"/>
              <a:ext cx="1584" cy="1296"/>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1400" u="none" cap="none" strike="noStrike">
                  <a:solidFill>
                    <a:schemeClr val="dk1"/>
                  </a:solidFill>
                  <a:latin typeface="Times New Roman"/>
                  <a:ea typeface="Times New Roman"/>
                  <a:cs typeface="Times New Roman"/>
                  <a:sym typeface="Times New Roman"/>
                </a:rPr>
                <a:t> </a:t>
              </a:r>
              <a:endParaRPr/>
            </a:p>
            <a:p>
              <a:pPr indent="0" lvl="0" marL="0" marR="0" rtl="0" algn="l">
                <a:spcBef>
                  <a:spcPts val="0"/>
                </a:spcBef>
                <a:spcAft>
                  <a:spcPts val="0"/>
                </a:spcAft>
                <a:buNone/>
              </a:pPr>
              <a:r>
                <a:rPr b="1" i="0" lang="en-US" sz="1400" u="none" cap="none" strike="noStrike">
                  <a:solidFill>
                    <a:schemeClr val="dk1"/>
                  </a:solidFill>
                  <a:latin typeface="Times New Roman"/>
                  <a:ea typeface="Times New Roman"/>
                  <a:cs typeface="Times New Roman"/>
                  <a:sym typeface="Times New Roman"/>
                </a:rPr>
                <a:t> </a:t>
              </a:r>
              <a:endParaRPr/>
            </a:p>
            <a:p>
              <a:pPr indent="0" lvl="0" marL="0" marR="0" rtl="0" algn="ctr">
                <a:spcBef>
                  <a:spcPts val="0"/>
                </a:spcBef>
                <a:spcAft>
                  <a:spcPts val="0"/>
                </a:spcAft>
                <a:buNone/>
              </a:pPr>
              <a:r>
                <a:rPr b="1" i="0" lang="en-US" sz="1100" u="none" cap="none" strike="noStrike">
                  <a:solidFill>
                    <a:schemeClr val="dk1"/>
                  </a:solidFill>
                  <a:latin typeface="Courier New"/>
                  <a:ea typeface="Courier New"/>
                  <a:cs typeface="Courier New"/>
                  <a:sym typeface="Courier New"/>
                </a:rPr>
                <a:t>Thread B</a:t>
              </a:r>
              <a:endParaRPr b="1" i="0" sz="1400" u="none" cap="none" strike="noStrike">
                <a:solidFill>
                  <a:schemeClr val="dk1"/>
                </a:solidFill>
                <a:latin typeface="Times New Roman"/>
                <a:ea typeface="Times New Roman"/>
                <a:cs typeface="Times New Roman"/>
                <a:sym typeface="Times New Roman"/>
              </a:endParaRPr>
            </a:p>
            <a:p>
              <a:pPr indent="0" lvl="0" marL="0" marR="0" rtl="0" algn="ctr">
                <a:spcBef>
                  <a:spcPts val="0"/>
                </a:spcBef>
                <a:spcAft>
                  <a:spcPts val="0"/>
                </a:spcAft>
                <a:buNone/>
              </a:pPr>
              <a:r>
                <a:rPr b="1" i="0" lang="en-US" sz="1100" u="none" cap="none" strike="noStrike">
                  <a:solidFill>
                    <a:schemeClr val="dk1"/>
                  </a:solidFill>
                  <a:latin typeface="Courier New"/>
                  <a:ea typeface="Courier New"/>
                  <a:cs typeface="Courier New"/>
                  <a:sym typeface="Courier New"/>
                </a:rPr>
                <a:t> </a:t>
              </a:r>
              <a:endParaRPr b="1" i="0" sz="1400" u="none" cap="none" strike="noStrike">
                <a:solidFill>
                  <a:schemeClr val="dk1"/>
                </a:solidFill>
                <a:latin typeface="Times New Roman"/>
                <a:ea typeface="Times New Roman"/>
                <a:cs typeface="Times New Roman"/>
                <a:sym typeface="Times New Roman"/>
              </a:endParaRPr>
            </a:p>
          </p:txBody>
        </p:sp>
        <p:sp>
          <p:nvSpPr>
            <p:cNvPr id="96" name="Google Shape;96;p16"/>
            <p:cNvSpPr txBox="1"/>
            <p:nvPr/>
          </p:nvSpPr>
          <p:spPr>
            <a:xfrm>
              <a:off x="7488" y="7776"/>
              <a:ext cx="1584" cy="1296"/>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1400" u="none" cap="none" strike="noStrike">
                  <a:solidFill>
                    <a:schemeClr val="dk1"/>
                  </a:solidFill>
                  <a:latin typeface="Times New Roman"/>
                  <a:ea typeface="Times New Roman"/>
                  <a:cs typeface="Times New Roman"/>
                  <a:sym typeface="Times New Roman"/>
                </a:rPr>
                <a:t> </a:t>
              </a:r>
              <a:endParaRPr/>
            </a:p>
            <a:p>
              <a:pPr indent="0" lvl="0" marL="0" marR="0" rtl="0" algn="l">
                <a:spcBef>
                  <a:spcPts val="0"/>
                </a:spcBef>
                <a:spcAft>
                  <a:spcPts val="0"/>
                </a:spcAft>
                <a:buNone/>
              </a:pPr>
              <a:r>
                <a:rPr b="1" i="0" lang="en-US" sz="1400" u="none" cap="none" strike="noStrike">
                  <a:solidFill>
                    <a:schemeClr val="dk1"/>
                  </a:solidFill>
                  <a:latin typeface="Times New Roman"/>
                  <a:ea typeface="Times New Roman"/>
                  <a:cs typeface="Times New Roman"/>
                  <a:sym typeface="Times New Roman"/>
                </a:rPr>
                <a:t> </a:t>
              </a:r>
              <a:endParaRPr/>
            </a:p>
            <a:p>
              <a:pPr indent="0" lvl="0" marL="0" marR="0" rtl="0" algn="ctr">
                <a:spcBef>
                  <a:spcPts val="0"/>
                </a:spcBef>
                <a:spcAft>
                  <a:spcPts val="0"/>
                </a:spcAft>
                <a:buNone/>
              </a:pPr>
              <a:r>
                <a:rPr b="1" i="0" lang="en-US" sz="1100" u="none" cap="none" strike="noStrike">
                  <a:solidFill>
                    <a:schemeClr val="dk1"/>
                  </a:solidFill>
                  <a:latin typeface="Courier New"/>
                  <a:ea typeface="Courier New"/>
                  <a:cs typeface="Courier New"/>
                  <a:sym typeface="Courier New"/>
                </a:rPr>
                <a:t>Thread C</a:t>
              </a:r>
              <a:endParaRPr b="1" i="0" sz="1400" u="none" cap="none" strike="noStrike">
                <a:solidFill>
                  <a:schemeClr val="dk1"/>
                </a:solidFill>
                <a:latin typeface="Times New Roman"/>
                <a:ea typeface="Times New Roman"/>
                <a:cs typeface="Times New Roman"/>
                <a:sym typeface="Times New Roman"/>
              </a:endParaRPr>
            </a:p>
            <a:p>
              <a:pPr indent="0" lvl="0" marL="0" marR="0" rtl="0" algn="ctr">
                <a:spcBef>
                  <a:spcPts val="0"/>
                </a:spcBef>
                <a:spcAft>
                  <a:spcPts val="0"/>
                </a:spcAft>
                <a:buNone/>
              </a:pPr>
              <a:r>
                <a:rPr b="1" i="0" lang="en-US" sz="1100" u="none" cap="none" strike="noStrike">
                  <a:solidFill>
                    <a:schemeClr val="dk1"/>
                  </a:solidFill>
                  <a:latin typeface="Courier New"/>
                  <a:ea typeface="Courier New"/>
                  <a:cs typeface="Courier New"/>
                  <a:sym typeface="Courier New"/>
                </a:rPr>
                <a:t> </a:t>
              </a:r>
              <a:endParaRPr b="1" i="0" sz="1400" u="none" cap="none" strike="noStrike">
                <a:solidFill>
                  <a:schemeClr val="dk1"/>
                </a:solidFill>
                <a:latin typeface="Times New Roman"/>
                <a:ea typeface="Times New Roman"/>
                <a:cs typeface="Times New Roman"/>
                <a:sym typeface="Times New Roman"/>
              </a:endParaRPr>
            </a:p>
          </p:txBody>
        </p:sp>
        <p:cxnSp>
          <p:nvCxnSpPr>
            <p:cNvPr id="97" name="Google Shape;97;p16"/>
            <p:cNvCxnSpPr/>
            <p:nvPr/>
          </p:nvCxnSpPr>
          <p:spPr>
            <a:xfrm>
              <a:off x="5571" y="6480"/>
              <a:ext cx="0" cy="1296"/>
            </a:xfrm>
            <a:prstGeom prst="straightConnector1">
              <a:avLst/>
            </a:prstGeom>
            <a:noFill/>
            <a:ln cap="flat" cmpd="sng" w="9525">
              <a:solidFill>
                <a:srgbClr val="000000"/>
              </a:solidFill>
              <a:prstDash val="solid"/>
              <a:round/>
              <a:headEnd len="med" w="med" type="none"/>
              <a:tailEnd len="med" w="med" type="triangle"/>
            </a:ln>
          </p:spPr>
        </p:cxnSp>
        <p:cxnSp>
          <p:nvCxnSpPr>
            <p:cNvPr id="98" name="Google Shape;98;p16"/>
            <p:cNvCxnSpPr/>
            <p:nvPr/>
          </p:nvCxnSpPr>
          <p:spPr>
            <a:xfrm flipH="1">
              <a:off x="2880" y="6480"/>
              <a:ext cx="1584" cy="1296"/>
            </a:xfrm>
            <a:prstGeom prst="straightConnector1">
              <a:avLst/>
            </a:prstGeom>
            <a:noFill/>
            <a:ln cap="flat" cmpd="sng" w="9525">
              <a:solidFill>
                <a:srgbClr val="000000"/>
              </a:solidFill>
              <a:prstDash val="solid"/>
              <a:round/>
              <a:headEnd len="med" w="med" type="none"/>
              <a:tailEnd len="med" w="med" type="triangle"/>
            </a:ln>
          </p:spPr>
        </p:cxnSp>
        <p:cxnSp>
          <p:nvCxnSpPr>
            <p:cNvPr id="99" name="Google Shape;99;p16"/>
            <p:cNvCxnSpPr/>
            <p:nvPr/>
          </p:nvCxnSpPr>
          <p:spPr>
            <a:xfrm>
              <a:off x="6624" y="6480"/>
              <a:ext cx="1584" cy="1296"/>
            </a:xfrm>
            <a:prstGeom prst="straightConnector1">
              <a:avLst/>
            </a:prstGeom>
            <a:noFill/>
            <a:ln cap="flat" cmpd="sng" w="9525">
              <a:solidFill>
                <a:srgbClr val="000000"/>
              </a:solidFill>
              <a:prstDash val="solid"/>
              <a:round/>
              <a:headEnd len="med" w="med" type="none"/>
              <a:tailEnd len="med" w="med" type="triangle"/>
            </a:ln>
          </p:spPr>
        </p:cxnSp>
        <p:cxnSp>
          <p:nvCxnSpPr>
            <p:cNvPr id="100" name="Google Shape;100;p16"/>
            <p:cNvCxnSpPr/>
            <p:nvPr/>
          </p:nvCxnSpPr>
          <p:spPr>
            <a:xfrm>
              <a:off x="3600" y="8640"/>
              <a:ext cx="1152" cy="0"/>
            </a:xfrm>
            <a:prstGeom prst="straightConnector1">
              <a:avLst/>
            </a:prstGeom>
            <a:noFill/>
            <a:ln cap="flat" cmpd="sng" w="10150">
              <a:solidFill>
                <a:srgbClr val="000000"/>
              </a:solidFill>
              <a:prstDash val="solid"/>
              <a:round/>
              <a:headEnd len="med" w="med" type="none"/>
              <a:tailEnd len="med" w="med" type="triangle"/>
            </a:ln>
          </p:spPr>
        </p:cxnSp>
        <p:cxnSp>
          <p:nvCxnSpPr>
            <p:cNvPr id="101" name="Google Shape;101;p16"/>
            <p:cNvCxnSpPr/>
            <p:nvPr/>
          </p:nvCxnSpPr>
          <p:spPr>
            <a:xfrm>
              <a:off x="6336" y="8640"/>
              <a:ext cx="1152" cy="0"/>
            </a:xfrm>
            <a:prstGeom prst="straightConnector1">
              <a:avLst/>
            </a:prstGeom>
            <a:noFill/>
            <a:ln cap="flat" cmpd="sng" w="10150">
              <a:solidFill>
                <a:srgbClr val="000000"/>
              </a:solidFill>
              <a:prstDash val="solid"/>
              <a:round/>
              <a:headEnd len="med" w="med" type="none"/>
              <a:tailEnd len="med" w="med" type="triangle"/>
            </a:ln>
          </p:spPr>
        </p:cxnSp>
        <p:cxnSp>
          <p:nvCxnSpPr>
            <p:cNvPr id="102" name="Google Shape;102;p16"/>
            <p:cNvCxnSpPr/>
            <p:nvPr/>
          </p:nvCxnSpPr>
          <p:spPr>
            <a:xfrm>
              <a:off x="3600" y="8208"/>
              <a:ext cx="1152" cy="0"/>
            </a:xfrm>
            <a:prstGeom prst="straightConnector1">
              <a:avLst/>
            </a:prstGeom>
            <a:noFill/>
            <a:ln cap="flat" cmpd="sng" w="10150">
              <a:solidFill>
                <a:srgbClr val="000000"/>
              </a:solidFill>
              <a:prstDash val="solid"/>
              <a:round/>
              <a:headEnd len="med" w="med" type="triangle"/>
              <a:tailEnd len="med" w="med" type="none"/>
            </a:ln>
          </p:spPr>
        </p:cxnSp>
        <p:cxnSp>
          <p:nvCxnSpPr>
            <p:cNvPr id="103" name="Google Shape;103;p16"/>
            <p:cNvCxnSpPr/>
            <p:nvPr/>
          </p:nvCxnSpPr>
          <p:spPr>
            <a:xfrm>
              <a:off x="6336" y="8208"/>
              <a:ext cx="1152" cy="0"/>
            </a:xfrm>
            <a:prstGeom prst="straightConnector1">
              <a:avLst/>
            </a:prstGeom>
            <a:noFill/>
            <a:ln cap="flat" cmpd="sng" w="10150">
              <a:solidFill>
                <a:srgbClr val="000000"/>
              </a:solidFill>
              <a:prstDash val="solid"/>
              <a:round/>
              <a:headEnd len="med" w="med" type="triangle"/>
              <a:tailEnd len="med" w="med" type="none"/>
            </a:ln>
          </p:spPr>
        </p:cxnSp>
        <p:sp>
          <p:nvSpPr>
            <p:cNvPr id="104" name="Google Shape;104;p16"/>
            <p:cNvSpPr txBox="1"/>
            <p:nvPr/>
          </p:nvSpPr>
          <p:spPr>
            <a:xfrm>
              <a:off x="3675" y="8253"/>
              <a:ext cx="1008" cy="288"/>
            </a:xfrm>
            <a:prstGeom prst="rect">
              <a:avLst/>
            </a:prstGeom>
            <a:solidFill>
              <a:srgbClr val="FFFFFF"/>
            </a:solidFill>
            <a:ln>
              <a:noFill/>
            </a:ln>
          </p:spPr>
          <p:txBody>
            <a:bodyPr anchorCtr="0" anchor="t" bIns="0" lIns="0" spcFirstLastPara="1" rIns="0" wrap="square" tIns="0">
              <a:noAutofit/>
            </a:bodyPr>
            <a:lstStyle/>
            <a:p>
              <a:pPr indent="0" lvl="0" marL="0" marR="0" rtl="0" algn="l">
                <a:spcBef>
                  <a:spcPts val="0"/>
                </a:spcBef>
                <a:spcAft>
                  <a:spcPts val="0"/>
                </a:spcAft>
                <a:buNone/>
              </a:pPr>
              <a:r>
                <a:rPr b="1" i="0" lang="en-US" sz="1000" u="none" cap="none" strike="noStrike">
                  <a:solidFill>
                    <a:schemeClr val="dk1"/>
                  </a:solidFill>
                  <a:latin typeface="Courier New"/>
                  <a:ea typeface="Courier New"/>
                  <a:cs typeface="Courier New"/>
                  <a:sym typeface="Courier New"/>
                </a:rPr>
                <a:t>switching</a:t>
              </a:r>
              <a:endParaRPr b="1" i="0" sz="1100" u="none" cap="none" strike="noStrike">
                <a:solidFill>
                  <a:schemeClr val="dk1"/>
                </a:solidFill>
                <a:latin typeface="Times New Roman"/>
                <a:ea typeface="Times New Roman"/>
                <a:cs typeface="Times New Roman"/>
                <a:sym typeface="Times New Roman"/>
              </a:endParaRPr>
            </a:p>
          </p:txBody>
        </p:sp>
        <p:sp>
          <p:nvSpPr>
            <p:cNvPr id="105" name="Google Shape;105;p16"/>
            <p:cNvSpPr txBox="1"/>
            <p:nvPr/>
          </p:nvSpPr>
          <p:spPr>
            <a:xfrm>
              <a:off x="6426" y="8322"/>
              <a:ext cx="1008" cy="288"/>
            </a:xfrm>
            <a:prstGeom prst="rect">
              <a:avLst/>
            </a:prstGeom>
            <a:solidFill>
              <a:srgbClr val="FFFFFF"/>
            </a:solidFill>
            <a:ln>
              <a:noFill/>
            </a:ln>
          </p:spPr>
          <p:txBody>
            <a:bodyPr anchorCtr="0" anchor="t" bIns="0" lIns="0" spcFirstLastPara="1" rIns="0" wrap="square" tIns="0">
              <a:noAutofit/>
            </a:bodyPr>
            <a:lstStyle/>
            <a:p>
              <a:pPr indent="0" lvl="0" marL="0" marR="0" rtl="0" algn="l">
                <a:spcBef>
                  <a:spcPts val="0"/>
                </a:spcBef>
                <a:spcAft>
                  <a:spcPts val="0"/>
                </a:spcAft>
                <a:buNone/>
              </a:pPr>
              <a:r>
                <a:rPr b="1" i="0" lang="en-US" sz="1050" u="none" cap="none" strike="noStrike">
                  <a:solidFill>
                    <a:schemeClr val="dk1"/>
                  </a:solidFill>
                  <a:latin typeface="Courier New"/>
                  <a:ea typeface="Courier New"/>
                  <a:cs typeface="Courier New"/>
                  <a:sym typeface="Courier New"/>
                </a:rPr>
                <a:t>switching</a:t>
              </a:r>
              <a:endParaRPr b="1" i="0" sz="1200" u="none" cap="none" strike="noStrike">
                <a:solidFill>
                  <a:schemeClr val="dk1"/>
                </a:solidFill>
                <a:latin typeface="Times New Roman"/>
                <a:ea typeface="Times New Roman"/>
                <a:cs typeface="Times New Roman"/>
                <a:sym typeface="Times New Roman"/>
              </a:endParaRPr>
            </a:p>
          </p:txBody>
        </p:sp>
        <p:sp>
          <p:nvSpPr>
            <p:cNvPr id="106" name="Google Shape;106;p16"/>
            <p:cNvSpPr txBox="1"/>
            <p:nvPr/>
          </p:nvSpPr>
          <p:spPr>
            <a:xfrm>
              <a:off x="5616" y="7056"/>
              <a:ext cx="576" cy="288"/>
            </a:xfrm>
            <a:prstGeom prst="rect">
              <a:avLst/>
            </a:prstGeom>
            <a:solidFill>
              <a:srgbClr val="FFFFFF"/>
            </a:solidFill>
            <a:ln>
              <a:noFill/>
            </a:ln>
          </p:spPr>
          <p:txBody>
            <a:bodyPr anchorCtr="0" anchor="t" bIns="0" lIns="0" spcFirstLastPara="1" rIns="0" wrap="square" tIns="0">
              <a:noAutofit/>
            </a:bodyPr>
            <a:lstStyle/>
            <a:p>
              <a:pPr indent="0" lvl="0" marL="0" marR="0" rtl="0" algn="l">
                <a:spcBef>
                  <a:spcPts val="0"/>
                </a:spcBef>
                <a:spcAft>
                  <a:spcPts val="0"/>
                </a:spcAft>
                <a:buNone/>
              </a:pPr>
              <a:r>
                <a:rPr b="1" i="0" lang="en-US" sz="1050" u="none" cap="none" strike="noStrike">
                  <a:solidFill>
                    <a:schemeClr val="dk1"/>
                  </a:solidFill>
                  <a:latin typeface="Courier New"/>
                  <a:ea typeface="Courier New"/>
                  <a:cs typeface="Courier New"/>
                  <a:sym typeface="Courier New"/>
                </a:rPr>
                <a:t>start</a:t>
              </a:r>
              <a:endParaRPr b="1" i="0" sz="1200" u="none" cap="none" strike="noStrike">
                <a:solidFill>
                  <a:schemeClr val="dk1"/>
                </a:solidFill>
                <a:latin typeface="Times New Roman"/>
                <a:ea typeface="Times New Roman"/>
                <a:cs typeface="Times New Roman"/>
                <a:sym typeface="Times New Roman"/>
              </a:endParaRPr>
            </a:p>
          </p:txBody>
        </p:sp>
        <p:sp>
          <p:nvSpPr>
            <p:cNvPr id="107" name="Google Shape;107;p16"/>
            <p:cNvSpPr txBox="1"/>
            <p:nvPr/>
          </p:nvSpPr>
          <p:spPr>
            <a:xfrm>
              <a:off x="2257" y="4383"/>
              <a:ext cx="6900" cy="300"/>
            </a:xfrm>
            <a:prstGeom prst="rect">
              <a:avLst/>
            </a:prstGeom>
            <a:solidFill>
              <a:srgbClr val="FFFFFF"/>
            </a:solidFill>
            <a:ln>
              <a:noFill/>
            </a:ln>
          </p:spPr>
          <p:txBody>
            <a:bodyPr anchorCtr="0" anchor="t" bIns="0" lIns="0" spcFirstLastPara="1" rIns="0" wrap="square" tIns="0">
              <a:noAutofit/>
            </a:bodyPr>
            <a:lstStyle/>
            <a:p>
              <a:pPr indent="0" lvl="0" marL="0" marR="0" rtl="0" algn="ctr">
                <a:spcBef>
                  <a:spcPts val="0"/>
                </a:spcBef>
                <a:spcAft>
                  <a:spcPts val="0"/>
                </a:spcAft>
                <a:buNone/>
              </a:pPr>
              <a:r>
                <a:rPr b="1" i="0" lang="en-US" sz="1600" u="none" cap="none" strike="noStrike">
                  <a:solidFill>
                    <a:schemeClr val="dk1"/>
                  </a:solidFill>
                  <a:latin typeface="Courier New"/>
                  <a:ea typeface="Courier New"/>
                  <a:cs typeface="Courier New"/>
                  <a:sym typeface="Courier New"/>
                </a:rPr>
                <a:t>Fig: Block diagram of a Multi-threaded Program</a:t>
              </a:r>
              <a:endParaRPr b="0" i="0" sz="2000" u="none" cap="none" strike="noStrike">
                <a:solidFill>
                  <a:schemeClr val="dk1"/>
                </a:solidFill>
                <a:latin typeface="Times New Roman"/>
                <a:ea typeface="Times New Roman"/>
                <a:cs typeface="Times New Roman"/>
                <a:sym typeface="Times New Roman"/>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7"/>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rPr lang="en-US"/>
              <a:t>How to create a thread</a:t>
            </a:r>
            <a:endParaRPr/>
          </a:p>
        </p:txBody>
      </p:sp>
      <p:sp>
        <p:nvSpPr>
          <p:cNvPr id="113" name="Google Shape;113;p17"/>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a:bodyPr>
          <a:lstStyle/>
          <a:p>
            <a:pPr indent="-171450" lvl="0" marL="171450" rtl="0" algn="l">
              <a:lnSpc>
                <a:spcPct val="90000"/>
              </a:lnSpc>
              <a:spcBef>
                <a:spcPts val="0"/>
              </a:spcBef>
              <a:spcAft>
                <a:spcPts val="0"/>
              </a:spcAft>
              <a:buClr>
                <a:schemeClr val="dk1"/>
              </a:buClr>
              <a:buSzPts val="2400"/>
              <a:buChar char="•"/>
            </a:pPr>
            <a:r>
              <a:rPr lang="en-US" sz="2400"/>
              <a:t>In Java, there are two ways:</a:t>
            </a:r>
            <a:endParaRPr/>
          </a:p>
          <a:p>
            <a:pPr indent="-171450" lvl="1" marL="514350" rtl="0" algn="l">
              <a:lnSpc>
                <a:spcPct val="90000"/>
              </a:lnSpc>
              <a:spcBef>
                <a:spcPts val="375"/>
              </a:spcBef>
              <a:spcAft>
                <a:spcPts val="0"/>
              </a:spcAft>
              <a:buClr>
                <a:schemeClr val="dk1"/>
              </a:buClr>
              <a:buSzPts val="2000"/>
              <a:buChar char="•"/>
            </a:pPr>
            <a:r>
              <a:rPr lang="en-US" sz="2000"/>
              <a:t>Create a class that extends the Thread class</a:t>
            </a:r>
            <a:endParaRPr/>
          </a:p>
          <a:p>
            <a:pPr indent="-171450" lvl="1" marL="514350" rtl="0" algn="l">
              <a:lnSpc>
                <a:spcPct val="90000"/>
              </a:lnSpc>
              <a:spcBef>
                <a:spcPts val="375"/>
              </a:spcBef>
              <a:spcAft>
                <a:spcPts val="0"/>
              </a:spcAft>
              <a:buClr>
                <a:schemeClr val="dk1"/>
              </a:buClr>
              <a:buSzPts val="2000"/>
              <a:buChar char="•"/>
            </a:pPr>
            <a:r>
              <a:rPr lang="en-US" sz="2000"/>
              <a:t>Implement the Runnable interface (much better)</a:t>
            </a:r>
            <a:endParaRPr/>
          </a:p>
          <a:p>
            <a:pPr indent="-171450" lvl="1" marL="514350" rtl="0" algn="l">
              <a:lnSpc>
                <a:spcPct val="90000"/>
              </a:lnSpc>
              <a:spcBef>
                <a:spcPts val="375"/>
              </a:spcBef>
              <a:spcAft>
                <a:spcPts val="0"/>
              </a:spcAft>
              <a:buClr>
                <a:schemeClr val="dk1"/>
              </a:buClr>
              <a:buSzPts val="2000"/>
              <a:buChar char="•"/>
            </a:pPr>
            <a:r>
              <a:rPr lang="en-US" sz="2000"/>
              <a:t>Either way, your class needs to have a run( ) method</a:t>
            </a:r>
            <a:endParaRPr/>
          </a:p>
          <a:p>
            <a:pPr indent="-171450" lvl="0" marL="171450" rtl="0" algn="l">
              <a:lnSpc>
                <a:spcPct val="90000"/>
              </a:lnSpc>
              <a:spcBef>
                <a:spcPts val="750"/>
              </a:spcBef>
              <a:spcAft>
                <a:spcPts val="0"/>
              </a:spcAft>
              <a:buClr>
                <a:schemeClr val="dk1"/>
              </a:buClr>
              <a:buSzPts val="2400"/>
              <a:buChar char="•"/>
            </a:pPr>
            <a:r>
              <a:rPr lang="en-US" sz="2400"/>
              <a:t>In general (many languages, like C#):</a:t>
            </a:r>
            <a:endParaRPr/>
          </a:p>
          <a:p>
            <a:pPr indent="-171450" lvl="1" marL="514350" rtl="0" algn="l">
              <a:lnSpc>
                <a:spcPct val="90000"/>
              </a:lnSpc>
              <a:spcBef>
                <a:spcPts val="375"/>
              </a:spcBef>
              <a:spcAft>
                <a:spcPts val="0"/>
              </a:spcAft>
              <a:buClr>
                <a:schemeClr val="dk1"/>
              </a:buClr>
              <a:buSzPts val="2000"/>
              <a:buChar char="•"/>
            </a:pPr>
            <a:r>
              <a:rPr lang="en-US" sz="2000"/>
              <a:t>Create a method – the code the thread should run</a:t>
            </a:r>
            <a:endParaRPr/>
          </a:p>
          <a:p>
            <a:pPr indent="-171450" lvl="1" marL="514350" rtl="0" algn="l">
              <a:lnSpc>
                <a:spcPct val="90000"/>
              </a:lnSpc>
              <a:spcBef>
                <a:spcPts val="375"/>
              </a:spcBef>
              <a:spcAft>
                <a:spcPts val="0"/>
              </a:spcAft>
              <a:buClr>
                <a:schemeClr val="dk1"/>
              </a:buClr>
              <a:buSzPts val="2000"/>
              <a:buChar char="•"/>
            </a:pPr>
            <a:r>
              <a:rPr lang="en-US" sz="2000"/>
              <a:t>Create a thread pointing it to that method</a:t>
            </a:r>
            <a:endParaRPr/>
          </a:p>
          <a:p>
            <a:pPr indent="-44450" lvl="1" marL="514350" rtl="0" algn="l">
              <a:lnSpc>
                <a:spcPct val="90000"/>
              </a:lnSpc>
              <a:spcBef>
                <a:spcPts val="375"/>
              </a:spcBef>
              <a:spcAft>
                <a:spcPts val="0"/>
              </a:spcAft>
              <a:buClr>
                <a:schemeClr val="dk1"/>
              </a:buClr>
              <a:buSzPts val="2000"/>
              <a:buNone/>
            </a:pPr>
            <a:r>
              <a:t/>
            </a:r>
            <a:endParaRPr sz="20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8"/>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rPr lang="en-US"/>
              <a:t>Example: A Day at the Races</a:t>
            </a:r>
            <a:endParaRPr/>
          </a:p>
        </p:txBody>
      </p:sp>
      <p:sp>
        <p:nvSpPr>
          <p:cNvPr id="119" name="Google Shape;119;p18"/>
          <p:cNvSpPr txBox="1"/>
          <p:nvPr>
            <p:ph idx="1" type="body"/>
          </p:nvPr>
        </p:nvSpPr>
        <p:spPr>
          <a:xfrm>
            <a:off x="628650" y="1524001"/>
            <a:ext cx="7886700" cy="4832350"/>
          </a:xfrm>
          <a:prstGeom prst="rect">
            <a:avLst/>
          </a:prstGeom>
          <a:noFill/>
          <a:ln>
            <a:noFill/>
          </a:ln>
        </p:spPr>
        <p:txBody>
          <a:bodyPr anchorCtr="0" anchor="t" bIns="45700" lIns="91425" spcFirstLastPara="1" rIns="91425" wrap="square" tIns="45700">
            <a:normAutofit fontScale="77500" lnSpcReduction="20000"/>
          </a:bodyPr>
          <a:lstStyle/>
          <a:p>
            <a:pPr indent="0" lvl="0" marL="0" rtl="0" algn="l">
              <a:lnSpc>
                <a:spcPct val="90000"/>
              </a:lnSpc>
              <a:spcBef>
                <a:spcPts val="0"/>
              </a:spcBef>
              <a:spcAft>
                <a:spcPts val="0"/>
              </a:spcAft>
              <a:buClr>
                <a:srgbClr val="0000FF"/>
              </a:buClr>
              <a:buSzPct val="80769"/>
              <a:buNone/>
            </a:pPr>
            <a:r>
              <a:rPr lang="en-US">
                <a:solidFill>
                  <a:srgbClr val="0000FF"/>
                </a:solidFill>
                <a:latin typeface="Arial"/>
                <a:ea typeface="Arial"/>
                <a:cs typeface="Arial"/>
                <a:sym typeface="Arial"/>
              </a:rPr>
              <a:t>class</a:t>
            </a:r>
            <a:r>
              <a:rPr lang="en-US">
                <a:solidFill>
                  <a:srgbClr val="000000"/>
                </a:solidFill>
                <a:latin typeface="Arial"/>
                <a:ea typeface="Arial"/>
                <a:cs typeface="Arial"/>
                <a:sym typeface="Arial"/>
              </a:rPr>
              <a:t> Dog </a:t>
            </a:r>
            <a:r>
              <a:rPr lang="en-US">
                <a:solidFill>
                  <a:srgbClr val="0000FF"/>
                </a:solidFill>
                <a:latin typeface="Arial"/>
                <a:ea typeface="Arial"/>
                <a:cs typeface="Arial"/>
                <a:sym typeface="Arial"/>
              </a:rPr>
              <a:t>implements</a:t>
            </a:r>
            <a:r>
              <a:rPr lang="en-US">
                <a:solidFill>
                  <a:srgbClr val="000000"/>
                </a:solidFill>
                <a:latin typeface="Arial"/>
                <a:ea typeface="Arial"/>
                <a:cs typeface="Arial"/>
                <a:sym typeface="Arial"/>
              </a:rPr>
              <a:t> Runnable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static</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int</a:t>
            </a:r>
            <a:r>
              <a:rPr lang="en-US">
                <a:solidFill>
                  <a:srgbClr val="000000"/>
                </a:solidFill>
                <a:latin typeface="Arial"/>
                <a:ea typeface="Arial"/>
                <a:cs typeface="Arial"/>
                <a:sym typeface="Arial"/>
              </a:rPr>
              <a:t> dogCounter = </a:t>
            </a:r>
            <a:r>
              <a:rPr lang="en-US">
                <a:solidFill>
                  <a:srgbClr val="137848"/>
                </a:solidFill>
                <a:latin typeface="Arial"/>
                <a:ea typeface="Arial"/>
                <a:cs typeface="Arial"/>
                <a:sym typeface="Arial"/>
              </a:rPr>
              <a:t>0</a:t>
            </a:r>
            <a:r>
              <a:rPr lang="en-US">
                <a:solidFill>
                  <a:srgbClr val="000000"/>
                </a:solidFill>
                <a:latin typeface="Arial"/>
                <a:ea typeface="Arial"/>
                <a:cs typeface="Arial"/>
                <a:sym typeface="Arial"/>
              </a:rPr>
              <a:t>;</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int</a:t>
            </a:r>
            <a:r>
              <a:rPr lang="en-US">
                <a:solidFill>
                  <a:srgbClr val="000000"/>
                </a:solidFill>
                <a:latin typeface="Arial"/>
                <a:ea typeface="Arial"/>
                <a:cs typeface="Arial"/>
                <a:sym typeface="Arial"/>
              </a:rPr>
              <a:t> ID;</a:t>
            </a:r>
            <a:endParaRPr/>
          </a:p>
          <a:p>
            <a:pPr indent="0" lvl="0" marL="0" rtl="0" algn="l">
              <a:lnSpc>
                <a:spcPct val="90000"/>
              </a:lnSpc>
              <a:spcBef>
                <a:spcPts val="750"/>
              </a:spcBef>
              <a:spcAft>
                <a:spcPts val="0"/>
              </a:spcAft>
              <a:buClr>
                <a:schemeClr val="dk1"/>
              </a:buClr>
              <a:buSzPct val="80769"/>
              <a:buNone/>
            </a:pPr>
            <a:r>
              <a:t/>
            </a:r>
            <a:endParaRPr>
              <a:solidFill>
                <a:srgbClr val="000000"/>
              </a:solidFill>
              <a:latin typeface="Arial"/>
              <a:ea typeface="Arial"/>
              <a:cs typeface="Arial"/>
              <a:sym typeface="Arial"/>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Dog()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ID = ++dogCounter;</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chemeClr val="dk1"/>
              </a:buClr>
              <a:buSzPct val="80769"/>
              <a:buNone/>
            </a:pPr>
            <a:r>
              <a:t/>
            </a:r>
            <a:endParaRPr>
              <a:solidFill>
                <a:srgbClr val="000000"/>
              </a:solidFill>
              <a:latin typeface="Arial"/>
              <a:ea typeface="Arial"/>
              <a:cs typeface="Arial"/>
              <a:sym typeface="Arial"/>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public</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void</a:t>
            </a:r>
            <a:r>
              <a:rPr lang="en-US">
                <a:solidFill>
                  <a:srgbClr val="000000"/>
                </a:solidFill>
                <a:latin typeface="Arial"/>
                <a:ea typeface="Arial"/>
                <a:cs typeface="Arial"/>
                <a:sym typeface="Arial"/>
              </a:rPr>
              <a:t> run()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for</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int</a:t>
            </a:r>
            <a:r>
              <a:rPr lang="en-US">
                <a:solidFill>
                  <a:srgbClr val="000000"/>
                </a:solidFill>
                <a:latin typeface="Arial"/>
                <a:ea typeface="Arial"/>
                <a:cs typeface="Arial"/>
                <a:sym typeface="Arial"/>
              </a:rPr>
              <a:t> i = </a:t>
            </a:r>
            <a:r>
              <a:rPr lang="en-US">
                <a:solidFill>
                  <a:srgbClr val="137848"/>
                </a:solidFill>
                <a:latin typeface="Arial"/>
                <a:ea typeface="Arial"/>
                <a:cs typeface="Arial"/>
                <a:sym typeface="Arial"/>
              </a:rPr>
              <a:t>0</a:t>
            </a:r>
            <a:r>
              <a:rPr lang="en-US">
                <a:solidFill>
                  <a:srgbClr val="000000"/>
                </a:solidFill>
                <a:latin typeface="Arial"/>
                <a:ea typeface="Arial"/>
                <a:cs typeface="Arial"/>
                <a:sym typeface="Arial"/>
              </a:rPr>
              <a:t>; i &lt; </a:t>
            </a:r>
            <a:r>
              <a:rPr lang="en-US">
                <a:solidFill>
                  <a:srgbClr val="137848"/>
                </a:solidFill>
                <a:latin typeface="Arial"/>
                <a:ea typeface="Arial"/>
                <a:cs typeface="Arial"/>
                <a:sym typeface="Arial"/>
              </a:rPr>
              <a:t>1000</a:t>
            </a:r>
            <a:r>
              <a:rPr lang="en-US">
                <a:solidFill>
                  <a:srgbClr val="000000"/>
                </a:solidFill>
                <a:latin typeface="Arial"/>
                <a:ea typeface="Arial"/>
                <a:cs typeface="Arial"/>
                <a:sym typeface="Arial"/>
              </a:rPr>
              <a:t>; i++)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System.out.println (</a:t>
            </a:r>
            <a:r>
              <a:rPr lang="en-US">
                <a:solidFill>
                  <a:srgbClr val="900112"/>
                </a:solidFill>
                <a:latin typeface="Arial"/>
                <a:ea typeface="Arial"/>
                <a:cs typeface="Arial"/>
                <a:sym typeface="Arial"/>
              </a:rPr>
              <a:t>"Dog:"</a:t>
            </a:r>
            <a:r>
              <a:rPr lang="en-US">
                <a:solidFill>
                  <a:srgbClr val="000000"/>
                </a:solidFill>
                <a:latin typeface="Arial"/>
                <a:ea typeface="Arial"/>
                <a:cs typeface="Arial"/>
                <a:sym typeface="Arial"/>
              </a:rPr>
              <a:t>+ID+</a:t>
            </a:r>
            <a:r>
              <a:rPr lang="en-US">
                <a:solidFill>
                  <a:srgbClr val="900112"/>
                </a:solidFill>
                <a:latin typeface="Arial"/>
                <a:ea typeface="Arial"/>
                <a:cs typeface="Arial"/>
                <a:sym typeface="Arial"/>
              </a:rPr>
              <a:t>"</a:t>
            </a:r>
            <a:r>
              <a:rPr lang="en-US">
                <a:solidFill>
                  <a:srgbClr val="FC4CA5"/>
                </a:solidFill>
                <a:latin typeface="Arial"/>
                <a:ea typeface="Arial"/>
                <a:cs typeface="Arial"/>
                <a:sym typeface="Arial"/>
              </a:rPr>
              <a:t>\t</a:t>
            </a:r>
            <a:r>
              <a:rPr lang="en-US">
                <a:solidFill>
                  <a:srgbClr val="900112"/>
                </a:solidFill>
                <a:latin typeface="Arial"/>
                <a:ea typeface="Arial"/>
                <a:cs typeface="Arial"/>
                <a:sym typeface="Arial"/>
              </a:rPr>
              <a:t>at:"</a:t>
            </a:r>
            <a:r>
              <a:rPr lang="en-US">
                <a:solidFill>
                  <a:srgbClr val="000000"/>
                </a:solidFill>
                <a:latin typeface="Arial"/>
                <a:ea typeface="Arial"/>
                <a:cs typeface="Arial"/>
                <a:sym typeface="Arial"/>
              </a:rPr>
              <a:t>+i);</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a:t>
            </a:r>
            <a:endParaRPr/>
          </a:p>
          <a:p>
            <a:pPr indent="0" lvl="0" marL="0" rtl="0" algn="l">
              <a:lnSpc>
                <a:spcPct val="90000"/>
              </a:lnSpc>
              <a:spcBef>
                <a:spcPts val="750"/>
              </a:spcBef>
              <a:spcAft>
                <a:spcPts val="0"/>
              </a:spcAft>
              <a:buClr>
                <a:schemeClr val="dk1"/>
              </a:buClr>
              <a:buSzPct val="80769"/>
              <a:buNone/>
            </a:pPr>
            <a:r>
              <a:t/>
            </a:r>
            <a:endParaRPr/>
          </a:p>
        </p:txBody>
      </p:sp>
      <p:pic>
        <p:nvPicPr>
          <p:cNvPr descr="Java Logo" id="120" name="Google Shape;120;p18"/>
          <p:cNvPicPr preferRelativeResize="0"/>
          <p:nvPr/>
        </p:nvPicPr>
        <p:blipFill rotWithShape="1">
          <a:blip r:embed="rId3">
            <a:alphaModFix/>
          </a:blip>
          <a:srcRect b="0" l="0" r="0" t="0"/>
          <a:stretch/>
        </p:blipFill>
        <p:spPr>
          <a:xfrm>
            <a:off x="7661059" y="1432173"/>
            <a:ext cx="1074856" cy="1073316"/>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9"/>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rPr lang="en-US"/>
              <a:t>Example: A Day at the Races</a:t>
            </a:r>
            <a:endParaRPr/>
          </a:p>
        </p:txBody>
      </p:sp>
      <p:sp>
        <p:nvSpPr>
          <p:cNvPr id="126" name="Google Shape;126;p19"/>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0000FF"/>
              </a:buClr>
              <a:buSzPts val="2100"/>
              <a:buNone/>
            </a:pPr>
            <a:r>
              <a:rPr lang="en-US">
                <a:solidFill>
                  <a:srgbClr val="0000FF"/>
                </a:solidFill>
                <a:latin typeface="Arial"/>
                <a:ea typeface="Arial"/>
                <a:cs typeface="Arial"/>
                <a:sym typeface="Arial"/>
              </a:rPr>
              <a:t>class</a:t>
            </a:r>
            <a:r>
              <a:rPr lang="en-US">
                <a:solidFill>
                  <a:srgbClr val="000000"/>
                </a:solidFill>
                <a:latin typeface="Arial"/>
                <a:ea typeface="Arial"/>
                <a:cs typeface="Arial"/>
                <a:sym typeface="Arial"/>
              </a:rPr>
              <a:t> Main {</a:t>
            </a:r>
            <a:endParaRPr/>
          </a:p>
          <a:p>
            <a:pPr indent="0" lvl="0" marL="0" rtl="0" algn="l">
              <a:lnSpc>
                <a:spcPct val="90000"/>
              </a:lnSpc>
              <a:spcBef>
                <a:spcPts val="750"/>
              </a:spcBef>
              <a:spcAft>
                <a:spcPts val="0"/>
              </a:spcAft>
              <a:buClr>
                <a:srgbClr val="000000"/>
              </a:buClr>
              <a:buSzPts val="2100"/>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public</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static</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void</a:t>
            </a:r>
            <a:r>
              <a:rPr lang="en-US">
                <a:solidFill>
                  <a:srgbClr val="000000"/>
                </a:solidFill>
                <a:latin typeface="Arial"/>
                <a:ea typeface="Arial"/>
                <a:cs typeface="Arial"/>
                <a:sym typeface="Arial"/>
              </a:rPr>
              <a:t> main(String[] args) {</a:t>
            </a:r>
            <a:endParaRPr/>
          </a:p>
          <a:p>
            <a:pPr indent="0" lvl="0" marL="0" rtl="0" algn="l">
              <a:lnSpc>
                <a:spcPct val="90000"/>
              </a:lnSpc>
              <a:spcBef>
                <a:spcPts val="750"/>
              </a:spcBef>
              <a:spcAft>
                <a:spcPts val="0"/>
              </a:spcAft>
              <a:buClr>
                <a:srgbClr val="000000"/>
              </a:buClr>
              <a:buSzPts val="2100"/>
              <a:buNone/>
            </a:pPr>
            <a:r>
              <a:rPr lang="en-US">
                <a:solidFill>
                  <a:srgbClr val="000000"/>
                </a:solidFill>
                <a:latin typeface="Arial"/>
                <a:ea typeface="Arial"/>
                <a:cs typeface="Arial"/>
                <a:sym typeface="Arial"/>
              </a:rPr>
              <a:t>    Dog d1 = </a:t>
            </a:r>
            <a:r>
              <a:rPr lang="en-US">
                <a:solidFill>
                  <a:srgbClr val="0000FF"/>
                </a:solidFill>
                <a:latin typeface="Arial"/>
                <a:ea typeface="Arial"/>
                <a:cs typeface="Arial"/>
                <a:sym typeface="Arial"/>
              </a:rPr>
              <a:t>new</a:t>
            </a:r>
            <a:r>
              <a:rPr lang="en-US">
                <a:solidFill>
                  <a:srgbClr val="000000"/>
                </a:solidFill>
                <a:latin typeface="Arial"/>
                <a:ea typeface="Arial"/>
                <a:cs typeface="Arial"/>
                <a:sym typeface="Arial"/>
              </a:rPr>
              <a:t> Dog();</a:t>
            </a:r>
            <a:endParaRPr/>
          </a:p>
          <a:p>
            <a:pPr indent="0" lvl="0" marL="0" rtl="0" algn="l">
              <a:lnSpc>
                <a:spcPct val="90000"/>
              </a:lnSpc>
              <a:spcBef>
                <a:spcPts val="750"/>
              </a:spcBef>
              <a:spcAft>
                <a:spcPts val="0"/>
              </a:spcAft>
              <a:buClr>
                <a:srgbClr val="000000"/>
              </a:buClr>
              <a:buSzPts val="2100"/>
              <a:buNone/>
            </a:pPr>
            <a:r>
              <a:rPr lang="en-US">
                <a:solidFill>
                  <a:srgbClr val="000000"/>
                </a:solidFill>
                <a:latin typeface="Arial"/>
                <a:ea typeface="Arial"/>
                <a:cs typeface="Arial"/>
                <a:sym typeface="Arial"/>
              </a:rPr>
              <a:t>    Dog d2 = </a:t>
            </a:r>
            <a:r>
              <a:rPr lang="en-US">
                <a:solidFill>
                  <a:srgbClr val="0000FF"/>
                </a:solidFill>
                <a:latin typeface="Arial"/>
                <a:ea typeface="Arial"/>
                <a:cs typeface="Arial"/>
                <a:sym typeface="Arial"/>
              </a:rPr>
              <a:t>new</a:t>
            </a:r>
            <a:r>
              <a:rPr lang="en-US">
                <a:solidFill>
                  <a:srgbClr val="000000"/>
                </a:solidFill>
                <a:latin typeface="Arial"/>
                <a:ea typeface="Arial"/>
                <a:cs typeface="Arial"/>
                <a:sym typeface="Arial"/>
              </a:rPr>
              <a:t> Dog();</a:t>
            </a:r>
            <a:endParaRPr/>
          </a:p>
          <a:p>
            <a:pPr indent="0" lvl="0" marL="0" rtl="0" algn="l">
              <a:lnSpc>
                <a:spcPct val="90000"/>
              </a:lnSpc>
              <a:spcBef>
                <a:spcPts val="750"/>
              </a:spcBef>
              <a:spcAft>
                <a:spcPts val="0"/>
              </a:spcAft>
              <a:buClr>
                <a:srgbClr val="000000"/>
              </a:buClr>
              <a:buSzPts val="2100"/>
              <a:buNone/>
            </a:pPr>
            <a:r>
              <a:rPr lang="en-US">
                <a:solidFill>
                  <a:srgbClr val="000000"/>
                </a:solidFill>
                <a:latin typeface="Arial"/>
                <a:ea typeface="Arial"/>
                <a:cs typeface="Arial"/>
                <a:sym typeface="Arial"/>
              </a:rPr>
              <a:t>    Thread t1 = </a:t>
            </a:r>
            <a:r>
              <a:rPr lang="en-US">
                <a:solidFill>
                  <a:srgbClr val="0000FF"/>
                </a:solidFill>
                <a:latin typeface="Arial"/>
                <a:ea typeface="Arial"/>
                <a:cs typeface="Arial"/>
                <a:sym typeface="Arial"/>
              </a:rPr>
              <a:t>new</a:t>
            </a:r>
            <a:r>
              <a:rPr lang="en-US">
                <a:solidFill>
                  <a:srgbClr val="000000"/>
                </a:solidFill>
                <a:latin typeface="Arial"/>
                <a:ea typeface="Arial"/>
                <a:cs typeface="Arial"/>
                <a:sym typeface="Arial"/>
              </a:rPr>
              <a:t> Thread(d1);</a:t>
            </a:r>
            <a:endParaRPr/>
          </a:p>
          <a:p>
            <a:pPr indent="0" lvl="0" marL="0" rtl="0" algn="l">
              <a:lnSpc>
                <a:spcPct val="90000"/>
              </a:lnSpc>
              <a:spcBef>
                <a:spcPts val="750"/>
              </a:spcBef>
              <a:spcAft>
                <a:spcPts val="0"/>
              </a:spcAft>
              <a:buClr>
                <a:srgbClr val="000000"/>
              </a:buClr>
              <a:buSzPts val="2100"/>
              <a:buNone/>
            </a:pPr>
            <a:r>
              <a:rPr lang="en-US">
                <a:solidFill>
                  <a:srgbClr val="000000"/>
                </a:solidFill>
                <a:latin typeface="Arial"/>
                <a:ea typeface="Arial"/>
                <a:cs typeface="Arial"/>
                <a:sym typeface="Arial"/>
              </a:rPr>
              <a:t>    Thread t2 = </a:t>
            </a:r>
            <a:r>
              <a:rPr lang="en-US">
                <a:solidFill>
                  <a:srgbClr val="0000FF"/>
                </a:solidFill>
                <a:latin typeface="Arial"/>
                <a:ea typeface="Arial"/>
                <a:cs typeface="Arial"/>
                <a:sym typeface="Arial"/>
              </a:rPr>
              <a:t>new</a:t>
            </a:r>
            <a:r>
              <a:rPr lang="en-US">
                <a:solidFill>
                  <a:srgbClr val="000000"/>
                </a:solidFill>
                <a:latin typeface="Arial"/>
                <a:ea typeface="Arial"/>
                <a:cs typeface="Arial"/>
                <a:sym typeface="Arial"/>
              </a:rPr>
              <a:t> Thread(d2);</a:t>
            </a:r>
            <a:endParaRPr/>
          </a:p>
          <a:p>
            <a:pPr indent="0" lvl="0" marL="0" rtl="0" algn="l">
              <a:lnSpc>
                <a:spcPct val="90000"/>
              </a:lnSpc>
              <a:spcBef>
                <a:spcPts val="750"/>
              </a:spcBef>
              <a:spcAft>
                <a:spcPts val="0"/>
              </a:spcAft>
              <a:buClr>
                <a:srgbClr val="000000"/>
              </a:buClr>
              <a:buSzPts val="2100"/>
              <a:buNone/>
            </a:pPr>
            <a:r>
              <a:rPr lang="en-US">
                <a:solidFill>
                  <a:srgbClr val="000000"/>
                </a:solidFill>
                <a:latin typeface="Arial"/>
                <a:ea typeface="Arial"/>
                <a:cs typeface="Arial"/>
                <a:sym typeface="Arial"/>
              </a:rPr>
              <a:t>    t1.start(); </a:t>
            </a:r>
            <a:r>
              <a:rPr lang="en-US">
                <a:solidFill>
                  <a:srgbClr val="4E8F00"/>
                </a:solidFill>
                <a:latin typeface="Arial"/>
                <a:ea typeface="Arial"/>
                <a:cs typeface="Arial"/>
                <a:sym typeface="Arial"/>
              </a:rPr>
              <a:t>// calls run</a:t>
            </a:r>
            <a:endParaRPr/>
          </a:p>
          <a:p>
            <a:pPr indent="0" lvl="0" marL="0" rtl="0" algn="l">
              <a:lnSpc>
                <a:spcPct val="90000"/>
              </a:lnSpc>
              <a:spcBef>
                <a:spcPts val="750"/>
              </a:spcBef>
              <a:spcAft>
                <a:spcPts val="0"/>
              </a:spcAft>
              <a:buClr>
                <a:srgbClr val="000000"/>
              </a:buClr>
              <a:buSzPts val="2100"/>
              <a:buNone/>
            </a:pPr>
            <a:r>
              <a:rPr lang="en-US">
                <a:solidFill>
                  <a:srgbClr val="000000"/>
                </a:solidFill>
                <a:latin typeface="Arial"/>
                <a:ea typeface="Arial"/>
                <a:cs typeface="Arial"/>
                <a:sym typeface="Arial"/>
              </a:rPr>
              <a:t>    t2.start(); </a:t>
            </a:r>
            <a:r>
              <a:rPr lang="en-US">
                <a:solidFill>
                  <a:srgbClr val="4E8F00"/>
                </a:solidFill>
                <a:latin typeface="Arial"/>
                <a:ea typeface="Arial"/>
                <a:cs typeface="Arial"/>
                <a:sym typeface="Arial"/>
              </a:rPr>
              <a:t>// calls run</a:t>
            </a:r>
            <a:endParaRPr/>
          </a:p>
          <a:p>
            <a:pPr indent="0" lvl="0" marL="0" rtl="0" algn="l">
              <a:lnSpc>
                <a:spcPct val="90000"/>
              </a:lnSpc>
              <a:spcBef>
                <a:spcPts val="750"/>
              </a:spcBef>
              <a:spcAft>
                <a:spcPts val="0"/>
              </a:spcAft>
              <a:buClr>
                <a:srgbClr val="000000"/>
              </a:buClr>
              <a:buSzPts val="2100"/>
              <a:buNone/>
            </a:pP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ts val="2100"/>
              <a:buNone/>
            </a:pPr>
            <a:r>
              <a:rPr lang="en-US">
                <a:solidFill>
                  <a:srgbClr val="000000"/>
                </a:solidFill>
                <a:latin typeface="Arial"/>
                <a:ea typeface="Arial"/>
                <a:cs typeface="Arial"/>
                <a:sym typeface="Arial"/>
              </a:rPr>
              <a:t>}</a:t>
            </a:r>
            <a:endParaRPr/>
          </a:p>
        </p:txBody>
      </p:sp>
      <p:pic>
        <p:nvPicPr>
          <p:cNvPr descr="Java Logo" id="127" name="Google Shape;127;p19"/>
          <p:cNvPicPr preferRelativeResize="0"/>
          <p:nvPr/>
        </p:nvPicPr>
        <p:blipFill rotWithShape="1">
          <a:blip r:embed="rId3">
            <a:alphaModFix/>
          </a:blip>
          <a:srcRect b="0" l="0" r="0" t="0"/>
          <a:stretch/>
        </p:blipFill>
        <p:spPr>
          <a:xfrm>
            <a:off x="7440494" y="684841"/>
            <a:ext cx="1074856" cy="1073316"/>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pic>
        <p:nvPicPr>
          <p:cNvPr descr="A picture containing table&#10;&#10;Description automatically generated" id="132" name="Google Shape;132;p20"/>
          <p:cNvPicPr preferRelativeResize="0"/>
          <p:nvPr/>
        </p:nvPicPr>
        <p:blipFill rotWithShape="1">
          <a:blip r:embed="rId3">
            <a:alphaModFix/>
          </a:blip>
          <a:srcRect b="0" l="0" r="0" t="0"/>
          <a:stretch/>
        </p:blipFill>
        <p:spPr>
          <a:xfrm>
            <a:off x="533400" y="719692"/>
            <a:ext cx="5810752" cy="5418615"/>
          </a:xfrm>
          <a:prstGeom prst="rect">
            <a:avLst/>
          </a:prstGeom>
          <a:noFill/>
          <a:ln>
            <a:noFill/>
          </a:ln>
        </p:spPr>
      </p:pic>
      <p:cxnSp>
        <p:nvCxnSpPr>
          <p:cNvPr id="133" name="Google Shape;133;p20"/>
          <p:cNvCxnSpPr/>
          <p:nvPr/>
        </p:nvCxnSpPr>
        <p:spPr>
          <a:xfrm rot="10800000">
            <a:off x="1657350" y="1752600"/>
            <a:ext cx="2228850" cy="914400"/>
          </a:xfrm>
          <a:prstGeom prst="straightConnector1">
            <a:avLst/>
          </a:prstGeom>
          <a:noFill/>
          <a:ln cap="flat" cmpd="sng" w="25400">
            <a:solidFill>
              <a:srgbClr val="FF0000"/>
            </a:solidFill>
            <a:prstDash val="solid"/>
            <a:miter lim="800000"/>
            <a:headEnd len="sm" w="sm" type="none"/>
            <a:tailEnd len="med" w="med" type="stealth"/>
          </a:ln>
        </p:spPr>
      </p:cxnSp>
      <p:cxnSp>
        <p:nvCxnSpPr>
          <p:cNvPr id="134" name="Google Shape;134;p20"/>
          <p:cNvCxnSpPr/>
          <p:nvPr/>
        </p:nvCxnSpPr>
        <p:spPr>
          <a:xfrm flipH="1">
            <a:off x="1657350" y="3124200"/>
            <a:ext cx="2228850" cy="2057400"/>
          </a:xfrm>
          <a:prstGeom prst="straightConnector1">
            <a:avLst/>
          </a:prstGeom>
          <a:noFill/>
          <a:ln cap="flat" cmpd="sng" w="25400">
            <a:solidFill>
              <a:srgbClr val="FF0000"/>
            </a:solidFill>
            <a:prstDash val="solid"/>
            <a:miter lim="800000"/>
            <a:headEnd len="sm" w="sm" type="none"/>
            <a:tailEnd len="med" w="med" type="stealth"/>
          </a:ln>
        </p:spPr>
      </p:cxnSp>
      <p:sp>
        <p:nvSpPr>
          <p:cNvPr id="135" name="Google Shape;135;p20"/>
          <p:cNvSpPr txBox="1"/>
          <p:nvPr/>
        </p:nvSpPr>
        <p:spPr>
          <a:xfrm>
            <a:off x="4267200" y="2286000"/>
            <a:ext cx="1779783"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lt1"/>
                </a:solidFill>
                <a:latin typeface="Calibri"/>
                <a:ea typeface="Calibri"/>
                <a:cs typeface="Calibri"/>
                <a:sym typeface="Calibri"/>
              </a:rPr>
              <a:t>Core is switching</a:t>
            </a:r>
            <a:endParaRPr/>
          </a:p>
          <a:p>
            <a:pPr indent="0" lvl="0" marL="0" marR="0" rtl="0" algn="l">
              <a:spcBef>
                <a:spcPts val="0"/>
              </a:spcBef>
              <a:spcAft>
                <a:spcPts val="0"/>
              </a:spcAft>
              <a:buNone/>
            </a:pPr>
            <a:r>
              <a:rPr lang="en-US" sz="1800">
                <a:solidFill>
                  <a:schemeClr val="lt1"/>
                </a:solidFill>
                <a:latin typeface="Calibri"/>
                <a:ea typeface="Calibri"/>
                <a:cs typeface="Calibri"/>
                <a:sym typeface="Calibri"/>
              </a:rPr>
              <a:t>between threads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1"/>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rPr lang="en-US"/>
              <a:t>Example: Racing 100 Dogs</a:t>
            </a:r>
            <a:endParaRPr/>
          </a:p>
        </p:txBody>
      </p:sp>
      <p:sp>
        <p:nvSpPr>
          <p:cNvPr id="141" name="Google Shape;141;p21"/>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90000"/>
              </a:lnSpc>
              <a:spcBef>
                <a:spcPts val="0"/>
              </a:spcBef>
              <a:spcAft>
                <a:spcPts val="0"/>
              </a:spcAft>
              <a:buClr>
                <a:srgbClr val="0000FF"/>
              </a:buClr>
              <a:buSzPts val="2100"/>
              <a:buNone/>
            </a:pPr>
            <a:r>
              <a:rPr lang="en-US">
                <a:solidFill>
                  <a:srgbClr val="0000FF"/>
                </a:solidFill>
                <a:latin typeface="Arial"/>
                <a:ea typeface="Arial"/>
                <a:cs typeface="Arial"/>
                <a:sym typeface="Arial"/>
              </a:rPr>
              <a:t>class</a:t>
            </a:r>
            <a:r>
              <a:rPr lang="en-US">
                <a:solidFill>
                  <a:srgbClr val="000000"/>
                </a:solidFill>
                <a:latin typeface="Arial"/>
                <a:ea typeface="Arial"/>
                <a:cs typeface="Arial"/>
                <a:sym typeface="Arial"/>
              </a:rPr>
              <a:t> Main {</a:t>
            </a:r>
            <a:endParaRPr/>
          </a:p>
          <a:p>
            <a:pPr indent="0" lvl="0" marL="0" rtl="0" algn="l">
              <a:lnSpc>
                <a:spcPct val="90000"/>
              </a:lnSpc>
              <a:spcBef>
                <a:spcPts val="750"/>
              </a:spcBef>
              <a:spcAft>
                <a:spcPts val="0"/>
              </a:spcAft>
              <a:buClr>
                <a:srgbClr val="000000"/>
              </a:buClr>
              <a:buSzPts val="2100"/>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public</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static</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void</a:t>
            </a:r>
            <a:r>
              <a:rPr lang="en-US">
                <a:solidFill>
                  <a:srgbClr val="000000"/>
                </a:solidFill>
                <a:latin typeface="Arial"/>
                <a:ea typeface="Arial"/>
                <a:cs typeface="Arial"/>
                <a:sym typeface="Arial"/>
              </a:rPr>
              <a:t> main(String[] args) {</a:t>
            </a:r>
            <a:endParaRPr/>
          </a:p>
          <a:p>
            <a:pPr indent="0" lvl="0" marL="0" rtl="0" algn="l">
              <a:lnSpc>
                <a:spcPct val="90000"/>
              </a:lnSpc>
              <a:spcBef>
                <a:spcPts val="750"/>
              </a:spcBef>
              <a:spcAft>
                <a:spcPts val="0"/>
              </a:spcAft>
              <a:buClr>
                <a:srgbClr val="000000"/>
              </a:buClr>
              <a:buSzPts val="2100"/>
              <a:buNone/>
            </a:pPr>
            <a:r>
              <a:rPr lang="en-US">
                <a:solidFill>
                  <a:srgbClr val="000000"/>
                </a:solidFill>
                <a:latin typeface="Arial"/>
                <a:ea typeface="Arial"/>
                <a:cs typeface="Arial"/>
                <a:sym typeface="Arial"/>
              </a:rPr>
              <a:t>    Dog[] dogs = </a:t>
            </a:r>
            <a:r>
              <a:rPr lang="en-US">
                <a:solidFill>
                  <a:srgbClr val="0000FF"/>
                </a:solidFill>
                <a:latin typeface="Arial"/>
                <a:ea typeface="Arial"/>
                <a:cs typeface="Arial"/>
                <a:sym typeface="Arial"/>
              </a:rPr>
              <a:t>new</a:t>
            </a:r>
            <a:r>
              <a:rPr lang="en-US">
                <a:solidFill>
                  <a:srgbClr val="000000"/>
                </a:solidFill>
                <a:latin typeface="Arial"/>
                <a:ea typeface="Arial"/>
                <a:cs typeface="Arial"/>
                <a:sym typeface="Arial"/>
              </a:rPr>
              <a:t> Dog[</a:t>
            </a:r>
            <a:r>
              <a:rPr lang="en-US">
                <a:solidFill>
                  <a:srgbClr val="137848"/>
                </a:solidFill>
                <a:latin typeface="Arial"/>
                <a:ea typeface="Arial"/>
                <a:cs typeface="Arial"/>
                <a:sym typeface="Arial"/>
              </a:rPr>
              <a:t>100</a:t>
            </a:r>
            <a:r>
              <a:rPr lang="en-US">
                <a:solidFill>
                  <a:srgbClr val="000000"/>
                </a:solidFill>
                <a:latin typeface="Arial"/>
                <a:ea typeface="Arial"/>
                <a:cs typeface="Arial"/>
                <a:sym typeface="Arial"/>
              </a:rPr>
              <a:t>];</a:t>
            </a:r>
            <a:endParaRPr/>
          </a:p>
          <a:p>
            <a:pPr indent="0" lvl="0" marL="0" rtl="0" algn="l">
              <a:lnSpc>
                <a:spcPct val="90000"/>
              </a:lnSpc>
              <a:spcBef>
                <a:spcPts val="750"/>
              </a:spcBef>
              <a:spcAft>
                <a:spcPts val="0"/>
              </a:spcAft>
              <a:buClr>
                <a:srgbClr val="000000"/>
              </a:buClr>
              <a:buSzPts val="2100"/>
              <a:buNone/>
            </a:pPr>
            <a:r>
              <a:rPr lang="en-US">
                <a:solidFill>
                  <a:srgbClr val="000000"/>
                </a:solidFill>
                <a:latin typeface="Arial"/>
                <a:ea typeface="Arial"/>
                <a:cs typeface="Arial"/>
                <a:sym typeface="Arial"/>
              </a:rPr>
              <a:t>    Thread[] threads = </a:t>
            </a:r>
            <a:r>
              <a:rPr lang="en-US">
                <a:solidFill>
                  <a:srgbClr val="0000FF"/>
                </a:solidFill>
                <a:latin typeface="Arial"/>
                <a:ea typeface="Arial"/>
                <a:cs typeface="Arial"/>
                <a:sym typeface="Arial"/>
              </a:rPr>
              <a:t>new</a:t>
            </a:r>
            <a:r>
              <a:rPr lang="en-US">
                <a:solidFill>
                  <a:srgbClr val="000000"/>
                </a:solidFill>
                <a:latin typeface="Arial"/>
                <a:ea typeface="Arial"/>
                <a:cs typeface="Arial"/>
                <a:sym typeface="Arial"/>
              </a:rPr>
              <a:t> Thread[</a:t>
            </a:r>
            <a:r>
              <a:rPr lang="en-US">
                <a:solidFill>
                  <a:srgbClr val="137848"/>
                </a:solidFill>
                <a:latin typeface="Arial"/>
                <a:ea typeface="Arial"/>
                <a:cs typeface="Arial"/>
                <a:sym typeface="Arial"/>
              </a:rPr>
              <a:t>100</a:t>
            </a:r>
            <a:r>
              <a:rPr lang="en-US">
                <a:solidFill>
                  <a:srgbClr val="000000"/>
                </a:solidFill>
                <a:latin typeface="Arial"/>
                <a:ea typeface="Arial"/>
                <a:cs typeface="Arial"/>
                <a:sym typeface="Arial"/>
              </a:rPr>
              <a:t>];</a:t>
            </a:r>
            <a:endParaRPr/>
          </a:p>
          <a:p>
            <a:pPr indent="0" lvl="0" marL="0" rtl="0" algn="l">
              <a:lnSpc>
                <a:spcPct val="90000"/>
              </a:lnSpc>
              <a:spcBef>
                <a:spcPts val="750"/>
              </a:spcBef>
              <a:spcAft>
                <a:spcPts val="0"/>
              </a:spcAft>
              <a:buClr>
                <a:srgbClr val="000000"/>
              </a:buClr>
              <a:buSzPts val="2100"/>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for</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int</a:t>
            </a:r>
            <a:r>
              <a:rPr lang="en-US">
                <a:solidFill>
                  <a:srgbClr val="000000"/>
                </a:solidFill>
                <a:latin typeface="Arial"/>
                <a:ea typeface="Arial"/>
                <a:cs typeface="Arial"/>
                <a:sym typeface="Arial"/>
              </a:rPr>
              <a:t> i = </a:t>
            </a:r>
            <a:r>
              <a:rPr lang="en-US">
                <a:solidFill>
                  <a:srgbClr val="137848"/>
                </a:solidFill>
                <a:latin typeface="Arial"/>
                <a:ea typeface="Arial"/>
                <a:cs typeface="Arial"/>
                <a:sym typeface="Arial"/>
              </a:rPr>
              <a:t>0</a:t>
            </a:r>
            <a:r>
              <a:rPr lang="en-US">
                <a:solidFill>
                  <a:srgbClr val="000000"/>
                </a:solidFill>
                <a:latin typeface="Arial"/>
                <a:ea typeface="Arial"/>
                <a:cs typeface="Arial"/>
                <a:sym typeface="Arial"/>
              </a:rPr>
              <a:t>; i &lt; </a:t>
            </a:r>
            <a:r>
              <a:rPr lang="en-US">
                <a:solidFill>
                  <a:srgbClr val="137848"/>
                </a:solidFill>
                <a:latin typeface="Arial"/>
                <a:ea typeface="Arial"/>
                <a:cs typeface="Arial"/>
                <a:sym typeface="Arial"/>
              </a:rPr>
              <a:t>100</a:t>
            </a:r>
            <a:r>
              <a:rPr lang="en-US">
                <a:solidFill>
                  <a:srgbClr val="000000"/>
                </a:solidFill>
                <a:latin typeface="Arial"/>
                <a:ea typeface="Arial"/>
                <a:cs typeface="Arial"/>
                <a:sym typeface="Arial"/>
              </a:rPr>
              <a:t>; i++) {</a:t>
            </a:r>
            <a:endParaRPr/>
          </a:p>
          <a:p>
            <a:pPr indent="0" lvl="0" marL="0" rtl="0" algn="l">
              <a:lnSpc>
                <a:spcPct val="90000"/>
              </a:lnSpc>
              <a:spcBef>
                <a:spcPts val="750"/>
              </a:spcBef>
              <a:spcAft>
                <a:spcPts val="0"/>
              </a:spcAft>
              <a:buClr>
                <a:srgbClr val="000000"/>
              </a:buClr>
              <a:buSzPts val="2100"/>
              <a:buNone/>
            </a:pPr>
            <a:r>
              <a:rPr lang="en-US">
                <a:solidFill>
                  <a:srgbClr val="000000"/>
                </a:solidFill>
                <a:latin typeface="Arial"/>
                <a:ea typeface="Arial"/>
                <a:cs typeface="Arial"/>
                <a:sym typeface="Arial"/>
              </a:rPr>
              <a:t>      dogs[i] = </a:t>
            </a:r>
            <a:r>
              <a:rPr lang="en-US">
                <a:solidFill>
                  <a:srgbClr val="0000FF"/>
                </a:solidFill>
                <a:latin typeface="Arial"/>
                <a:ea typeface="Arial"/>
                <a:cs typeface="Arial"/>
                <a:sym typeface="Arial"/>
              </a:rPr>
              <a:t>new</a:t>
            </a:r>
            <a:r>
              <a:rPr lang="en-US">
                <a:solidFill>
                  <a:srgbClr val="000000"/>
                </a:solidFill>
                <a:latin typeface="Arial"/>
                <a:ea typeface="Arial"/>
                <a:cs typeface="Arial"/>
                <a:sym typeface="Arial"/>
              </a:rPr>
              <a:t> Dog();</a:t>
            </a:r>
            <a:endParaRPr/>
          </a:p>
          <a:p>
            <a:pPr indent="0" lvl="0" marL="0" rtl="0" algn="l">
              <a:lnSpc>
                <a:spcPct val="90000"/>
              </a:lnSpc>
              <a:spcBef>
                <a:spcPts val="750"/>
              </a:spcBef>
              <a:spcAft>
                <a:spcPts val="0"/>
              </a:spcAft>
              <a:buClr>
                <a:srgbClr val="000000"/>
              </a:buClr>
              <a:buSzPts val="2100"/>
              <a:buNone/>
            </a:pPr>
            <a:r>
              <a:rPr lang="en-US">
                <a:solidFill>
                  <a:srgbClr val="000000"/>
                </a:solidFill>
                <a:latin typeface="Arial"/>
                <a:ea typeface="Arial"/>
                <a:cs typeface="Arial"/>
                <a:sym typeface="Arial"/>
              </a:rPr>
              <a:t>      threads[i] = </a:t>
            </a:r>
            <a:r>
              <a:rPr lang="en-US">
                <a:solidFill>
                  <a:srgbClr val="0000FF"/>
                </a:solidFill>
                <a:latin typeface="Arial"/>
                <a:ea typeface="Arial"/>
                <a:cs typeface="Arial"/>
                <a:sym typeface="Arial"/>
              </a:rPr>
              <a:t>new</a:t>
            </a:r>
            <a:r>
              <a:rPr lang="en-US">
                <a:solidFill>
                  <a:srgbClr val="000000"/>
                </a:solidFill>
                <a:latin typeface="Arial"/>
                <a:ea typeface="Arial"/>
                <a:cs typeface="Arial"/>
                <a:sym typeface="Arial"/>
              </a:rPr>
              <a:t> Thread(dogs[i]);</a:t>
            </a:r>
            <a:endParaRPr/>
          </a:p>
          <a:p>
            <a:pPr indent="0" lvl="0" marL="0" rtl="0" algn="l">
              <a:lnSpc>
                <a:spcPct val="90000"/>
              </a:lnSpc>
              <a:spcBef>
                <a:spcPts val="750"/>
              </a:spcBef>
              <a:spcAft>
                <a:spcPts val="0"/>
              </a:spcAft>
              <a:buClr>
                <a:srgbClr val="000000"/>
              </a:buClr>
              <a:buSzPts val="2100"/>
              <a:buNone/>
            </a:pP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ts val="2100"/>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for</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int</a:t>
            </a:r>
            <a:r>
              <a:rPr lang="en-US">
                <a:solidFill>
                  <a:srgbClr val="000000"/>
                </a:solidFill>
                <a:latin typeface="Arial"/>
                <a:ea typeface="Arial"/>
                <a:cs typeface="Arial"/>
                <a:sym typeface="Arial"/>
              </a:rPr>
              <a:t> i = </a:t>
            </a:r>
            <a:r>
              <a:rPr lang="en-US">
                <a:solidFill>
                  <a:srgbClr val="137848"/>
                </a:solidFill>
                <a:latin typeface="Arial"/>
                <a:ea typeface="Arial"/>
                <a:cs typeface="Arial"/>
                <a:sym typeface="Arial"/>
              </a:rPr>
              <a:t>0</a:t>
            </a:r>
            <a:r>
              <a:rPr lang="en-US">
                <a:solidFill>
                  <a:srgbClr val="000000"/>
                </a:solidFill>
                <a:latin typeface="Arial"/>
                <a:ea typeface="Arial"/>
                <a:cs typeface="Arial"/>
                <a:sym typeface="Arial"/>
              </a:rPr>
              <a:t>; i &lt; </a:t>
            </a:r>
            <a:r>
              <a:rPr lang="en-US">
                <a:solidFill>
                  <a:srgbClr val="137848"/>
                </a:solidFill>
                <a:latin typeface="Arial"/>
                <a:ea typeface="Arial"/>
                <a:cs typeface="Arial"/>
                <a:sym typeface="Arial"/>
              </a:rPr>
              <a:t>100</a:t>
            </a:r>
            <a:r>
              <a:rPr lang="en-US">
                <a:solidFill>
                  <a:srgbClr val="000000"/>
                </a:solidFill>
                <a:latin typeface="Arial"/>
                <a:ea typeface="Arial"/>
                <a:cs typeface="Arial"/>
                <a:sym typeface="Arial"/>
              </a:rPr>
              <a:t>; i++) {</a:t>
            </a:r>
            <a:endParaRPr/>
          </a:p>
          <a:p>
            <a:pPr indent="0" lvl="0" marL="0" rtl="0" algn="l">
              <a:lnSpc>
                <a:spcPct val="90000"/>
              </a:lnSpc>
              <a:spcBef>
                <a:spcPts val="750"/>
              </a:spcBef>
              <a:spcAft>
                <a:spcPts val="0"/>
              </a:spcAft>
              <a:buClr>
                <a:srgbClr val="000000"/>
              </a:buClr>
              <a:buSzPts val="2100"/>
              <a:buNone/>
            </a:pPr>
            <a:r>
              <a:rPr lang="en-US">
                <a:solidFill>
                  <a:srgbClr val="000000"/>
                </a:solidFill>
                <a:latin typeface="Arial"/>
                <a:ea typeface="Arial"/>
                <a:cs typeface="Arial"/>
                <a:sym typeface="Arial"/>
              </a:rPr>
              <a:t>      threads[i].start();</a:t>
            </a:r>
            <a:endParaRPr/>
          </a:p>
          <a:p>
            <a:pPr indent="0" lvl="0" marL="0" rtl="0" algn="l">
              <a:lnSpc>
                <a:spcPct val="90000"/>
              </a:lnSpc>
              <a:spcBef>
                <a:spcPts val="750"/>
              </a:spcBef>
              <a:spcAft>
                <a:spcPts val="0"/>
              </a:spcAft>
              <a:buClr>
                <a:srgbClr val="000000"/>
              </a:buClr>
              <a:buSzPts val="2100"/>
              <a:buNone/>
            </a:pP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ts val="2100"/>
              <a:buNone/>
            </a:pP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ts val="2100"/>
              <a:buNone/>
            </a:pPr>
            <a:r>
              <a:rPr lang="en-US">
                <a:solidFill>
                  <a:srgbClr val="000000"/>
                </a:solidFill>
                <a:latin typeface="Arial"/>
                <a:ea typeface="Arial"/>
                <a:cs typeface="Arial"/>
                <a:sym typeface="Arial"/>
              </a:rPr>
              <a:t>}</a:t>
            </a:r>
            <a:endParaRPr/>
          </a:p>
        </p:txBody>
      </p:sp>
      <p:pic>
        <p:nvPicPr>
          <p:cNvPr descr="Java Logo" id="142" name="Google Shape;142;p21"/>
          <p:cNvPicPr preferRelativeResize="0"/>
          <p:nvPr/>
        </p:nvPicPr>
        <p:blipFill rotWithShape="1">
          <a:blip r:embed="rId3">
            <a:alphaModFix/>
          </a:blip>
          <a:srcRect b="0" l="0" r="0" t="0"/>
          <a:stretch/>
        </p:blipFill>
        <p:spPr>
          <a:xfrm>
            <a:off x="7432231" y="969647"/>
            <a:ext cx="1074856" cy="1073316"/>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2"/>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rPr lang="en-US"/>
              <a:t>Switching between Dogs</a:t>
            </a:r>
            <a:endParaRPr/>
          </a:p>
        </p:txBody>
      </p:sp>
      <p:pic>
        <p:nvPicPr>
          <p:cNvPr descr="A picture containing shape&#10;&#10;Description automatically generated" id="148" name="Google Shape;148;p22"/>
          <p:cNvPicPr preferRelativeResize="0"/>
          <p:nvPr>
            <p:ph idx="1" type="body"/>
          </p:nvPr>
        </p:nvPicPr>
        <p:blipFill rotWithShape="1">
          <a:blip r:embed="rId3">
            <a:alphaModFix/>
          </a:blip>
          <a:srcRect b="0" l="0" r="0" t="0"/>
          <a:stretch/>
        </p:blipFill>
        <p:spPr>
          <a:xfrm>
            <a:off x="628650" y="2262288"/>
            <a:ext cx="7886700" cy="40617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3"/>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en-US"/>
              <a:t>Example: A Day at the Races</a:t>
            </a:r>
            <a:br>
              <a:rPr lang="en-US"/>
            </a:br>
            <a:r>
              <a:rPr lang="en-US" sz="1800"/>
              <a:t>(Note: method does *not* have to be called run)</a:t>
            </a:r>
            <a:endParaRPr/>
          </a:p>
        </p:txBody>
      </p:sp>
      <p:sp>
        <p:nvSpPr>
          <p:cNvPr id="154" name="Google Shape;154;p23"/>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90000"/>
              </a:lnSpc>
              <a:spcBef>
                <a:spcPts val="0"/>
              </a:spcBef>
              <a:spcAft>
                <a:spcPts val="0"/>
              </a:spcAft>
              <a:buClr>
                <a:srgbClr val="0000FF"/>
              </a:buClr>
              <a:buSzPct val="80769"/>
              <a:buNone/>
            </a:pPr>
            <a:r>
              <a:rPr lang="en-US">
                <a:solidFill>
                  <a:srgbClr val="0000FF"/>
                </a:solidFill>
                <a:latin typeface="Arial"/>
                <a:ea typeface="Arial"/>
                <a:cs typeface="Arial"/>
                <a:sym typeface="Arial"/>
              </a:rPr>
              <a:t>using</a:t>
            </a:r>
            <a:r>
              <a:rPr lang="en-US">
                <a:solidFill>
                  <a:srgbClr val="000000"/>
                </a:solidFill>
                <a:latin typeface="Arial"/>
                <a:ea typeface="Arial"/>
                <a:cs typeface="Arial"/>
                <a:sym typeface="Arial"/>
              </a:rPr>
              <a:t> </a:t>
            </a:r>
            <a:r>
              <a:rPr lang="en-US">
                <a:solidFill>
                  <a:srgbClr val="00006D"/>
                </a:solidFill>
                <a:latin typeface="Arial"/>
                <a:ea typeface="Arial"/>
                <a:cs typeface="Arial"/>
                <a:sym typeface="Arial"/>
              </a:rPr>
              <a:t>System</a:t>
            </a:r>
            <a:r>
              <a:rPr lang="en-US">
                <a:solidFill>
                  <a:srgbClr val="000000"/>
                </a:solidFill>
                <a:latin typeface="Arial"/>
                <a:ea typeface="Arial"/>
                <a:cs typeface="Arial"/>
                <a:sym typeface="Arial"/>
              </a:rPr>
              <a:t>;</a:t>
            </a:r>
            <a:endParaRPr>
              <a:solidFill>
                <a:srgbClr val="00006D"/>
              </a:solidFill>
              <a:latin typeface="Arial"/>
              <a:ea typeface="Arial"/>
              <a:cs typeface="Arial"/>
              <a:sym typeface="Arial"/>
            </a:endParaRPr>
          </a:p>
          <a:p>
            <a:pPr indent="0" lvl="0" marL="0" rtl="0" algn="l">
              <a:lnSpc>
                <a:spcPct val="90000"/>
              </a:lnSpc>
              <a:spcBef>
                <a:spcPts val="750"/>
              </a:spcBef>
              <a:spcAft>
                <a:spcPts val="0"/>
              </a:spcAft>
              <a:buClr>
                <a:srgbClr val="0000FF"/>
              </a:buClr>
              <a:buSzPct val="80769"/>
              <a:buNone/>
            </a:pPr>
            <a:r>
              <a:rPr lang="en-US">
                <a:solidFill>
                  <a:srgbClr val="0000FF"/>
                </a:solidFill>
                <a:latin typeface="Arial"/>
                <a:ea typeface="Arial"/>
                <a:cs typeface="Arial"/>
                <a:sym typeface="Arial"/>
              </a:rPr>
              <a:t>using</a:t>
            </a:r>
            <a:r>
              <a:rPr lang="en-US">
                <a:solidFill>
                  <a:srgbClr val="000000"/>
                </a:solidFill>
                <a:latin typeface="Arial"/>
                <a:ea typeface="Arial"/>
                <a:cs typeface="Arial"/>
                <a:sym typeface="Arial"/>
              </a:rPr>
              <a:t> </a:t>
            </a:r>
            <a:r>
              <a:rPr lang="en-US">
                <a:solidFill>
                  <a:srgbClr val="00006D"/>
                </a:solidFill>
                <a:latin typeface="Arial"/>
                <a:ea typeface="Arial"/>
                <a:cs typeface="Arial"/>
                <a:sym typeface="Arial"/>
              </a:rPr>
              <a:t>System</a:t>
            </a:r>
            <a:r>
              <a:rPr lang="en-US">
                <a:solidFill>
                  <a:srgbClr val="000000"/>
                </a:solidFill>
                <a:latin typeface="Arial"/>
                <a:ea typeface="Arial"/>
                <a:cs typeface="Arial"/>
                <a:sym typeface="Arial"/>
              </a:rPr>
              <a:t>.</a:t>
            </a:r>
            <a:r>
              <a:rPr lang="en-US">
                <a:solidFill>
                  <a:srgbClr val="00006D"/>
                </a:solidFill>
                <a:latin typeface="Arial"/>
                <a:ea typeface="Arial"/>
                <a:cs typeface="Arial"/>
                <a:sym typeface="Arial"/>
              </a:rPr>
              <a:t>Threading</a:t>
            </a:r>
            <a:r>
              <a:rPr lang="en-US">
                <a:solidFill>
                  <a:srgbClr val="000000"/>
                </a:solidFill>
                <a:latin typeface="Arial"/>
                <a:ea typeface="Arial"/>
                <a:cs typeface="Arial"/>
                <a:sym typeface="Arial"/>
              </a:rPr>
              <a:t>;</a:t>
            </a:r>
            <a:br>
              <a:rPr lang="en-US">
                <a:solidFill>
                  <a:srgbClr val="000000"/>
                </a:solidFill>
                <a:latin typeface="Arial"/>
                <a:ea typeface="Arial"/>
                <a:cs typeface="Arial"/>
                <a:sym typeface="Arial"/>
              </a:rPr>
            </a:br>
            <a:endParaRPr>
              <a:solidFill>
                <a:srgbClr val="000000"/>
              </a:solidFill>
              <a:latin typeface="Arial"/>
              <a:ea typeface="Arial"/>
              <a:cs typeface="Arial"/>
              <a:sym typeface="Arial"/>
            </a:endParaRPr>
          </a:p>
          <a:p>
            <a:pPr indent="0" lvl="0" marL="0" rtl="0" algn="l">
              <a:lnSpc>
                <a:spcPct val="90000"/>
              </a:lnSpc>
              <a:spcBef>
                <a:spcPts val="750"/>
              </a:spcBef>
              <a:spcAft>
                <a:spcPts val="0"/>
              </a:spcAft>
              <a:buClr>
                <a:srgbClr val="0000FF"/>
              </a:buClr>
              <a:buSzPct val="80769"/>
              <a:buNone/>
            </a:pPr>
            <a:r>
              <a:rPr lang="en-US">
                <a:solidFill>
                  <a:srgbClr val="0000FF"/>
                </a:solidFill>
                <a:latin typeface="Arial"/>
                <a:ea typeface="Arial"/>
                <a:cs typeface="Arial"/>
                <a:sym typeface="Arial"/>
              </a:rPr>
              <a:t>class</a:t>
            </a:r>
            <a:r>
              <a:rPr lang="en-US">
                <a:solidFill>
                  <a:srgbClr val="000000"/>
                </a:solidFill>
                <a:latin typeface="Arial"/>
                <a:ea typeface="Arial"/>
                <a:cs typeface="Arial"/>
                <a:sym typeface="Arial"/>
              </a:rPr>
              <a:t> Dog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static</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int</a:t>
            </a:r>
            <a:r>
              <a:rPr lang="en-US">
                <a:solidFill>
                  <a:srgbClr val="000000"/>
                </a:solidFill>
                <a:latin typeface="Arial"/>
                <a:ea typeface="Arial"/>
                <a:cs typeface="Arial"/>
                <a:sym typeface="Arial"/>
              </a:rPr>
              <a:t> dogCounter = </a:t>
            </a:r>
            <a:r>
              <a:rPr lang="en-US">
                <a:solidFill>
                  <a:srgbClr val="137848"/>
                </a:solidFill>
                <a:latin typeface="Arial"/>
                <a:ea typeface="Arial"/>
                <a:cs typeface="Arial"/>
                <a:sym typeface="Arial"/>
              </a:rPr>
              <a:t>0</a:t>
            </a:r>
            <a:r>
              <a:rPr lang="en-US">
                <a:solidFill>
                  <a:srgbClr val="000000"/>
                </a:solidFill>
                <a:latin typeface="Arial"/>
                <a:ea typeface="Arial"/>
                <a:cs typeface="Arial"/>
                <a:sym typeface="Arial"/>
              </a:rPr>
              <a:t>;</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int</a:t>
            </a:r>
            <a:r>
              <a:rPr lang="en-US">
                <a:solidFill>
                  <a:srgbClr val="000000"/>
                </a:solidFill>
                <a:latin typeface="Arial"/>
                <a:ea typeface="Arial"/>
                <a:cs typeface="Arial"/>
                <a:sym typeface="Arial"/>
              </a:rPr>
              <a:t> ID;</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public</a:t>
            </a:r>
            <a:r>
              <a:rPr lang="en-US">
                <a:solidFill>
                  <a:srgbClr val="000000"/>
                </a:solidFill>
                <a:latin typeface="Arial"/>
                <a:ea typeface="Arial"/>
                <a:cs typeface="Arial"/>
                <a:sym typeface="Arial"/>
              </a:rPr>
              <a:t> Dog()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ID = ++dogCounter;</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public</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void</a:t>
            </a:r>
            <a:r>
              <a:rPr lang="en-US">
                <a:solidFill>
                  <a:srgbClr val="000000"/>
                </a:solidFill>
                <a:latin typeface="Arial"/>
                <a:ea typeface="Arial"/>
                <a:cs typeface="Arial"/>
                <a:sym typeface="Arial"/>
              </a:rPr>
              <a:t> run()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for</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int</a:t>
            </a:r>
            <a:r>
              <a:rPr lang="en-US">
                <a:solidFill>
                  <a:srgbClr val="000000"/>
                </a:solidFill>
                <a:latin typeface="Arial"/>
                <a:ea typeface="Arial"/>
                <a:cs typeface="Arial"/>
                <a:sym typeface="Arial"/>
              </a:rPr>
              <a:t> i = </a:t>
            </a:r>
            <a:r>
              <a:rPr lang="en-US">
                <a:solidFill>
                  <a:srgbClr val="137848"/>
                </a:solidFill>
                <a:latin typeface="Arial"/>
                <a:ea typeface="Arial"/>
                <a:cs typeface="Arial"/>
                <a:sym typeface="Arial"/>
              </a:rPr>
              <a:t>0</a:t>
            </a:r>
            <a:r>
              <a:rPr lang="en-US">
                <a:solidFill>
                  <a:srgbClr val="000000"/>
                </a:solidFill>
                <a:latin typeface="Arial"/>
                <a:ea typeface="Arial"/>
                <a:cs typeface="Arial"/>
                <a:sym typeface="Arial"/>
              </a:rPr>
              <a:t>; i &lt; </a:t>
            </a:r>
            <a:r>
              <a:rPr lang="en-US">
                <a:solidFill>
                  <a:srgbClr val="137848"/>
                </a:solidFill>
                <a:latin typeface="Arial"/>
                <a:ea typeface="Arial"/>
                <a:cs typeface="Arial"/>
                <a:sym typeface="Arial"/>
              </a:rPr>
              <a:t>1000</a:t>
            </a:r>
            <a:r>
              <a:rPr lang="en-US">
                <a:solidFill>
                  <a:srgbClr val="000000"/>
                </a:solidFill>
                <a:latin typeface="Arial"/>
                <a:ea typeface="Arial"/>
                <a:cs typeface="Arial"/>
                <a:sym typeface="Arial"/>
              </a:rPr>
              <a:t>; i++)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Console.WriteLine(</a:t>
            </a:r>
            <a:r>
              <a:rPr lang="en-US">
                <a:solidFill>
                  <a:srgbClr val="900112"/>
                </a:solidFill>
                <a:latin typeface="Arial"/>
                <a:ea typeface="Arial"/>
                <a:cs typeface="Arial"/>
                <a:sym typeface="Arial"/>
              </a:rPr>
              <a:t>"Dog:"</a:t>
            </a:r>
            <a:r>
              <a:rPr lang="en-US">
                <a:solidFill>
                  <a:srgbClr val="000000"/>
                </a:solidFill>
                <a:latin typeface="Arial"/>
                <a:ea typeface="Arial"/>
                <a:cs typeface="Arial"/>
                <a:sym typeface="Arial"/>
              </a:rPr>
              <a:t>+ID+</a:t>
            </a:r>
            <a:r>
              <a:rPr lang="en-US">
                <a:solidFill>
                  <a:srgbClr val="900112"/>
                </a:solidFill>
                <a:latin typeface="Arial"/>
                <a:ea typeface="Arial"/>
                <a:cs typeface="Arial"/>
                <a:sym typeface="Arial"/>
              </a:rPr>
              <a:t>"</a:t>
            </a:r>
            <a:r>
              <a:rPr lang="en-US">
                <a:solidFill>
                  <a:srgbClr val="FC4CA5"/>
                </a:solidFill>
                <a:latin typeface="Arial"/>
                <a:ea typeface="Arial"/>
                <a:cs typeface="Arial"/>
                <a:sym typeface="Arial"/>
              </a:rPr>
              <a:t>\t</a:t>
            </a:r>
            <a:r>
              <a:rPr lang="en-US">
                <a:solidFill>
                  <a:srgbClr val="900112"/>
                </a:solidFill>
                <a:latin typeface="Arial"/>
                <a:ea typeface="Arial"/>
                <a:cs typeface="Arial"/>
                <a:sym typeface="Arial"/>
              </a:rPr>
              <a:t>at:"</a:t>
            </a:r>
            <a:r>
              <a:rPr lang="en-US">
                <a:solidFill>
                  <a:srgbClr val="000000"/>
                </a:solidFill>
                <a:latin typeface="Arial"/>
                <a:ea typeface="Arial"/>
                <a:cs typeface="Arial"/>
                <a:sym typeface="Arial"/>
              </a:rPr>
              <a:t>+i);</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a:t>
            </a:r>
            <a:endParaRPr/>
          </a:p>
        </p:txBody>
      </p:sp>
      <p:pic>
        <p:nvPicPr>
          <p:cNvPr descr="C Sharp Logo" id="155" name="Google Shape;155;p23"/>
          <p:cNvPicPr preferRelativeResize="0"/>
          <p:nvPr/>
        </p:nvPicPr>
        <p:blipFill rotWithShape="1">
          <a:blip r:embed="rId3">
            <a:alphaModFix/>
          </a:blip>
          <a:srcRect b="0" l="0" r="0" t="0"/>
          <a:stretch/>
        </p:blipFill>
        <p:spPr>
          <a:xfrm>
            <a:off x="7520502" y="681036"/>
            <a:ext cx="994848" cy="95505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4"/>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rPr lang="en-US"/>
              <a:t>Example: A Day at the Races</a:t>
            </a:r>
            <a:endParaRPr/>
          </a:p>
        </p:txBody>
      </p:sp>
      <p:sp>
        <p:nvSpPr>
          <p:cNvPr id="161" name="Google Shape;161;p24"/>
          <p:cNvSpPr txBox="1"/>
          <p:nvPr>
            <p:ph idx="1" type="body"/>
          </p:nvPr>
        </p:nvSpPr>
        <p:spPr>
          <a:xfrm>
            <a:off x="628650" y="1690689"/>
            <a:ext cx="7886700" cy="4486276"/>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90000"/>
              </a:lnSpc>
              <a:spcBef>
                <a:spcPts val="0"/>
              </a:spcBef>
              <a:spcAft>
                <a:spcPts val="0"/>
              </a:spcAft>
              <a:buClr>
                <a:srgbClr val="0000FF"/>
              </a:buClr>
              <a:buSzPct val="80769"/>
              <a:buNone/>
            </a:pPr>
            <a:r>
              <a:rPr lang="en-US">
                <a:solidFill>
                  <a:srgbClr val="0000FF"/>
                </a:solidFill>
                <a:latin typeface="Arial"/>
                <a:ea typeface="Arial"/>
                <a:cs typeface="Arial"/>
                <a:sym typeface="Arial"/>
              </a:rPr>
              <a:t>class</a:t>
            </a:r>
            <a:r>
              <a:rPr lang="en-US">
                <a:solidFill>
                  <a:srgbClr val="000000"/>
                </a:solidFill>
                <a:latin typeface="Arial"/>
                <a:ea typeface="Arial"/>
                <a:cs typeface="Arial"/>
                <a:sym typeface="Arial"/>
              </a:rPr>
              <a:t> Example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public</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static</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void</a:t>
            </a:r>
            <a:r>
              <a:rPr lang="en-US">
                <a:solidFill>
                  <a:srgbClr val="000000"/>
                </a:solidFill>
                <a:latin typeface="Arial"/>
                <a:ea typeface="Arial"/>
                <a:cs typeface="Arial"/>
                <a:sym typeface="Arial"/>
              </a:rPr>
              <a:t> Main(String[] args)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Dog d1 = </a:t>
            </a:r>
            <a:r>
              <a:rPr lang="en-US">
                <a:solidFill>
                  <a:srgbClr val="0000FF"/>
                </a:solidFill>
                <a:latin typeface="Arial"/>
                <a:ea typeface="Arial"/>
                <a:cs typeface="Arial"/>
                <a:sym typeface="Arial"/>
              </a:rPr>
              <a:t>new</a:t>
            </a:r>
            <a:r>
              <a:rPr lang="en-US">
                <a:solidFill>
                  <a:srgbClr val="000000"/>
                </a:solidFill>
                <a:latin typeface="Arial"/>
                <a:ea typeface="Arial"/>
                <a:cs typeface="Arial"/>
                <a:sym typeface="Arial"/>
              </a:rPr>
              <a:t> Dog(); Dog d2 = </a:t>
            </a:r>
            <a:r>
              <a:rPr lang="en-US">
                <a:solidFill>
                  <a:srgbClr val="0000FF"/>
                </a:solidFill>
                <a:latin typeface="Arial"/>
                <a:ea typeface="Arial"/>
                <a:cs typeface="Arial"/>
                <a:sym typeface="Arial"/>
              </a:rPr>
              <a:t>new</a:t>
            </a:r>
            <a:r>
              <a:rPr lang="en-US">
                <a:solidFill>
                  <a:srgbClr val="000000"/>
                </a:solidFill>
                <a:latin typeface="Arial"/>
                <a:ea typeface="Arial"/>
                <a:cs typeface="Arial"/>
                <a:sym typeface="Arial"/>
              </a:rPr>
              <a:t> Dog();</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4E8F00"/>
                </a:solidFill>
                <a:latin typeface="Arial"/>
                <a:ea typeface="Arial"/>
                <a:cs typeface="Arial"/>
                <a:sym typeface="Arial"/>
              </a:rPr>
              <a:t>// ThreadStarts represent the starting point</a:t>
            </a:r>
            <a:endParaRPr/>
          </a:p>
          <a:p>
            <a:pPr indent="0" lvl="0" marL="0" rtl="0" algn="l">
              <a:lnSpc>
                <a:spcPct val="90000"/>
              </a:lnSpc>
              <a:spcBef>
                <a:spcPts val="750"/>
              </a:spcBef>
              <a:spcAft>
                <a:spcPts val="0"/>
              </a:spcAft>
              <a:buClr>
                <a:srgbClr val="4E8F00"/>
              </a:buClr>
              <a:buSzPct val="80769"/>
              <a:buNone/>
            </a:pPr>
            <a:r>
              <a:rPr lang="en-US">
                <a:solidFill>
                  <a:srgbClr val="4E8F00"/>
                </a:solidFill>
                <a:latin typeface="Arial"/>
                <a:ea typeface="Arial"/>
                <a:cs typeface="Arial"/>
                <a:sym typeface="Arial"/>
              </a:rPr>
              <a:t>    // for the thread</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ThreadStart ts1 = </a:t>
            </a:r>
            <a:r>
              <a:rPr lang="en-US">
                <a:solidFill>
                  <a:srgbClr val="0000FF"/>
                </a:solidFill>
                <a:latin typeface="Arial"/>
                <a:ea typeface="Arial"/>
                <a:cs typeface="Arial"/>
                <a:sym typeface="Arial"/>
              </a:rPr>
              <a:t>new</a:t>
            </a:r>
            <a:r>
              <a:rPr lang="en-US">
                <a:solidFill>
                  <a:srgbClr val="000000"/>
                </a:solidFill>
                <a:latin typeface="Arial"/>
                <a:ea typeface="Arial"/>
                <a:cs typeface="Arial"/>
                <a:sym typeface="Arial"/>
              </a:rPr>
              <a:t> ThreadStart(d1.run);</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ThreadStart ts2 = </a:t>
            </a:r>
            <a:r>
              <a:rPr lang="en-US">
                <a:solidFill>
                  <a:srgbClr val="0000FF"/>
                </a:solidFill>
                <a:latin typeface="Arial"/>
                <a:ea typeface="Arial"/>
                <a:cs typeface="Arial"/>
                <a:sym typeface="Arial"/>
              </a:rPr>
              <a:t>new</a:t>
            </a:r>
            <a:r>
              <a:rPr lang="en-US">
                <a:solidFill>
                  <a:srgbClr val="000000"/>
                </a:solidFill>
                <a:latin typeface="Arial"/>
                <a:ea typeface="Arial"/>
                <a:cs typeface="Arial"/>
                <a:sym typeface="Arial"/>
              </a:rPr>
              <a:t> ThreadStart(d2.run);</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4E8F00"/>
                </a:solidFill>
                <a:latin typeface="Arial"/>
                <a:ea typeface="Arial"/>
                <a:cs typeface="Arial"/>
                <a:sym typeface="Arial"/>
              </a:rPr>
              <a:t>// Pass the ThreadStarts when creating Threads</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Thread t1 = </a:t>
            </a:r>
            <a:r>
              <a:rPr lang="en-US">
                <a:solidFill>
                  <a:srgbClr val="0000FF"/>
                </a:solidFill>
                <a:latin typeface="Arial"/>
                <a:ea typeface="Arial"/>
                <a:cs typeface="Arial"/>
                <a:sym typeface="Arial"/>
              </a:rPr>
              <a:t>new</a:t>
            </a:r>
            <a:r>
              <a:rPr lang="en-US">
                <a:solidFill>
                  <a:srgbClr val="000000"/>
                </a:solidFill>
                <a:latin typeface="Arial"/>
                <a:ea typeface="Arial"/>
                <a:cs typeface="Arial"/>
                <a:sym typeface="Arial"/>
              </a:rPr>
              <a:t> Thread(ts1);</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Thread t2 = </a:t>
            </a:r>
            <a:r>
              <a:rPr lang="en-US">
                <a:solidFill>
                  <a:srgbClr val="0000FF"/>
                </a:solidFill>
                <a:latin typeface="Arial"/>
                <a:ea typeface="Arial"/>
                <a:cs typeface="Arial"/>
                <a:sym typeface="Arial"/>
              </a:rPr>
              <a:t>new</a:t>
            </a:r>
            <a:r>
              <a:rPr lang="en-US">
                <a:solidFill>
                  <a:srgbClr val="000000"/>
                </a:solidFill>
                <a:latin typeface="Arial"/>
                <a:ea typeface="Arial"/>
                <a:cs typeface="Arial"/>
                <a:sym typeface="Arial"/>
              </a:rPr>
              <a:t> Thread(ts2);</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t1.Start();  t2.Start();</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5"/>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Courier New"/>
              <a:buNone/>
            </a:pPr>
            <a:r>
              <a:rPr b="1" lang="en-US" sz="3600">
                <a:latin typeface="Courier New"/>
                <a:ea typeface="Courier New"/>
                <a:cs typeface="Courier New"/>
                <a:sym typeface="Courier New"/>
              </a:rPr>
              <a:t>Thread Life Cycle</a:t>
            </a:r>
            <a:endParaRPr sz="3600" cap="none">
              <a:latin typeface="Calibri"/>
              <a:ea typeface="Calibri"/>
              <a:cs typeface="Calibri"/>
              <a:sym typeface="Calibri"/>
            </a:endParaRPr>
          </a:p>
        </p:txBody>
      </p:sp>
      <p:sp>
        <p:nvSpPr>
          <p:cNvPr id="168" name="Google Shape;168;p25"/>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a:bodyPr>
          <a:lstStyle/>
          <a:p>
            <a:pPr indent="-285750" lvl="0" marL="285750" rtl="0" algn="l">
              <a:lnSpc>
                <a:spcPct val="90000"/>
              </a:lnSpc>
              <a:spcBef>
                <a:spcPts val="0"/>
              </a:spcBef>
              <a:spcAft>
                <a:spcPts val="0"/>
              </a:spcAft>
              <a:buClr>
                <a:schemeClr val="dk1"/>
              </a:buClr>
              <a:buSzPts val="2100"/>
              <a:buFont typeface="Arial"/>
              <a:buChar char="•"/>
            </a:pPr>
            <a:r>
              <a:rPr lang="en-US">
                <a:solidFill>
                  <a:schemeClr val="dk1"/>
                </a:solidFill>
              </a:rPr>
              <a:t>Newborn State</a:t>
            </a:r>
            <a:endParaRPr/>
          </a:p>
          <a:p>
            <a:pPr indent="-285750" lvl="0" marL="285750" rtl="0" algn="l">
              <a:lnSpc>
                <a:spcPct val="90000"/>
              </a:lnSpc>
              <a:spcBef>
                <a:spcPts val="750"/>
              </a:spcBef>
              <a:spcAft>
                <a:spcPts val="0"/>
              </a:spcAft>
              <a:buClr>
                <a:schemeClr val="dk1"/>
              </a:buClr>
              <a:buSzPts val="2100"/>
              <a:buFont typeface="Arial"/>
              <a:buChar char="•"/>
            </a:pPr>
            <a:r>
              <a:rPr lang="en-US">
                <a:solidFill>
                  <a:schemeClr val="dk1"/>
                </a:solidFill>
              </a:rPr>
              <a:t>Runnable State</a:t>
            </a:r>
            <a:endParaRPr/>
          </a:p>
          <a:p>
            <a:pPr indent="-285750" lvl="0" marL="285750" rtl="0" algn="l">
              <a:lnSpc>
                <a:spcPct val="90000"/>
              </a:lnSpc>
              <a:spcBef>
                <a:spcPts val="750"/>
              </a:spcBef>
              <a:spcAft>
                <a:spcPts val="0"/>
              </a:spcAft>
              <a:buClr>
                <a:schemeClr val="dk1"/>
              </a:buClr>
              <a:buSzPts val="2100"/>
              <a:buFont typeface="Arial"/>
              <a:buChar char="•"/>
            </a:pPr>
            <a:r>
              <a:rPr lang="en-US">
                <a:solidFill>
                  <a:schemeClr val="dk1"/>
                </a:solidFill>
              </a:rPr>
              <a:t>Running State</a:t>
            </a:r>
            <a:endParaRPr/>
          </a:p>
          <a:p>
            <a:pPr indent="-285750" lvl="0" marL="285750" rtl="0" algn="l">
              <a:lnSpc>
                <a:spcPct val="90000"/>
              </a:lnSpc>
              <a:spcBef>
                <a:spcPts val="750"/>
              </a:spcBef>
              <a:spcAft>
                <a:spcPts val="0"/>
              </a:spcAft>
              <a:buClr>
                <a:schemeClr val="dk1"/>
              </a:buClr>
              <a:buSzPts val="2100"/>
              <a:buFont typeface="Arial"/>
              <a:buChar char="•"/>
            </a:pPr>
            <a:r>
              <a:rPr lang="en-US">
                <a:solidFill>
                  <a:schemeClr val="dk1"/>
                </a:solidFill>
              </a:rPr>
              <a:t>Blocked State</a:t>
            </a:r>
            <a:endParaRPr/>
          </a:p>
          <a:p>
            <a:pPr indent="-285750" lvl="0" marL="285750" rtl="0" algn="l">
              <a:lnSpc>
                <a:spcPct val="90000"/>
              </a:lnSpc>
              <a:spcBef>
                <a:spcPts val="750"/>
              </a:spcBef>
              <a:spcAft>
                <a:spcPts val="0"/>
              </a:spcAft>
              <a:buClr>
                <a:schemeClr val="dk1"/>
              </a:buClr>
              <a:buSzPts val="2100"/>
              <a:buFont typeface="Arial"/>
              <a:buChar char="•"/>
            </a:pPr>
            <a:r>
              <a:rPr lang="en-US">
                <a:solidFill>
                  <a:schemeClr val="dk1"/>
                </a:solidFill>
              </a:rPr>
              <a:t>Dead State</a:t>
            </a:r>
            <a:endParaRPr/>
          </a:p>
        </p:txBody>
      </p:sp>
      <p:grpSp>
        <p:nvGrpSpPr>
          <p:cNvPr id="169" name="Google Shape;169;p25"/>
          <p:cNvGrpSpPr/>
          <p:nvPr/>
        </p:nvGrpSpPr>
        <p:grpSpPr>
          <a:xfrm>
            <a:off x="594209" y="1905000"/>
            <a:ext cx="7559191" cy="3981276"/>
            <a:chOff x="217" y="1465"/>
            <a:chExt cx="7847" cy="4968"/>
          </a:xfrm>
        </p:grpSpPr>
        <p:sp>
          <p:nvSpPr>
            <p:cNvPr id="170" name="Google Shape;170;p25"/>
            <p:cNvSpPr txBox="1"/>
            <p:nvPr/>
          </p:nvSpPr>
          <p:spPr>
            <a:xfrm>
              <a:off x="4176" y="2293"/>
              <a:ext cx="576" cy="288"/>
            </a:xfrm>
            <a:prstGeom prst="rect">
              <a:avLst/>
            </a:prstGeom>
            <a:solidFill>
              <a:srgbClr val="FFFFFF"/>
            </a:solidFill>
            <a:ln>
              <a:noFill/>
            </a:ln>
          </p:spPr>
          <p:txBody>
            <a:bodyPr anchorCtr="0" anchor="t" bIns="0" lIns="0" spcFirstLastPara="1" rIns="0" wrap="square" tIns="0">
              <a:noAutofit/>
            </a:bodyPr>
            <a:lstStyle/>
            <a:p>
              <a:pPr indent="0" lvl="0" marL="0" marR="0" rtl="0" algn="ctr">
                <a:spcBef>
                  <a:spcPts val="0"/>
                </a:spcBef>
                <a:spcAft>
                  <a:spcPts val="0"/>
                </a:spcAft>
                <a:buNone/>
              </a:pPr>
              <a:r>
                <a:rPr lang="en-US" sz="800">
                  <a:solidFill>
                    <a:schemeClr val="dk1"/>
                  </a:solidFill>
                  <a:latin typeface="Courier New"/>
                  <a:ea typeface="Courier New"/>
                  <a:cs typeface="Courier New"/>
                  <a:sym typeface="Courier New"/>
                </a:rPr>
                <a:t>Stop</a:t>
              </a:r>
              <a:endParaRPr sz="900">
                <a:solidFill>
                  <a:schemeClr val="dk1"/>
                </a:solidFill>
                <a:latin typeface="Courier New"/>
                <a:ea typeface="Courier New"/>
                <a:cs typeface="Courier New"/>
                <a:sym typeface="Courier New"/>
              </a:endParaRPr>
            </a:p>
          </p:txBody>
        </p:sp>
        <p:sp>
          <p:nvSpPr>
            <p:cNvPr id="171" name="Google Shape;171;p25"/>
            <p:cNvSpPr txBox="1"/>
            <p:nvPr/>
          </p:nvSpPr>
          <p:spPr>
            <a:xfrm>
              <a:off x="5472" y="2160"/>
              <a:ext cx="675" cy="288"/>
            </a:xfrm>
            <a:prstGeom prst="rect">
              <a:avLst/>
            </a:prstGeom>
            <a:solidFill>
              <a:srgbClr val="FFFFFF"/>
            </a:solidFill>
            <a:ln>
              <a:noFill/>
            </a:ln>
          </p:spPr>
          <p:txBody>
            <a:bodyPr anchorCtr="0" anchor="t" bIns="0" lIns="0" spcFirstLastPara="1" rIns="0" wrap="square" tIns="0">
              <a:noAutofit/>
            </a:bodyPr>
            <a:lstStyle/>
            <a:p>
              <a:pPr indent="0" lvl="0" marL="0" marR="0" rtl="0" algn="ctr">
                <a:spcBef>
                  <a:spcPts val="0"/>
                </a:spcBef>
                <a:spcAft>
                  <a:spcPts val="0"/>
                </a:spcAft>
                <a:buNone/>
              </a:pPr>
              <a:r>
                <a:rPr lang="en-US" sz="800">
                  <a:solidFill>
                    <a:schemeClr val="dk1"/>
                  </a:solidFill>
                  <a:latin typeface="Courier New"/>
                  <a:ea typeface="Courier New"/>
                  <a:cs typeface="Courier New"/>
                  <a:sym typeface="Courier New"/>
                </a:rPr>
                <a:t>Start</a:t>
              </a:r>
              <a:endParaRPr sz="900">
                <a:solidFill>
                  <a:schemeClr val="dk1"/>
                </a:solidFill>
                <a:latin typeface="Courier New"/>
                <a:ea typeface="Courier New"/>
                <a:cs typeface="Courier New"/>
                <a:sym typeface="Courier New"/>
              </a:endParaRPr>
            </a:p>
          </p:txBody>
        </p:sp>
        <p:sp>
          <p:nvSpPr>
            <p:cNvPr id="172" name="Google Shape;172;p25"/>
            <p:cNvSpPr txBox="1"/>
            <p:nvPr/>
          </p:nvSpPr>
          <p:spPr>
            <a:xfrm>
              <a:off x="6336" y="1555"/>
              <a:ext cx="1152" cy="288"/>
            </a:xfrm>
            <a:prstGeom prst="rect">
              <a:avLst/>
            </a:prstGeom>
            <a:solidFill>
              <a:srgbClr val="FFFFFF"/>
            </a:solidFill>
            <a:ln>
              <a:noFill/>
            </a:ln>
          </p:spPr>
          <p:txBody>
            <a:bodyPr anchorCtr="0" anchor="t" bIns="0" lIns="0" spcFirstLastPara="1" rIns="0" wrap="square" tIns="0">
              <a:noAutofit/>
            </a:bodyPr>
            <a:lstStyle/>
            <a:p>
              <a:pPr indent="0" lvl="0" marL="0" marR="0" rtl="0" algn="ctr">
                <a:spcBef>
                  <a:spcPts val="0"/>
                </a:spcBef>
                <a:spcAft>
                  <a:spcPts val="0"/>
                </a:spcAft>
                <a:buNone/>
              </a:pPr>
              <a:r>
                <a:rPr lang="en-US" sz="800">
                  <a:solidFill>
                    <a:schemeClr val="dk1"/>
                  </a:solidFill>
                  <a:latin typeface="Courier New"/>
                  <a:ea typeface="Courier New"/>
                  <a:cs typeface="Courier New"/>
                  <a:sym typeface="Courier New"/>
                </a:rPr>
                <a:t>New Thread</a:t>
              </a:r>
              <a:endParaRPr sz="1000">
                <a:solidFill>
                  <a:schemeClr val="dk1"/>
                </a:solidFill>
                <a:latin typeface="Times New Roman"/>
                <a:ea typeface="Times New Roman"/>
                <a:cs typeface="Times New Roman"/>
                <a:sym typeface="Times New Roman"/>
              </a:endParaRPr>
            </a:p>
          </p:txBody>
        </p:sp>
        <p:sp>
          <p:nvSpPr>
            <p:cNvPr id="173" name="Google Shape;173;p25"/>
            <p:cNvSpPr txBox="1"/>
            <p:nvPr/>
          </p:nvSpPr>
          <p:spPr>
            <a:xfrm>
              <a:off x="2448" y="3744"/>
              <a:ext cx="1440" cy="288"/>
            </a:xfrm>
            <a:prstGeom prst="rect">
              <a:avLst/>
            </a:prstGeom>
            <a:solidFill>
              <a:srgbClr val="FFFFFF"/>
            </a:solidFill>
            <a:ln>
              <a:noFill/>
            </a:ln>
          </p:spPr>
          <p:txBody>
            <a:bodyPr anchorCtr="0" anchor="t" bIns="0" lIns="0" spcFirstLastPara="1" rIns="0" wrap="square" tIns="0">
              <a:noAutofit/>
            </a:bodyPr>
            <a:lstStyle/>
            <a:p>
              <a:pPr indent="0" lvl="0" marL="0" marR="0" rtl="0" algn="ctr">
                <a:spcBef>
                  <a:spcPts val="0"/>
                </a:spcBef>
                <a:spcAft>
                  <a:spcPts val="0"/>
                </a:spcAft>
                <a:buNone/>
              </a:pPr>
              <a:r>
                <a:rPr lang="en-US" sz="800">
                  <a:solidFill>
                    <a:schemeClr val="dk1"/>
                  </a:solidFill>
                  <a:latin typeface="Courier New"/>
                  <a:ea typeface="Courier New"/>
                  <a:cs typeface="Courier New"/>
                  <a:sym typeface="Courier New"/>
                </a:rPr>
                <a:t>Killed Thread</a:t>
              </a:r>
              <a:endParaRPr sz="1000">
                <a:solidFill>
                  <a:schemeClr val="dk1"/>
                </a:solidFill>
                <a:latin typeface="Times New Roman"/>
                <a:ea typeface="Times New Roman"/>
                <a:cs typeface="Times New Roman"/>
                <a:sym typeface="Times New Roman"/>
              </a:endParaRPr>
            </a:p>
          </p:txBody>
        </p:sp>
        <p:sp>
          <p:nvSpPr>
            <p:cNvPr id="174" name="Google Shape;174;p25"/>
            <p:cNvSpPr txBox="1"/>
            <p:nvPr/>
          </p:nvSpPr>
          <p:spPr>
            <a:xfrm>
              <a:off x="4752" y="5209"/>
              <a:ext cx="1728" cy="432"/>
            </a:xfrm>
            <a:prstGeom prst="rect">
              <a:avLst/>
            </a:prstGeom>
            <a:solidFill>
              <a:srgbClr val="FFFFFF"/>
            </a:solidFill>
            <a:ln>
              <a:noFill/>
            </a:ln>
          </p:spPr>
          <p:txBody>
            <a:bodyPr anchorCtr="0" anchor="t" bIns="0" lIns="0" spcFirstLastPara="1" rIns="0" wrap="square" tIns="0">
              <a:noAutofit/>
            </a:bodyPr>
            <a:lstStyle/>
            <a:p>
              <a:pPr indent="0" lvl="0" marL="0" marR="0" rtl="0" algn="ctr">
                <a:spcBef>
                  <a:spcPts val="0"/>
                </a:spcBef>
                <a:spcAft>
                  <a:spcPts val="0"/>
                </a:spcAft>
                <a:buNone/>
              </a:pPr>
              <a:r>
                <a:rPr lang="en-US" sz="800">
                  <a:solidFill>
                    <a:schemeClr val="dk1"/>
                  </a:solidFill>
                  <a:latin typeface="Courier New"/>
                  <a:ea typeface="Courier New"/>
                  <a:cs typeface="Courier New"/>
                  <a:sym typeface="Courier New"/>
                </a:rPr>
                <a:t>Idle Thread</a:t>
              </a:r>
              <a:endParaRPr sz="1000">
                <a:solidFill>
                  <a:schemeClr val="dk1"/>
                </a:solidFill>
                <a:latin typeface="Times New Roman"/>
                <a:ea typeface="Times New Roman"/>
                <a:cs typeface="Times New Roman"/>
                <a:sym typeface="Times New Roman"/>
              </a:endParaRPr>
            </a:p>
            <a:p>
              <a:pPr indent="0" lvl="0" marL="0" marR="0" rtl="0" algn="ctr">
                <a:spcBef>
                  <a:spcPts val="0"/>
                </a:spcBef>
                <a:spcAft>
                  <a:spcPts val="0"/>
                </a:spcAft>
                <a:buNone/>
              </a:pPr>
              <a:r>
                <a:rPr lang="en-US" sz="800">
                  <a:solidFill>
                    <a:schemeClr val="dk1"/>
                  </a:solidFill>
                  <a:latin typeface="Courier New"/>
                  <a:ea typeface="Courier New"/>
                  <a:cs typeface="Courier New"/>
                  <a:sym typeface="Courier New"/>
                </a:rPr>
                <a:t>(Not Runnable)</a:t>
              </a:r>
              <a:endParaRPr sz="1000">
                <a:solidFill>
                  <a:schemeClr val="dk1"/>
                </a:solidFill>
                <a:latin typeface="Times New Roman"/>
                <a:ea typeface="Times New Roman"/>
                <a:cs typeface="Times New Roman"/>
                <a:sym typeface="Times New Roman"/>
              </a:endParaRPr>
            </a:p>
          </p:txBody>
        </p:sp>
        <p:sp>
          <p:nvSpPr>
            <p:cNvPr id="175" name="Google Shape;175;p25"/>
            <p:cNvSpPr txBox="1"/>
            <p:nvPr/>
          </p:nvSpPr>
          <p:spPr>
            <a:xfrm>
              <a:off x="6624" y="4201"/>
              <a:ext cx="1296" cy="432"/>
            </a:xfrm>
            <a:prstGeom prst="rect">
              <a:avLst/>
            </a:prstGeom>
            <a:solidFill>
              <a:srgbClr val="FFFFFF"/>
            </a:solidFill>
            <a:ln>
              <a:noFill/>
            </a:ln>
          </p:spPr>
          <p:txBody>
            <a:bodyPr anchorCtr="0" anchor="t" bIns="0" lIns="0" spcFirstLastPara="1" rIns="0" wrap="square" tIns="0">
              <a:noAutofit/>
            </a:bodyPr>
            <a:lstStyle/>
            <a:p>
              <a:pPr indent="0" lvl="0" marL="0" marR="0" rtl="0" algn="ctr">
                <a:spcBef>
                  <a:spcPts val="0"/>
                </a:spcBef>
                <a:spcAft>
                  <a:spcPts val="0"/>
                </a:spcAft>
                <a:buNone/>
              </a:pPr>
              <a:r>
                <a:rPr lang="en-US" sz="800">
                  <a:solidFill>
                    <a:schemeClr val="dk1"/>
                  </a:solidFill>
                  <a:latin typeface="Courier New"/>
                  <a:ea typeface="Courier New"/>
                  <a:cs typeface="Courier New"/>
                  <a:sym typeface="Courier New"/>
                </a:rPr>
                <a:t>sleep, wait</a:t>
              </a:r>
              <a:endParaRPr sz="1000">
                <a:solidFill>
                  <a:schemeClr val="dk1"/>
                </a:solidFill>
                <a:latin typeface="Times New Roman"/>
                <a:ea typeface="Times New Roman"/>
                <a:cs typeface="Times New Roman"/>
                <a:sym typeface="Times New Roman"/>
              </a:endParaRPr>
            </a:p>
            <a:p>
              <a:pPr indent="0" lvl="0" marL="0" marR="0" rtl="0" algn="ctr">
                <a:spcBef>
                  <a:spcPts val="0"/>
                </a:spcBef>
                <a:spcAft>
                  <a:spcPts val="0"/>
                </a:spcAft>
                <a:buNone/>
              </a:pPr>
              <a:r>
                <a:rPr lang="en-US" sz="800">
                  <a:solidFill>
                    <a:schemeClr val="dk1"/>
                  </a:solidFill>
                  <a:latin typeface="Courier New"/>
                  <a:ea typeface="Courier New"/>
                  <a:cs typeface="Courier New"/>
                  <a:sym typeface="Courier New"/>
                </a:rPr>
                <a:t>suspend </a:t>
              </a:r>
              <a:endParaRPr sz="1000">
                <a:solidFill>
                  <a:schemeClr val="dk1"/>
                </a:solidFill>
                <a:latin typeface="Times New Roman"/>
                <a:ea typeface="Times New Roman"/>
                <a:cs typeface="Times New Roman"/>
                <a:sym typeface="Times New Roman"/>
              </a:endParaRPr>
            </a:p>
          </p:txBody>
        </p:sp>
        <p:sp>
          <p:nvSpPr>
            <p:cNvPr id="176" name="Google Shape;176;p25"/>
            <p:cNvSpPr txBox="1"/>
            <p:nvPr/>
          </p:nvSpPr>
          <p:spPr>
            <a:xfrm>
              <a:off x="5328" y="4201"/>
              <a:ext cx="864" cy="432"/>
            </a:xfrm>
            <a:prstGeom prst="rect">
              <a:avLst/>
            </a:prstGeom>
            <a:solidFill>
              <a:srgbClr val="FFFFFF"/>
            </a:solidFill>
            <a:ln>
              <a:noFill/>
            </a:ln>
          </p:spPr>
          <p:txBody>
            <a:bodyPr anchorCtr="0" anchor="t" bIns="0" lIns="0" spcFirstLastPara="1" rIns="0" wrap="square" tIns="0">
              <a:noAutofit/>
            </a:bodyPr>
            <a:lstStyle/>
            <a:p>
              <a:pPr indent="0" lvl="0" marL="0" marR="0" rtl="0" algn="ctr">
                <a:spcBef>
                  <a:spcPts val="0"/>
                </a:spcBef>
                <a:spcAft>
                  <a:spcPts val="0"/>
                </a:spcAft>
                <a:buNone/>
              </a:pPr>
              <a:r>
                <a:rPr lang="en-US" sz="800">
                  <a:solidFill>
                    <a:schemeClr val="dk1"/>
                  </a:solidFill>
                  <a:latin typeface="Courier New"/>
                  <a:ea typeface="Courier New"/>
                  <a:cs typeface="Courier New"/>
                  <a:sym typeface="Courier New"/>
                </a:rPr>
                <a:t>resume notify</a:t>
              </a:r>
              <a:endParaRPr sz="1000">
                <a:solidFill>
                  <a:schemeClr val="dk1"/>
                </a:solidFill>
                <a:latin typeface="Times New Roman"/>
                <a:ea typeface="Times New Roman"/>
                <a:cs typeface="Times New Roman"/>
                <a:sym typeface="Times New Roman"/>
              </a:endParaRPr>
            </a:p>
          </p:txBody>
        </p:sp>
        <p:sp>
          <p:nvSpPr>
            <p:cNvPr id="177" name="Google Shape;177;p25"/>
            <p:cNvSpPr txBox="1"/>
            <p:nvPr/>
          </p:nvSpPr>
          <p:spPr>
            <a:xfrm>
              <a:off x="4032" y="4033"/>
              <a:ext cx="576" cy="288"/>
            </a:xfrm>
            <a:prstGeom prst="rect">
              <a:avLst/>
            </a:prstGeom>
            <a:solidFill>
              <a:srgbClr val="FFFFFF"/>
            </a:solidFill>
            <a:ln>
              <a:noFill/>
            </a:ln>
          </p:spPr>
          <p:txBody>
            <a:bodyPr anchorCtr="0" anchor="t" bIns="0" lIns="0" spcFirstLastPara="1" rIns="0" wrap="square" tIns="0">
              <a:noAutofit/>
            </a:bodyPr>
            <a:lstStyle/>
            <a:p>
              <a:pPr indent="0" lvl="0" marL="0" marR="0" rtl="0" algn="ctr">
                <a:spcBef>
                  <a:spcPts val="0"/>
                </a:spcBef>
                <a:spcAft>
                  <a:spcPts val="0"/>
                </a:spcAft>
                <a:buNone/>
              </a:pPr>
              <a:r>
                <a:rPr lang="en-US" sz="800">
                  <a:solidFill>
                    <a:schemeClr val="dk1"/>
                  </a:solidFill>
                  <a:latin typeface="Courier New"/>
                  <a:ea typeface="Courier New"/>
                  <a:cs typeface="Courier New"/>
                  <a:sym typeface="Courier New"/>
                </a:rPr>
                <a:t>Stop</a:t>
              </a:r>
              <a:endParaRPr sz="900">
                <a:solidFill>
                  <a:schemeClr val="dk1"/>
                </a:solidFill>
                <a:latin typeface="Courier New"/>
                <a:ea typeface="Courier New"/>
                <a:cs typeface="Courier New"/>
                <a:sym typeface="Courier New"/>
              </a:endParaRPr>
            </a:p>
          </p:txBody>
        </p:sp>
        <p:sp>
          <p:nvSpPr>
            <p:cNvPr id="178" name="Google Shape;178;p25"/>
            <p:cNvSpPr/>
            <p:nvPr/>
          </p:nvSpPr>
          <p:spPr>
            <a:xfrm>
              <a:off x="4752" y="2617"/>
              <a:ext cx="3024" cy="1440"/>
            </a:xfrm>
            <a:prstGeom prst="rect">
              <a:avLst/>
            </a:prstGeom>
            <a:solidFill>
              <a:srgbClr val="FFFFFF"/>
            </a:solidFill>
            <a:ln cap="flat" cmpd="dbl" w="38100">
              <a:solidFill>
                <a:srgbClr val="000000"/>
              </a:solidFill>
              <a:prstDash val="solid"/>
              <a:miter lim="800000"/>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rPr lang="en-US" sz="1000">
                  <a:solidFill>
                    <a:schemeClr val="dk1"/>
                  </a:solidFill>
                  <a:latin typeface="Times New Roman"/>
                  <a:ea typeface="Times New Roman"/>
                  <a:cs typeface="Times New Roman"/>
                  <a:sym typeface="Times New Roman"/>
                </a:rPr>
                <a:t> </a:t>
              </a:r>
              <a:endParaRPr/>
            </a:p>
          </p:txBody>
        </p:sp>
        <p:sp>
          <p:nvSpPr>
            <p:cNvPr id="179" name="Google Shape;179;p25"/>
            <p:cNvSpPr/>
            <p:nvPr/>
          </p:nvSpPr>
          <p:spPr>
            <a:xfrm>
              <a:off x="4896" y="3193"/>
              <a:ext cx="1152" cy="432"/>
            </a:xfrm>
            <a:prstGeom prst="ellipse">
              <a:avLst/>
            </a:prstGeom>
            <a:solidFill>
              <a:srgbClr val="FFFFFF"/>
            </a:solidFill>
            <a:ln cap="flat" cmpd="sng" w="9525">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rPr lang="en-US" sz="1000">
                  <a:solidFill>
                    <a:schemeClr val="dk1"/>
                  </a:solidFill>
                  <a:latin typeface="Times New Roman"/>
                  <a:ea typeface="Times New Roman"/>
                  <a:cs typeface="Times New Roman"/>
                  <a:sym typeface="Times New Roman"/>
                </a:rPr>
                <a:t>Runnable</a:t>
              </a:r>
              <a:endParaRPr/>
            </a:p>
          </p:txBody>
        </p:sp>
        <p:sp>
          <p:nvSpPr>
            <p:cNvPr id="180" name="Google Shape;180;p25"/>
            <p:cNvSpPr/>
            <p:nvPr/>
          </p:nvSpPr>
          <p:spPr>
            <a:xfrm>
              <a:off x="6480" y="3193"/>
              <a:ext cx="1152" cy="432"/>
            </a:xfrm>
            <a:prstGeom prst="ellipse">
              <a:avLst/>
            </a:prstGeom>
            <a:solidFill>
              <a:srgbClr val="FFFFFF"/>
            </a:solidFill>
            <a:ln cap="flat" cmpd="sng" w="9525">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rPr lang="en-US" sz="1000">
                  <a:solidFill>
                    <a:schemeClr val="dk1"/>
                  </a:solidFill>
                  <a:latin typeface="Times New Roman"/>
                  <a:ea typeface="Times New Roman"/>
                  <a:cs typeface="Times New Roman"/>
                  <a:sym typeface="Times New Roman"/>
                </a:rPr>
                <a:t>Running</a:t>
              </a:r>
              <a:endParaRPr/>
            </a:p>
          </p:txBody>
        </p:sp>
        <p:sp>
          <p:nvSpPr>
            <p:cNvPr id="181" name="Google Shape;181;p25"/>
            <p:cNvSpPr txBox="1"/>
            <p:nvPr/>
          </p:nvSpPr>
          <p:spPr>
            <a:xfrm>
              <a:off x="4608" y="1465"/>
              <a:ext cx="1584" cy="432"/>
            </a:xfrm>
            <a:prstGeom prst="rect">
              <a:avLst/>
            </a:prstGeom>
            <a:solidFill>
              <a:srgbClr val="FFFFFF"/>
            </a:solidFill>
            <a:ln cap="flat" cmpd="dbl" w="38100">
              <a:solidFill>
                <a:srgbClr val="000000"/>
              </a:solidFill>
              <a:prstDash val="solid"/>
              <a:miter lim="800000"/>
              <a:headEnd len="sm" w="sm" type="none"/>
              <a:tailEnd len="sm" w="sm" type="none"/>
            </a:ln>
          </p:spPr>
          <p:txBody>
            <a:bodyPr anchorCtr="0" anchor="t" bIns="0" lIns="0" spcFirstLastPara="1" rIns="0" wrap="square" tIns="0">
              <a:noAutofit/>
            </a:bodyPr>
            <a:lstStyle/>
            <a:p>
              <a:pPr indent="0" lvl="0" marL="0" marR="0" rtl="0" algn="ctr">
                <a:spcBef>
                  <a:spcPts val="0"/>
                </a:spcBef>
                <a:spcAft>
                  <a:spcPts val="0"/>
                </a:spcAft>
                <a:buNone/>
              </a:pPr>
              <a:r>
                <a:rPr lang="en-US" sz="1000">
                  <a:solidFill>
                    <a:schemeClr val="dk1"/>
                  </a:solidFill>
                  <a:latin typeface="Times New Roman"/>
                  <a:ea typeface="Times New Roman"/>
                  <a:cs typeface="Times New Roman"/>
                  <a:sym typeface="Times New Roman"/>
                </a:rPr>
                <a:t>Newborn</a:t>
              </a:r>
              <a:endParaRPr/>
            </a:p>
          </p:txBody>
        </p:sp>
        <p:cxnSp>
          <p:nvCxnSpPr>
            <p:cNvPr id="182" name="Google Shape;182;p25"/>
            <p:cNvCxnSpPr/>
            <p:nvPr/>
          </p:nvCxnSpPr>
          <p:spPr>
            <a:xfrm>
              <a:off x="5472" y="1872"/>
              <a:ext cx="0" cy="720"/>
            </a:xfrm>
            <a:prstGeom prst="straightConnector1">
              <a:avLst/>
            </a:prstGeom>
            <a:noFill/>
            <a:ln cap="flat" cmpd="sng" w="9525">
              <a:solidFill>
                <a:srgbClr val="000000"/>
              </a:solidFill>
              <a:prstDash val="solid"/>
              <a:round/>
              <a:headEnd len="med" w="med" type="none"/>
              <a:tailEnd len="med" w="med" type="triangle"/>
            </a:ln>
          </p:spPr>
        </p:cxnSp>
        <p:cxnSp>
          <p:nvCxnSpPr>
            <p:cNvPr id="183" name="Google Shape;183;p25"/>
            <p:cNvCxnSpPr/>
            <p:nvPr/>
          </p:nvCxnSpPr>
          <p:spPr>
            <a:xfrm>
              <a:off x="7056" y="2905"/>
              <a:ext cx="0" cy="288"/>
            </a:xfrm>
            <a:prstGeom prst="straightConnector1">
              <a:avLst/>
            </a:prstGeom>
            <a:noFill/>
            <a:ln cap="flat" cmpd="sng" w="9525">
              <a:solidFill>
                <a:srgbClr val="000000"/>
              </a:solidFill>
              <a:prstDash val="solid"/>
              <a:round/>
              <a:headEnd len="med" w="med" type="none"/>
              <a:tailEnd len="med" w="med" type="triangle"/>
            </a:ln>
          </p:spPr>
        </p:cxnSp>
        <p:cxnSp>
          <p:nvCxnSpPr>
            <p:cNvPr id="184" name="Google Shape;184;p25"/>
            <p:cNvCxnSpPr/>
            <p:nvPr/>
          </p:nvCxnSpPr>
          <p:spPr>
            <a:xfrm>
              <a:off x="5472" y="2905"/>
              <a:ext cx="1584" cy="0"/>
            </a:xfrm>
            <a:prstGeom prst="straightConnector1">
              <a:avLst/>
            </a:prstGeom>
            <a:noFill/>
            <a:ln cap="flat" cmpd="sng" w="9525">
              <a:solidFill>
                <a:srgbClr val="000000"/>
              </a:solidFill>
              <a:prstDash val="solid"/>
              <a:round/>
              <a:headEnd len="med" w="med" type="none"/>
              <a:tailEnd len="med" w="med" type="none"/>
            </a:ln>
          </p:spPr>
        </p:cxnSp>
        <p:cxnSp>
          <p:nvCxnSpPr>
            <p:cNvPr id="185" name="Google Shape;185;p25"/>
            <p:cNvCxnSpPr/>
            <p:nvPr/>
          </p:nvCxnSpPr>
          <p:spPr>
            <a:xfrm>
              <a:off x="5472" y="2905"/>
              <a:ext cx="0" cy="288"/>
            </a:xfrm>
            <a:prstGeom prst="straightConnector1">
              <a:avLst/>
            </a:prstGeom>
            <a:noFill/>
            <a:ln cap="flat" cmpd="sng" w="9525">
              <a:solidFill>
                <a:srgbClr val="000000"/>
              </a:solidFill>
              <a:prstDash val="solid"/>
              <a:round/>
              <a:headEnd len="med" w="med" type="none"/>
              <a:tailEnd len="med" w="med" type="none"/>
            </a:ln>
          </p:spPr>
        </p:cxnSp>
        <p:cxnSp>
          <p:nvCxnSpPr>
            <p:cNvPr id="186" name="Google Shape;186;p25"/>
            <p:cNvCxnSpPr/>
            <p:nvPr/>
          </p:nvCxnSpPr>
          <p:spPr>
            <a:xfrm>
              <a:off x="5472" y="3625"/>
              <a:ext cx="0" cy="288"/>
            </a:xfrm>
            <a:prstGeom prst="straightConnector1">
              <a:avLst/>
            </a:prstGeom>
            <a:noFill/>
            <a:ln cap="flat" cmpd="sng" w="9525">
              <a:solidFill>
                <a:srgbClr val="000000"/>
              </a:solidFill>
              <a:prstDash val="solid"/>
              <a:round/>
              <a:headEnd len="med" w="med" type="triangle"/>
              <a:tailEnd len="med" w="med" type="none"/>
            </a:ln>
          </p:spPr>
        </p:cxnSp>
        <p:cxnSp>
          <p:nvCxnSpPr>
            <p:cNvPr id="187" name="Google Shape;187;p25"/>
            <p:cNvCxnSpPr/>
            <p:nvPr/>
          </p:nvCxnSpPr>
          <p:spPr>
            <a:xfrm>
              <a:off x="5472" y="3913"/>
              <a:ext cx="1584" cy="0"/>
            </a:xfrm>
            <a:prstGeom prst="straightConnector1">
              <a:avLst/>
            </a:prstGeom>
            <a:noFill/>
            <a:ln cap="flat" cmpd="sng" w="9525">
              <a:solidFill>
                <a:srgbClr val="000000"/>
              </a:solidFill>
              <a:prstDash val="solid"/>
              <a:round/>
              <a:headEnd len="med" w="med" type="none"/>
              <a:tailEnd len="med" w="med" type="none"/>
            </a:ln>
          </p:spPr>
        </p:cxnSp>
        <p:cxnSp>
          <p:nvCxnSpPr>
            <p:cNvPr id="188" name="Google Shape;188;p25"/>
            <p:cNvCxnSpPr/>
            <p:nvPr/>
          </p:nvCxnSpPr>
          <p:spPr>
            <a:xfrm>
              <a:off x="7041" y="3625"/>
              <a:ext cx="0" cy="288"/>
            </a:xfrm>
            <a:prstGeom prst="straightConnector1">
              <a:avLst/>
            </a:prstGeom>
            <a:noFill/>
            <a:ln cap="flat" cmpd="sng" w="9525">
              <a:solidFill>
                <a:srgbClr val="000000"/>
              </a:solidFill>
              <a:prstDash val="solid"/>
              <a:round/>
              <a:headEnd len="med" w="med" type="none"/>
              <a:tailEnd len="med" w="med" type="none"/>
            </a:ln>
          </p:spPr>
        </p:cxnSp>
        <p:sp>
          <p:nvSpPr>
            <p:cNvPr id="189" name="Google Shape;189;p25"/>
            <p:cNvSpPr txBox="1"/>
            <p:nvPr/>
          </p:nvSpPr>
          <p:spPr>
            <a:xfrm>
              <a:off x="5904" y="3610"/>
              <a:ext cx="720" cy="288"/>
            </a:xfrm>
            <a:prstGeom prst="rect">
              <a:avLst/>
            </a:prstGeom>
            <a:solidFill>
              <a:srgbClr val="FFFFFF"/>
            </a:solidFill>
            <a:ln>
              <a:noFill/>
            </a:ln>
          </p:spPr>
          <p:txBody>
            <a:bodyPr anchorCtr="0" anchor="t" bIns="0" lIns="0" spcFirstLastPara="1" rIns="0" wrap="square" tIns="0">
              <a:noAutofit/>
            </a:bodyPr>
            <a:lstStyle/>
            <a:p>
              <a:pPr indent="0" lvl="0" marL="0" marR="0" rtl="0" algn="ctr">
                <a:spcBef>
                  <a:spcPts val="0"/>
                </a:spcBef>
                <a:spcAft>
                  <a:spcPts val="0"/>
                </a:spcAft>
                <a:buNone/>
              </a:pPr>
              <a:r>
                <a:rPr lang="en-US" sz="800">
                  <a:solidFill>
                    <a:schemeClr val="dk1"/>
                  </a:solidFill>
                  <a:latin typeface="Courier New"/>
                  <a:ea typeface="Courier New"/>
                  <a:cs typeface="Courier New"/>
                  <a:sym typeface="Courier New"/>
                </a:rPr>
                <a:t>yield</a:t>
              </a:r>
              <a:endParaRPr sz="1000">
                <a:solidFill>
                  <a:schemeClr val="dk1"/>
                </a:solidFill>
                <a:latin typeface="Times New Roman"/>
                <a:ea typeface="Times New Roman"/>
                <a:cs typeface="Times New Roman"/>
                <a:sym typeface="Times New Roman"/>
              </a:endParaRPr>
            </a:p>
          </p:txBody>
        </p:sp>
        <p:sp>
          <p:nvSpPr>
            <p:cNvPr id="190" name="Google Shape;190;p25"/>
            <p:cNvSpPr txBox="1"/>
            <p:nvPr/>
          </p:nvSpPr>
          <p:spPr>
            <a:xfrm>
              <a:off x="4752" y="4777"/>
              <a:ext cx="2304" cy="432"/>
            </a:xfrm>
            <a:prstGeom prst="rect">
              <a:avLst/>
            </a:prstGeom>
            <a:solidFill>
              <a:srgbClr val="FFFFFF"/>
            </a:solidFill>
            <a:ln cap="flat" cmpd="dbl" w="38100">
              <a:solidFill>
                <a:srgbClr val="000000"/>
              </a:solidFill>
              <a:prstDash val="solid"/>
              <a:miter lim="800000"/>
              <a:headEnd len="sm" w="sm" type="none"/>
              <a:tailEnd len="sm" w="sm" type="none"/>
            </a:ln>
          </p:spPr>
          <p:txBody>
            <a:bodyPr anchorCtr="0" anchor="t" bIns="0" lIns="0" spcFirstLastPara="1" rIns="0" wrap="square" tIns="0">
              <a:noAutofit/>
            </a:bodyPr>
            <a:lstStyle/>
            <a:p>
              <a:pPr indent="0" lvl="0" marL="0" marR="0" rtl="0" algn="ctr">
                <a:spcBef>
                  <a:spcPts val="0"/>
                </a:spcBef>
                <a:spcAft>
                  <a:spcPts val="0"/>
                </a:spcAft>
                <a:buNone/>
              </a:pPr>
              <a:r>
                <a:t/>
              </a:r>
              <a:endParaRPr sz="800">
                <a:solidFill>
                  <a:schemeClr val="dk1"/>
                </a:solidFill>
                <a:latin typeface="Courier New"/>
                <a:ea typeface="Courier New"/>
                <a:cs typeface="Courier New"/>
                <a:sym typeface="Courier New"/>
              </a:endParaRPr>
            </a:p>
            <a:p>
              <a:pPr indent="0" lvl="0" marL="0" marR="0" rtl="0" algn="ctr">
                <a:spcBef>
                  <a:spcPts val="0"/>
                </a:spcBef>
                <a:spcAft>
                  <a:spcPts val="0"/>
                </a:spcAft>
                <a:buNone/>
              </a:pPr>
              <a:r>
                <a:rPr b="1" lang="en-US" sz="1100">
                  <a:solidFill>
                    <a:schemeClr val="dk1"/>
                  </a:solidFill>
                  <a:latin typeface="Courier New"/>
                  <a:ea typeface="Courier New"/>
                  <a:cs typeface="Courier New"/>
                  <a:sym typeface="Courier New"/>
                </a:rPr>
                <a:t>Blocked</a:t>
              </a:r>
              <a:endParaRPr b="1" sz="1400">
                <a:solidFill>
                  <a:schemeClr val="dk1"/>
                </a:solidFill>
                <a:latin typeface="Times New Roman"/>
                <a:ea typeface="Times New Roman"/>
                <a:cs typeface="Times New Roman"/>
                <a:sym typeface="Times New Roman"/>
              </a:endParaRPr>
            </a:p>
          </p:txBody>
        </p:sp>
        <p:cxnSp>
          <p:nvCxnSpPr>
            <p:cNvPr id="191" name="Google Shape;191;p25"/>
            <p:cNvCxnSpPr/>
            <p:nvPr/>
          </p:nvCxnSpPr>
          <p:spPr>
            <a:xfrm rot="10800000">
              <a:off x="5328" y="4057"/>
              <a:ext cx="0" cy="720"/>
            </a:xfrm>
            <a:prstGeom prst="straightConnector1">
              <a:avLst/>
            </a:prstGeom>
            <a:noFill/>
            <a:ln cap="flat" cmpd="sng" w="9525">
              <a:solidFill>
                <a:srgbClr val="000000"/>
              </a:solidFill>
              <a:prstDash val="solid"/>
              <a:round/>
              <a:headEnd len="med" w="med" type="none"/>
              <a:tailEnd len="med" w="med" type="triangle"/>
            </a:ln>
          </p:spPr>
        </p:cxnSp>
        <p:cxnSp>
          <p:nvCxnSpPr>
            <p:cNvPr id="192" name="Google Shape;192;p25"/>
            <p:cNvCxnSpPr/>
            <p:nvPr/>
          </p:nvCxnSpPr>
          <p:spPr>
            <a:xfrm>
              <a:off x="6480" y="4057"/>
              <a:ext cx="0" cy="720"/>
            </a:xfrm>
            <a:prstGeom prst="straightConnector1">
              <a:avLst/>
            </a:prstGeom>
            <a:noFill/>
            <a:ln cap="flat" cmpd="sng" w="9525">
              <a:solidFill>
                <a:srgbClr val="000000"/>
              </a:solidFill>
              <a:prstDash val="solid"/>
              <a:round/>
              <a:headEnd len="med" w="med" type="none"/>
              <a:tailEnd len="med" w="med" type="triangle"/>
            </a:ln>
          </p:spPr>
        </p:cxnSp>
        <p:sp>
          <p:nvSpPr>
            <p:cNvPr id="193" name="Google Shape;193;p25"/>
            <p:cNvSpPr txBox="1"/>
            <p:nvPr/>
          </p:nvSpPr>
          <p:spPr>
            <a:xfrm>
              <a:off x="2592" y="3193"/>
              <a:ext cx="1296" cy="432"/>
            </a:xfrm>
            <a:prstGeom prst="rect">
              <a:avLst/>
            </a:prstGeom>
            <a:solidFill>
              <a:srgbClr val="FFFFFF"/>
            </a:solidFill>
            <a:ln cap="flat" cmpd="dbl" w="38100">
              <a:solidFill>
                <a:srgbClr val="000000"/>
              </a:solidFill>
              <a:prstDash val="solid"/>
              <a:miter lim="800000"/>
              <a:headEnd len="sm" w="sm" type="none"/>
              <a:tailEnd len="sm" w="sm" type="none"/>
            </a:ln>
          </p:spPr>
          <p:txBody>
            <a:bodyPr anchorCtr="0" anchor="t" bIns="0" lIns="0" spcFirstLastPara="1" rIns="0" wrap="square" tIns="0">
              <a:noAutofit/>
            </a:bodyPr>
            <a:lstStyle/>
            <a:p>
              <a:pPr indent="0" lvl="0" marL="0" marR="0" rtl="0" algn="ctr">
                <a:spcBef>
                  <a:spcPts val="0"/>
                </a:spcBef>
                <a:spcAft>
                  <a:spcPts val="0"/>
                </a:spcAft>
                <a:buNone/>
              </a:pPr>
              <a:r>
                <a:rPr lang="en-US" sz="800">
                  <a:solidFill>
                    <a:schemeClr val="dk1"/>
                  </a:solidFill>
                  <a:latin typeface="Courier New"/>
                  <a:ea typeface="Courier New"/>
                  <a:cs typeface="Courier New"/>
                  <a:sym typeface="Courier New"/>
                </a:rPr>
                <a:t>Dead</a:t>
              </a:r>
              <a:endParaRPr sz="1000">
                <a:solidFill>
                  <a:schemeClr val="dk1"/>
                </a:solidFill>
                <a:latin typeface="Times New Roman"/>
                <a:ea typeface="Times New Roman"/>
                <a:cs typeface="Times New Roman"/>
                <a:sym typeface="Times New Roman"/>
              </a:endParaRPr>
            </a:p>
          </p:txBody>
        </p:sp>
        <p:cxnSp>
          <p:nvCxnSpPr>
            <p:cNvPr id="194" name="Google Shape;194;p25"/>
            <p:cNvCxnSpPr/>
            <p:nvPr/>
          </p:nvCxnSpPr>
          <p:spPr>
            <a:xfrm flipH="1">
              <a:off x="3168" y="1897"/>
              <a:ext cx="1440" cy="1296"/>
            </a:xfrm>
            <a:prstGeom prst="straightConnector1">
              <a:avLst/>
            </a:prstGeom>
            <a:noFill/>
            <a:ln cap="flat" cmpd="sng" w="9525">
              <a:solidFill>
                <a:srgbClr val="000000"/>
              </a:solidFill>
              <a:prstDash val="solid"/>
              <a:round/>
              <a:headEnd len="med" w="med" type="none"/>
              <a:tailEnd len="med" w="med" type="triangle"/>
            </a:ln>
          </p:spPr>
        </p:cxnSp>
        <p:cxnSp>
          <p:nvCxnSpPr>
            <p:cNvPr id="195" name="Google Shape;195;p25"/>
            <p:cNvCxnSpPr/>
            <p:nvPr/>
          </p:nvCxnSpPr>
          <p:spPr>
            <a:xfrm rot="10800000">
              <a:off x="3168" y="3625"/>
              <a:ext cx="1584" cy="1152"/>
            </a:xfrm>
            <a:prstGeom prst="straightConnector1">
              <a:avLst/>
            </a:prstGeom>
            <a:noFill/>
            <a:ln cap="flat" cmpd="sng" w="9525">
              <a:solidFill>
                <a:srgbClr val="000000"/>
              </a:solidFill>
              <a:prstDash val="solid"/>
              <a:round/>
              <a:headEnd len="med" w="med" type="none"/>
              <a:tailEnd len="med" w="med" type="triangle"/>
            </a:ln>
          </p:spPr>
        </p:cxnSp>
        <p:sp>
          <p:nvSpPr>
            <p:cNvPr id="196" name="Google Shape;196;p25"/>
            <p:cNvSpPr txBox="1"/>
            <p:nvPr/>
          </p:nvSpPr>
          <p:spPr>
            <a:xfrm>
              <a:off x="6639" y="2284"/>
              <a:ext cx="1425" cy="303"/>
            </a:xfrm>
            <a:prstGeom prst="rect">
              <a:avLst/>
            </a:prstGeom>
            <a:solidFill>
              <a:srgbClr val="FFFFFF"/>
            </a:solidFill>
            <a:ln>
              <a:noFill/>
            </a:ln>
          </p:spPr>
          <p:txBody>
            <a:bodyPr anchorCtr="0" anchor="t" bIns="0" lIns="0" spcFirstLastPara="1" rIns="0" wrap="square" tIns="0">
              <a:noAutofit/>
            </a:bodyPr>
            <a:lstStyle/>
            <a:p>
              <a:pPr indent="0" lvl="0" marL="0" marR="0" rtl="0" algn="ctr">
                <a:spcBef>
                  <a:spcPts val="0"/>
                </a:spcBef>
                <a:spcAft>
                  <a:spcPts val="0"/>
                </a:spcAft>
                <a:buNone/>
              </a:pPr>
              <a:r>
                <a:rPr lang="en-US" sz="800">
                  <a:solidFill>
                    <a:schemeClr val="dk1"/>
                  </a:solidFill>
                  <a:latin typeface="Courier New"/>
                  <a:ea typeface="Courier New"/>
                  <a:cs typeface="Courier New"/>
                  <a:sym typeface="Courier New"/>
                </a:rPr>
                <a:t>Active Thread</a:t>
              </a:r>
              <a:endParaRPr sz="1000">
                <a:solidFill>
                  <a:schemeClr val="dk1"/>
                </a:solidFill>
                <a:latin typeface="Times New Roman"/>
                <a:ea typeface="Times New Roman"/>
                <a:cs typeface="Times New Roman"/>
                <a:sym typeface="Times New Roman"/>
              </a:endParaRPr>
            </a:p>
          </p:txBody>
        </p:sp>
        <p:sp>
          <p:nvSpPr>
            <p:cNvPr id="197" name="Google Shape;197;p25"/>
            <p:cNvSpPr txBox="1"/>
            <p:nvPr/>
          </p:nvSpPr>
          <p:spPr>
            <a:xfrm>
              <a:off x="4176" y="3148"/>
              <a:ext cx="576" cy="288"/>
            </a:xfrm>
            <a:prstGeom prst="rect">
              <a:avLst/>
            </a:prstGeom>
            <a:solidFill>
              <a:srgbClr val="FFFFFF"/>
            </a:solidFill>
            <a:ln>
              <a:noFill/>
            </a:ln>
          </p:spPr>
          <p:txBody>
            <a:bodyPr anchorCtr="0" anchor="t" bIns="0" lIns="0" spcFirstLastPara="1" rIns="0" wrap="square" tIns="0">
              <a:noAutofit/>
            </a:bodyPr>
            <a:lstStyle/>
            <a:p>
              <a:pPr indent="0" lvl="0" marL="0" marR="0" rtl="0" algn="ctr">
                <a:spcBef>
                  <a:spcPts val="0"/>
                </a:spcBef>
                <a:spcAft>
                  <a:spcPts val="0"/>
                </a:spcAft>
                <a:buNone/>
              </a:pPr>
              <a:r>
                <a:rPr lang="en-US" sz="800">
                  <a:solidFill>
                    <a:schemeClr val="dk1"/>
                  </a:solidFill>
                  <a:latin typeface="Courier New"/>
                  <a:ea typeface="Courier New"/>
                  <a:cs typeface="Courier New"/>
                  <a:sym typeface="Courier New"/>
                </a:rPr>
                <a:t>Stop</a:t>
              </a:r>
              <a:endParaRPr sz="900">
                <a:solidFill>
                  <a:schemeClr val="dk1"/>
                </a:solidFill>
                <a:latin typeface="Courier New"/>
                <a:ea typeface="Courier New"/>
                <a:cs typeface="Courier New"/>
                <a:sym typeface="Courier New"/>
              </a:endParaRPr>
            </a:p>
          </p:txBody>
        </p:sp>
        <p:cxnSp>
          <p:nvCxnSpPr>
            <p:cNvPr id="198" name="Google Shape;198;p25"/>
            <p:cNvCxnSpPr/>
            <p:nvPr/>
          </p:nvCxnSpPr>
          <p:spPr>
            <a:xfrm rot="10800000">
              <a:off x="3888" y="3406"/>
              <a:ext cx="864" cy="0"/>
            </a:xfrm>
            <a:prstGeom prst="straightConnector1">
              <a:avLst/>
            </a:prstGeom>
            <a:noFill/>
            <a:ln cap="flat" cmpd="sng" w="9525">
              <a:solidFill>
                <a:srgbClr val="000000"/>
              </a:solidFill>
              <a:prstDash val="solid"/>
              <a:round/>
              <a:headEnd len="med" w="med" type="none"/>
              <a:tailEnd len="med" w="med" type="triangle"/>
            </a:ln>
          </p:spPr>
        </p:cxnSp>
        <p:sp>
          <p:nvSpPr>
            <p:cNvPr id="199" name="Google Shape;199;p25"/>
            <p:cNvSpPr txBox="1"/>
            <p:nvPr/>
          </p:nvSpPr>
          <p:spPr>
            <a:xfrm>
              <a:off x="217" y="6133"/>
              <a:ext cx="3900" cy="300"/>
            </a:xfrm>
            <a:prstGeom prst="rect">
              <a:avLst/>
            </a:prstGeom>
            <a:solidFill>
              <a:srgbClr val="FFFFFF"/>
            </a:solidFill>
            <a:ln>
              <a:noFill/>
            </a:ln>
          </p:spPr>
          <p:txBody>
            <a:bodyPr anchorCtr="0" anchor="t" bIns="0" lIns="0" spcFirstLastPara="1" rIns="0" wrap="square" tIns="0">
              <a:noAutofit/>
            </a:bodyPr>
            <a:lstStyle/>
            <a:p>
              <a:pPr indent="0" lvl="0" marL="0" marR="0" rtl="0" algn="ctr">
                <a:spcBef>
                  <a:spcPts val="0"/>
                </a:spcBef>
                <a:spcAft>
                  <a:spcPts val="0"/>
                </a:spcAft>
                <a:buNone/>
              </a:pPr>
              <a:r>
                <a:rPr b="1" lang="en-US" sz="1600">
                  <a:solidFill>
                    <a:schemeClr val="dk1"/>
                  </a:solidFill>
                  <a:latin typeface="Courier New"/>
                  <a:ea typeface="Courier New"/>
                  <a:cs typeface="Courier New"/>
                  <a:sym typeface="Courier New"/>
                </a:rPr>
                <a:t>Figure: A thread’s Life Cycle</a:t>
              </a:r>
              <a:endParaRPr b="1" sz="1800">
                <a:solidFill>
                  <a:schemeClr val="dk1"/>
                </a:solidFill>
                <a:latin typeface="Times New Roman"/>
                <a:ea typeface="Times New Roman"/>
                <a:cs typeface="Times New Roman"/>
                <a:sym typeface="Times New Roman"/>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 name="Shape 40"/>
        <p:cNvGrpSpPr/>
        <p:nvPr/>
      </p:nvGrpSpPr>
      <p:grpSpPr>
        <a:xfrm>
          <a:off x="0" y="0"/>
          <a:ext cx="0" cy="0"/>
          <a:chOff x="0" y="0"/>
          <a:chExt cx="0" cy="0"/>
        </a:xfrm>
      </p:grpSpPr>
      <p:sp>
        <p:nvSpPr>
          <p:cNvPr id="41" name="Google Shape;41;p8"/>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rPr lang="en-US"/>
              <a:t>Overview</a:t>
            </a:r>
            <a:endParaRPr/>
          </a:p>
        </p:txBody>
      </p:sp>
      <p:sp>
        <p:nvSpPr>
          <p:cNvPr id="42" name="Google Shape;42;p8"/>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lnSpcReduction="10000"/>
          </a:bodyPr>
          <a:lstStyle/>
          <a:p>
            <a:pPr indent="-177800" lvl="0" marL="171450" rtl="0" algn="l">
              <a:lnSpc>
                <a:spcPct val="90000"/>
              </a:lnSpc>
              <a:spcBef>
                <a:spcPts val="0"/>
              </a:spcBef>
              <a:spcAft>
                <a:spcPts val="0"/>
              </a:spcAft>
              <a:buClr>
                <a:schemeClr val="dk1"/>
              </a:buClr>
              <a:buSzPts val="2800"/>
              <a:buChar char="•"/>
            </a:pPr>
            <a:r>
              <a:rPr lang="en-US" sz="2800"/>
              <a:t>Terminology</a:t>
            </a:r>
            <a:endParaRPr/>
          </a:p>
          <a:p>
            <a:pPr indent="-171450" lvl="1" marL="514350" rtl="0" algn="l">
              <a:lnSpc>
                <a:spcPct val="90000"/>
              </a:lnSpc>
              <a:spcBef>
                <a:spcPts val="375"/>
              </a:spcBef>
              <a:spcAft>
                <a:spcPts val="0"/>
              </a:spcAft>
              <a:buClr>
                <a:schemeClr val="dk1"/>
              </a:buClr>
              <a:buSzPts val="2100"/>
              <a:buChar char="•"/>
            </a:pPr>
            <a:r>
              <a:rPr lang="en-US" sz="2100"/>
              <a:t>Parallel, Distributed and Concurrent computing</a:t>
            </a:r>
            <a:endParaRPr/>
          </a:p>
          <a:p>
            <a:pPr indent="-171450" lvl="1" marL="514350" rtl="0" algn="l">
              <a:lnSpc>
                <a:spcPct val="90000"/>
              </a:lnSpc>
              <a:spcBef>
                <a:spcPts val="375"/>
              </a:spcBef>
              <a:spcAft>
                <a:spcPts val="0"/>
              </a:spcAft>
              <a:buClr>
                <a:schemeClr val="dk1"/>
              </a:buClr>
              <a:buSzPts val="2100"/>
              <a:buChar char="•"/>
            </a:pPr>
            <a:r>
              <a:rPr lang="en-US" sz="2100"/>
              <a:t>Processes</a:t>
            </a:r>
            <a:endParaRPr/>
          </a:p>
          <a:p>
            <a:pPr indent="-171450" lvl="1" marL="514350" rtl="0" algn="l">
              <a:lnSpc>
                <a:spcPct val="90000"/>
              </a:lnSpc>
              <a:spcBef>
                <a:spcPts val="375"/>
              </a:spcBef>
              <a:spcAft>
                <a:spcPts val="0"/>
              </a:spcAft>
              <a:buClr>
                <a:schemeClr val="dk1"/>
              </a:buClr>
              <a:buSzPts val="2100"/>
              <a:buChar char="•"/>
            </a:pPr>
            <a:r>
              <a:rPr lang="en-US" sz="2100"/>
              <a:t>Threads</a:t>
            </a:r>
            <a:endParaRPr/>
          </a:p>
          <a:p>
            <a:pPr indent="-171450" lvl="1" marL="514350" rtl="0" algn="l">
              <a:lnSpc>
                <a:spcPct val="90000"/>
              </a:lnSpc>
              <a:spcBef>
                <a:spcPts val="375"/>
              </a:spcBef>
              <a:spcAft>
                <a:spcPts val="0"/>
              </a:spcAft>
              <a:buClr>
                <a:schemeClr val="dk1"/>
              </a:buClr>
              <a:buSzPts val="2100"/>
              <a:buChar char="•"/>
            </a:pPr>
            <a:r>
              <a:rPr lang="en-US" sz="2100"/>
              <a:t>Cores</a:t>
            </a:r>
            <a:endParaRPr/>
          </a:p>
          <a:p>
            <a:pPr indent="-171450" lvl="0" marL="171450" rtl="0" algn="l">
              <a:lnSpc>
                <a:spcPct val="90000"/>
              </a:lnSpc>
              <a:spcBef>
                <a:spcPts val="750"/>
              </a:spcBef>
              <a:spcAft>
                <a:spcPts val="0"/>
              </a:spcAft>
              <a:buClr>
                <a:schemeClr val="dk1"/>
              </a:buClr>
              <a:buSzPts val="2400"/>
              <a:buChar char="•"/>
            </a:pPr>
            <a:r>
              <a:rPr lang="en-US" sz="2400"/>
              <a:t>Main ideas and questions</a:t>
            </a:r>
            <a:endParaRPr/>
          </a:p>
          <a:p>
            <a:pPr indent="-171450" lvl="0" marL="171450" rtl="0" algn="l">
              <a:lnSpc>
                <a:spcPct val="90000"/>
              </a:lnSpc>
              <a:spcBef>
                <a:spcPts val="750"/>
              </a:spcBef>
              <a:spcAft>
                <a:spcPts val="0"/>
              </a:spcAft>
              <a:buClr>
                <a:schemeClr val="dk1"/>
              </a:buClr>
              <a:buSzPts val="2400"/>
              <a:buChar char="•"/>
            </a:pPr>
            <a:r>
              <a:rPr lang="en-US" sz="2400"/>
              <a:t>Implementation in Java and C#</a:t>
            </a:r>
            <a:endParaRPr/>
          </a:p>
          <a:p>
            <a:pPr indent="-171450" lvl="0" marL="171450" rtl="0" algn="l">
              <a:lnSpc>
                <a:spcPct val="90000"/>
              </a:lnSpc>
              <a:spcBef>
                <a:spcPts val="750"/>
              </a:spcBef>
              <a:spcAft>
                <a:spcPts val="0"/>
              </a:spcAft>
              <a:buClr>
                <a:schemeClr val="dk1"/>
              </a:buClr>
              <a:buSzPts val="2400"/>
              <a:buChar char="•"/>
            </a:pPr>
            <a:r>
              <a:rPr lang="en-US" sz="2400"/>
              <a:t>Synchronization</a:t>
            </a:r>
            <a:endParaRPr/>
          </a:p>
          <a:p>
            <a:pPr indent="-38100" lvl="1" marL="514350" rtl="0" algn="l">
              <a:lnSpc>
                <a:spcPct val="90000"/>
              </a:lnSpc>
              <a:spcBef>
                <a:spcPts val="375"/>
              </a:spcBef>
              <a:spcAft>
                <a:spcPts val="0"/>
              </a:spcAft>
              <a:buClr>
                <a:schemeClr val="dk1"/>
              </a:buClr>
              <a:buSzPts val="2100"/>
              <a:buNone/>
            </a:pPr>
            <a:r>
              <a:t/>
            </a:r>
            <a:endParaRPr sz="2100"/>
          </a:p>
          <a:p>
            <a:pPr indent="-19050" lvl="0" marL="171450" rtl="0" algn="l">
              <a:lnSpc>
                <a:spcPct val="90000"/>
              </a:lnSpc>
              <a:spcBef>
                <a:spcPts val="750"/>
              </a:spcBef>
              <a:spcAft>
                <a:spcPts val="0"/>
              </a:spcAft>
              <a:buClr>
                <a:schemeClr val="dk1"/>
              </a:buClr>
              <a:buSzPts val="2400"/>
              <a:buNone/>
            </a:pPr>
            <a:r>
              <a:t/>
            </a:r>
            <a:endParaRPr sz="2400"/>
          </a:p>
          <a:p>
            <a:pPr indent="-19050" lvl="0" marL="171450" rtl="0" algn="l">
              <a:lnSpc>
                <a:spcPct val="90000"/>
              </a:lnSpc>
              <a:spcBef>
                <a:spcPts val="750"/>
              </a:spcBef>
              <a:spcAft>
                <a:spcPts val="0"/>
              </a:spcAft>
              <a:buClr>
                <a:schemeClr val="dk1"/>
              </a:buClr>
              <a:buSzPts val="2400"/>
              <a:buNone/>
            </a:pPr>
            <a:r>
              <a:t/>
            </a:r>
            <a:endParaRPr sz="2400"/>
          </a:p>
          <a:p>
            <a:pPr indent="-19050" lvl="0" marL="171450" rtl="0" algn="l">
              <a:lnSpc>
                <a:spcPct val="90000"/>
              </a:lnSpc>
              <a:spcBef>
                <a:spcPts val="750"/>
              </a:spcBef>
              <a:spcAft>
                <a:spcPts val="0"/>
              </a:spcAft>
              <a:buClr>
                <a:schemeClr val="dk1"/>
              </a:buClr>
              <a:buSzPts val="2400"/>
              <a:buNone/>
            </a:pPr>
            <a:r>
              <a:t/>
            </a:r>
            <a:endParaRPr sz="2400"/>
          </a:p>
          <a:p>
            <a:pPr indent="-19050" lvl="0" marL="171450" rtl="0" algn="l">
              <a:lnSpc>
                <a:spcPct val="90000"/>
              </a:lnSpc>
              <a:spcBef>
                <a:spcPts val="750"/>
              </a:spcBef>
              <a:spcAft>
                <a:spcPts val="0"/>
              </a:spcAft>
              <a:buClr>
                <a:schemeClr val="dk1"/>
              </a:buClr>
              <a:buSzPts val="2400"/>
              <a:buNone/>
            </a:pPr>
            <a:r>
              <a:t/>
            </a:r>
            <a:endParaRPr sz="24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6"/>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Courier New"/>
              <a:buNone/>
            </a:pPr>
            <a:r>
              <a:rPr b="1" lang="en-US" sz="3600">
                <a:latin typeface="Courier New"/>
                <a:ea typeface="Courier New"/>
                <a:cs typeface="Courier New"/>
                <a:sym typeface="Courier New"/>
              </a:rPr>
              <a:t>Thread Control Methods</a:t>
            </a:r>
            <a:endParaRPr sz="3600" cap="none">
              <a:latin typeface="Calibri"/>
              <a:ea typeface="Calibri"/>
              <a:cs typeface="Calibri"/>
              <a:sym typeface="Calibri"/>
            </a:endParaRPr>
          </a:p>
        </p:txBody>
      </p:sp>
      <p:sp>
        <p:nvSpPr>
          <p:cNvPr id="206" name="Google Shape;206;p26"/>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a:bodyPr>
          <a:lstStyle/>
          <a:p>
            <a:pPr indent="-38100" lvl="0" marL="171450" rtl="0" algn="l">
              <a:lnSpc>
                <a:spcPct val="90000"/>
              </a:lnSpc>
              <a:spcBef>
                <a:spcPts val="0"/>
              </a:spcBef>
              <a:spcAft>
                <a:spcPts val="0"/>
              </a:spcAft>
              <a:buClr>
                <a:schemeClr val="dk1"/>
              </a:buClr>
              <a:buSzPts val="2100"/>
              <a:buNone/>
            </a:pPr>
            <a:r>
              <a:t/>
            </a:r>
            <a:endParaRPr/>
          </a:p>
        </p:txBody>
      </p:sp>
      <p:graphicFrame>
        <p:nvGraphicFramePr>
          <p:cNvPr id="207" name="Google Shape;207;p26"/>
          <p:cNvGraphicFramePr/>
          <p:nvPr/>
        </p:nvGraphicFramePr>
        <p:xfrm>
          <a:off x="369879" y="1219200"/>
          <a:ext cx="3000000" cy="3000000"/>
        </p:xfrm>
        <a:graphic>
          <a:graphicData uri="http://schemas.openxmlformats.org/drawingml/2006/table">
            <a:tbl>
              <a:tblPr>
                <a:noFill/>
                <a:tableStyleId>{B3470312-E399-4337-BAA3-B07078BE5FCF}</a:tableStyleId>
              </a:tblPr>
              <a:tblGrid>
                <a:gridCol w="2011575"/>
                <a:gridCol w="6252550"/>
              </a:tblGrid>
              <a:tr h="783600">
                <a:tc>
                  <a:txBody>
                    <a:bodyPr/>
                    <a:lstStyle/>
                    <a:p>
                      <a:pPr indent="0" lvl="0" marL="0" marR="0" rtl="0" algn="l">
                        <a:spcBef>
                          <a:spcPts val="0"/>
                        </a:spcBef>
                        <a:spcAft>
                          <a:spcPts val="0"/>
                        </a:spcAft>
                        <a:buNone/>
                      </a:pPr>
                      <a:r>
                        <a:rPr b="1" lang="en-US" sz="2000" u="none" cap="none" strike="noStrike"/>
                        <a:t>Method Signature</a:t>
                      </a:r>
                      <a:endParaRPr/>
                    </a:p>
                  </a:txBody>
                  <a:tcPr marT="68800" marB="68800" marR="68800" marL="68800">
                    <a:lnL cap="flat" cmpd="sng" w="9525">
                      <a:solidFill>
                        <a:srgbClr val="DDDDDD"/>
                      </a:solidFill>
                      <a:prstDash val="solid"/>
                      <a:round/>
                      <a:headEnd len="sm" w="sm" type="none"/>
                      <a:tailEnd len="sm" w="sm" type="none"/>
                    </a:lnL>
                    <a:lnR cap="flat" cmpd="sng" w="9525">
                      <a:solidFill>
                        <a:srgbClr val="DDDDDD"/>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b="1" lang="en-US" sz="2000" u="none" cap="none" strike="noStrike"/>
                        <a:t>Description</a:t>
                      </a:r>
                      <a:endParaRPr/>
                    </a:p>
                  </a:txBody>
                  <a:tcPr marT="68800" marB="68800" marR="68800" marL="68800">
                    <a:lnL cap="flat" cmpd="sng" w="9525">
                      <a:solidFill>
                        <a:srgbClr val="DDDDDD"/>
                      </a:solidFill>
                      <a:prstDash val="solid"/>
                      <a:round/>
                      <a:headEnd len="sm" w="sm" type="none"/>
                      <a:tailEnd len="sm" w="sm" type="none"/>
                    </a:lnL>
                    <a:lnR cap="flat" cmpd="sng" w="9525">
                      <a:solidFill>
                        <a:srgbClr val="DDDDDD"/>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FFFFF"/>
                    </a:solidFill>
                  </a:tcPr>
                </a:tc>
              </a:tr>
              <a:tr h="533950">
                <a:tc>
                  <a:txBody>
                    <a:bodyPr/>
                    <a:lstStyle/>
                    <a:p>
                      <a:pPr indent="0" lvl="0" marL="0" marR="0" rtl="0" algn="l">
                        <a:spcBef>
                          <a:spcPts val="0"/>
                        </a:spcBef>
                        <a:spcAft>
                          <a:spcPts val="0"/>
                        </a:spcAft>
                        <a:buNone/>
                      </a:pPr>
                      <a:r>
                        <a:rPr b="1" lang="en-US" sz="1200" u="none" cap="none" strike="noStrike"/>
                        <a:t>String getName()</a:t>
                      </a:r>
                      <a:endParaRPr/>
                    </a:p>
                  </a:txBody>
                  <a:tcPr marT="68800" marB="68800" marR="68800" marL="68800">
                    <a:lnL cap="flat" cmpd="sng" w="9525">
                      <a:solidFill>
                        <a:srgbClr val="DDDDDD"/>
                      </a:solidFill>
                      <a:prstDash val="solid"/>
                      <a:round/>
                      <a:headEnd len="sm" w="sm" type="none"/>
                      <a:tailEnd len="sm" w="sm" type="none"/>
                    </a:lnL>
                    <a:lnR cap="flat" cmpd="sng" w="9525">
                      <a:solidFill>
                        <a:srgbClr val="DDDDDD"/>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lang="en-US" sz="1200" u="none" cap="none" strike="noStrike"/>
                        <a:t>Retrieves the name of running thread in the current context in String format</a:t>
                      </a:r>
                      <a:endParaRPr/>
                    </a:p>
                  </a:txBody>
                  <a:tcPr marT="68800" marB="68800" marR="68800" marL="68800">
                    <a:lnL cap="flat" cmpd="sng" w="9525">
                      <a:solidFill>
                        <a:srgbClr val="DDDDDD"/>
                      </a:solidFill>
                      <a:prstDash val="solid"/>
                      <a:round/>
                      <a:headEnd len="sm" w="sm" type="none"/>
                      <a:tailEnd len="sm" w="sm" type="none"/>
                    </a:lnL>
                    <a:lnR cap="flat" cmpd="sng" w="9525">
                      <a:solidFill>
                        <a:srgbClr val="DDDDDD"/>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FFFFF"/>
                    </a:solidFill>
                  </a:tcPr>
                </a:tc>
              </a:tr>
              <a:tr h="533950">
                <a:tc>
                  <a:txBody>
                    <a:bodyPr/>
                    <a:lstStyle/>
                    <a:p>
                      <a:pPr indent="0" lvl="0" marL="0" marR="0" rtl="0" algn="l">
                        <a:spcBef>
                          <a:spcPts val="0"/>
                        </a:spcBef>
                        <a:spcAft>
                          <a:spcPts val="0"/>
                        </a:spcAft>
                        <a:buNone/>
                      </a:pPr>
                      <a:r>
                        <a:rPr b="1" lang="en-US" sz="1200" u="none" cap="none" strike="noStrike"/>
                        <a:t>void start()</a:t>
                      </a:r>
                      <a:endParaRPr/>
                    </a:p>
                  </a:txBody>
                  <a:tcPr marT="68800" marB="68800" marR="68800" marL="68800">
                    <a:lnL cap="flat" cmpd="sng" w="9525">
                      <a:solidFill>
                        <a:srgbClr val="DDDDDD"/>
                      </a:solidFill>
                      <a:prstDash val="solid"/>
                      <a:round/>
                      <a:headEnd len="sm" w="sm" type="none"/>
                      <a:tailEnd len="sm" w="sm" type="none"/>
                    </a:lnL>
                    <a:lnR cap="flat" cmpd="sng" w="9525">
                      <a:solidFill>
                        <a:srgbClr val="DDDDDD"/>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lang="en-US" sz="1200" u="none" cap="none" strike="noStrike"/>
                        <a:t>This method will start a new thread of execution by calling run() method of Thread/runnable object.</a:t>
                      </a:r>
                      <a:endParaRPr/>
                    </a:p>
                  </a:txBody>
                  <a:tcPr marT="68800" marB="68800" marR="68800" marL="68800">
                    <a:lnL cap="flat" cmpd="sng" w="9525">
                      <a:solidFill>
                        <a:srgbClr val="DDDDDD"/>
                      </a:solidFill>
                      <a:prstDash val="solid"/>
                      <a:round/>
                      <a:headEnd len="sm" w="sm" type="none"/>
                      <a:tailEnd len="sm" w="sm" type="none"/>
                    </a:lnL>
                    <a:lnR cap="flat" cmpd="sng" w="9525">
                      <a:solidFill>
                        <a:srgbClr val="DDDDDD"/>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FFFFF"/>
                    </a:solidFill>
                  </a:tcPr>
                </a:tc>
              </a:tr>
              <a:tr h="533950">
                <a:tc>
                  <a:txBody>
                    <a:bodyPr/>
                    <a:lstStyle/>
                    <a:p>
                      <a:pPr indent="0" lvl="0" marL="0" marR="0" rtl="0" algn="l">
                        <a:spcBef>
                          <a:spcPts val="0"/>
                        </a:spcBef>
                        <a:spcAft>
                          <a:spcPts val="0"/>
                        </a:spcAft>
                        <a:buNone/>
                      </a:pPr>
                      <a:r>
                        <a:rPr b="1" lang="en-US" sz="1200" u="none" cap="none" strike="noStrike"/>
                        <a:t>void run()</a:t>
                      </a:r>
                      <a:endParaRPr/>
                    </a:p>
                  </a:txBody>
                  <a:tcPr marT="68800" marB="68800" marR="68800" marL="68800">
                    <a:lnL cap="flat" cmpd="sng" w="9525">
                      <a:solidFill>
                        <a:srgbClr val="DDDDDD"/>
                      </a:solidFill>
                      <a:prstDash val="solid"/>
                      <a:round/>
                      <a:headEnd len="sm" w="sm" type="none"/>
                      <a:tailEnd len="sm" w="sm" type="none"/>
                    </a:lnL>
                    <a:lnR cap="flat" cmpd="sng" w="9525">
                      <a:solidFill>
                        <a:srgbClr val="DDDDDD"/>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lang="en-US" sz="1200" u="none" cap="none" strike="noStrike"/>
                        <a:t>This method is the entry point of the thread. Execution of thread starts from this method.</a:t>
                      </a:r>
                      <a:endParaRPr/>
                    </a:p>
                  </a:txBody>
                  <a:tcPr marT="68800" marB="68800" marR="68800" marL="68800">
                    <a:lnL cap="flat" cmpd="sng" w="9525">
                      <a:solidFill>
                        <a:srgbClr val="DDDDDD"/>
                      </a:solidFill>
                      <a:prstDash val="solid"/>
                      <a:round/>
                      <a:headEnd len="sm" w="sm" type="none"/>
                      <a:tailEnd len="sm" w="sm" type="none"/>
                    </a:lnL>
                    <a:lnR cap="flat" cmpd="sng" w="9525">
                      <a:solidFill>
                        <a:srgbClr val="DDDDDD"/>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FFFFF"/>
                    </a:solidFill>
                  </a:tcPr>
                </a:tc>
              </a:tr>
              <a:tr h="533950">
                <a:tc>
                  <a:txBody>
                    <a:bodyPr/>
                    <a:lstStyle/>
                    <a:p>
                      <a:pPr indent="0" lvl="0" marL="0" marR="0" rtl="0" algn="l">
                        <a:spcBef>
                          <a:spcPts val="0"/>
                        </a:spcBef>
                        <a:spcAft>
                          <a:spcPts val="0"/>
                        </a:spcAft>
                        <a:buNone/>
                      </a:pPr>
                      <a:r>
                        <a:rPr b="1" lang="en-US" sz="1200" u="none" cap="none" strike="noStrike"/>
                        <a:t>void sleep(int sleeptime)</a:t>
                      </a:r>
                      <a:endParaRPr/>
                    </a:p>
                  </a:txBody>
                  <a:tcPr marT="68800" marB="68800" marR="68800" marL="68800">
                    <a:lnL cap="flat" cmpd="sng" w="9525">
                      <a:solidFill>
                        <a:srgbClr val="DDDDDD"/>
                      </a:solidFill>
                      <a:prstDash val="solid"/>
                      <a:round/>
                      <a:headEnd len="sm" w="sm" type="none"/>
                      <a:tailEnd len="sm" w="sm" type="none"/>
                    </a:lnL>
                    <a:lnR cap="flat" cmpd="sng" w="9525">
                      <a:solidFill>
                        <a:srgbClr val="DDDDDD"/>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lang="en-US" sz="1200" u="none" cap="none" strike="noStrike"/>
                        <a:t>This method suspend the thread for mentioned time duration in argument (sleeptime in ms)</a:t>
                      </a:r>
                      <a:endParaRPr/>
                    </a:p>
                  </a:txBody>
                  <a:tcPr marT="68800" marB="68800" marR="68800" marL="68800">
                    <a:lnL cap="flat" cmpd="sng" w="9525">
                      <a:solidFill>
                        <a:srgbClr val="DDDDDD"/>
                      </a:solidFill>
                      <a:prstDash val="solid"/>
                      <a:round/>
                      <a:headEnd len="sm" w="sm" type="none"/>
                      <a:tailEnd len="sm" w="sm" type="none"/>
                    </a:lnL>
                    <a:lnR cap="flat" cmpd="sng" w="9525">
                      <a:solidFill>
                        <a:srgbClr val="DDDDDD"/>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FFFFF"/>
                    </a:solidFill>
                  </a:tcPr>
                </a:tc>
              </a:tr>
              <a:tr h="533950">
                <a:tc>
                  <a:txBody>
                    <a:bodyPr/>
                    <a:lstStyle/>
                    <a:p>
                      <a:pPr indent="0" lvl="0" marL="0" marR="0" rtl="0" algn="l">
                        <a:spcBef>
                          <a:spcPts val="0"/>
                        </a:spcBef>
                        <a:spcAft>
                          <a:spcPts val="0"/>
                        </a:spcAft>
                        <a:buNone/>
                      </a:pPr>
                      <a:r>
                        <a:rPr b="1" lang="en-US" sz="1200" u="none" cap="none" strike="noStrike"/>
                        <a:t>void yield()</a:t>
                      </a:r>
                      <a:endParaRPr/>
                    </a:p>
                  </a:txBody>
                  <a:tcPr marT="68800" marB="68800" marR="68800" marL="68800">
                    <a:lnL cap="flat" cmpd="sng" w="9525">
                      <a:solidFill>
                        <a:srgbClr val="DDDDDD"/>
                      </a:solidFill>
                      <a:prstDash val="solid"/>
                      <a:round/>
                      <a:headEnd len="sm" w="sm" type="none"/>
                      <a:tailEnd len="sm" w="sm" type="none"/>
                    </a:lnL>
                    <a:lnR cap="flat" cmpd="sng" w="9525">
                      <a:solidFill>
                        <a:srgbClr val="DDDDDD"/>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lang="en-US" sz="1200" u="none" cap="none" strike="noStrike"/>
                        <a:t>By invoking this method the current thread pause its execution temporarily and allow other threads to execute.</a:t>
                      </a:r>
                      <a:endParaRPr/>
                    </a:p>
                  </a:txBody>
                  <a:tcPr marT="68800" marB="68800" marR="68800" marL="68800">
                    <a:lnL cap="flat" cmpd="sng" w="9525">
                      <a:solidFill>
                        <a:srgbClr val="DDDDDD"/>
                      </a:solidFill>
                      <a:prstDash val="solid"/>
                      <a:round/>
                      <a:headEnd len="sm" w="sm" type="none"/>
                      <a:tailEnd len="sm" w="sm" type="none"/>
                    </a:lnL>
                    <a:lnR cap="flat" cmpd="sng" w="9525">
                      <a:solidFill>
                        <a:srgbClr val="DDDDDD"/>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FFFFF"/>
                    </a:solidFill>
                  </a:tcPr>
                </a:tc>
              </a:tr>
              <a:tr h="728800">
                <a:tc>
                  <a:txBody>
                    <a:bodyPr/>
                    <a:lstStyle/>
                    <a:p>
                      <a:pPr indent="0" lvl="0" marL="0" marR="0" rtl="0" algn="l">
                        <a:spcBef>
                          <a:spcPts val="0"/>
                        </a:spcBef>
                        <a:spcAft>
                          <a:spcPts val="0"/>
                        </a:spcAft>
                        <a:buNone/>
                      </a:pPr>
                      <a:r>
                        <a:rPr b="1" lang="en-US" sz="1200" u="none" cap="none" strike="noStrike"/>
                        <a:t>void join()</a:t>
                      </a:r>
                      <a:endParaRPr/>
                    </a:p>
                  </a:txBody>
                  <a:tcPr marT="68800" marB="68800" marR="68800" marL="68800">
                    <a:lnL cap="flat" cmpd="sng" w="9525">
                      <a:solidFill>
                        <a:srgbClr val="DDDDDD"/>
                      </a:solidFill>
                      <a:prstDash val="solid"/>
                      <a:round/>
                      <a:headEnd len="sm" w="sm" type="none"/>
                      <a:tailEnd len="sm" w="sm" type="none"/>
                    </a:lnL>
                    <a:lnR cap="flat" cmpd="sng" w="9525">
                      <a:solidFill>
                        <a:srgbClr val="DDDDDD"/>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lang="en-US" sz="1200" u="none" cap="none" strike="noStrike"/>
                        <a:t>This method used to queue up a thread in execution. Once called on thread, current thread will wait till calling thread completes its execution</a:t>
                      </a:r>
                      <a:endParaRPr/>
                    </a:p>
                  </a:txBody>
                  <a:tcPr marT="68800" marB="68800" marR="68800" marL="68800">
                    <a:lnL cap="flat" cmpd="sng" w="9525">
                      <a:solidFill>
                        <a:srgbClr val="DDDDDD"/>
                      </a:solidFill>
                      <a:prstDash val="solid"/>
                      <a:round/>
                      <a:headEnd len="sm" w="sm" type="none"/>
                      <a:tailEnd len="sm" w="sm" type="none"/>
                    </a:lnL>
                    <a:lnR cap="flat" cmpd="sng" w="9525">
                      <a:solidFill>
                        <a:srgbClr val="DDDDDD"/>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FFFFF"/>
                    </a:solidFill>
                  </a:tcPr>
                </a:tc>
              </a:tr>
              <a:tr h="339125">
                <a:tc>
                  <a:txBody>
                    <a:bodyPr/>
                    <a:lstStyle/>
                    <a:p>
                      <a:pPr indent="0" lvl="0" marL="0" marR="0" rtl="0" algn="l">
                        <a:spcBef>
                          <a:spcPts val="0"/>
                        </a:spcBef>
                        <a:spcAft>
                          <a:spcPts val="0"/>
                        </a:spcAft>
                        <a:buNone/>
                      </a:pPr>
                      <a:r>
                        <a:rPr b="1" lang="en-US" sz="1200" u="none" cap="none" strike="noStrike"/>
                        <a:t>boolean isAlive()</a:t>
                      </a:r>
                      <a:endParaRPr/>
                    </a:p>
                  </a:txBody>
                  <a:tcPr marT="68800" marB="68800" marR="68800" marL="68800">
                    <a:lnL cap="flat" cmpd="sng" w="9525">
                      <a:solidFill>
                        <a:srgbClr val="DDDDDD"/>
                      </a:solidFill>
                      <a:prstDash val="solid"/>
                      <a:round/>
                      <a:headEnd len="sm" w="sm" type="none"/>
                      <a:tailEnd len="sm" w="sm" type="none"/>
                    </a:lnL>
                    <a:lnR cap="flat" cmpd="sng" w="9525">
                      <a:solidFill>
                        <a:srgbClr val="DDDDDD"/>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lang="en-US" sz="1200" u="none" cap="none" strike="noStrike"/>
                        <a:t>This method will check if thread is alive or dead</a:t>
                      </a:r>
                      <a:endParaRPr/>
                    </a:p>
                  </a:txBody>
                  <a:tcPr marT="68800" marB="68800" marR="68800" marL="68800">
                    <a:lnL cap="flat" cmpd="sng" w="9525">
                      <a:solidFill>
                        <a:srgbClr val="DDDDDD"/>
                      </a:solidFill>
                      <a:prstDash val="solid"/>
                      <a:round/>
                      <a:headEnd len="sm" w="sm" type="none"/>
                      <a:tailEnd len="sm" w="sm" type="none"/>
                    </a:lnL>
                    <a:lnR cap="flat" cmpd="sng" w="9525">
                      <a:solidFill>
                        <a:srgbClr val="DDDDDD"/>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FFFFF"/>
                    </a:solidFill>
                  </a:tcPr>
                </a:tc>
              </a:tr>
              <a:tr h="527900">
                <a:tc gridSpan="2">
                  <a:txBody>
                    <a:bodyPr/>
                    <a:lstStyle/>
                    <a:p>
                      <a:pPr indent="0" lvl="0" marL="0" marR="0" rtl="0" algn="l">
                        <a:spcBef>
                          <a:spcPts val="0"/>
                        </a:spcBef>
                        <a:spcAft>
                          <a:spcPts val="0"/>
                        </a:spcAft>
                        <a:buNone/>
                      </a:pPr>
                      <a:r>
                        <a:rPr lang="en-US" sz="1200" u="none" cap="none" strike="noStrike"/>
                        <a:t>Source: </a:t>
                      </a:r>
                      <a:r>
                        <a:rPr lang="en-US" sz="1200" u="sng" cap="none" strike="noStrike">
                          <a:solidFill>
                            <a:schemeClr val="hlink"/>
                          </a:solidFill>
                          <a:hlinkClick r:id="rId3"/>
                        </a:rPr>
                        <a:t>https://www.w3resource.com/java-tutorial/java-threadclass-methods-and-threadstates.php</a:t>
                      </a:r>
                      <a:endParaRPr sz="1200" u="none" cap="none" strike="noStrike"/>
                    </a:p>
                    <a:p>
                      <a:pPr indent="0" lvl="0" marL="0" marR="0" rtl="0" algn="l">
                        <a:spcBef>
                          <a:spcPts val="0"/>
                        </a:spcBef>
                        <a:spcAft>
                          <a:spcPts val="0"/>
                        </a:spcAft>
                        <a:buNone/>
                      </a:pPr>
                      <a:r>
                        <a:t/>
                      </a:r>
                      <a:endParaRPr sz="1200" u="none" cap="none" strike="noStrike"/>
                    </a:p>
                  </a:txBody>
                  <a:tcPr marT="68800" marB="68800" marR="68800" marL="68800">
                    <a:lnL cap="flat" cmpd="sng" w="9525">
                      <a:solidFill>
                        <a:srgbClr val="DDDDDD"/>
                      </a:solidFill>
                      <a:prstDash val="solid"/>
                      <a:round/>
                      <a:headEnd len="sm" w="sm" type="none"/>
                      <a:tailEnd len="sm" w="sm" type="none"/>
                    </a:lnL>
                    <a:lnR cap="flat" cmpd="sng" w="9525">
                      <a:solidFill>
                        <a:srgbClr val="DDDDDD"/>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FFFFF"/>
                    </a:solidFill>
                  </a:tcPr>
                </a:tc>
                <a:tc hMerge="1"/>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27"/>
          <p:cNvSpPr txBox="1"/>
          <p:nvPr>
            <p:ph type="title"/>
          </p:nvPr>
        </p:nvSpPr>
        <p:spPr>
          <a:xfrm>
            <a:off x="1409700" y="365125"/>
            <a:ext cx="78867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rPr lang="en-US"/>
              <a:t>Race Conditions</a:t>
            </a:r>
            <a:endParaRPr/>
          </a:p>
        </p:txBody>
      </p:sp>
      <p:sp>
        <p:nvSpPr>
          <p:cNvPr id="213" name="Google Shape;213;p27"/>
          <p:cNvSpPr txBox="1"/>
          <p:nvPr>
            <p:ph idx="1" type="body"/>
          </p:nvPr>
        </p:nvSpPr>
        <p:spPr>
          <a:xfrm>
            <a:off x="1409700" y="1825625"/>
            <a:ext cx="7200900" cy="4351339"/>
          </a:xfrm>
          <a:prstGeom prst="rect">
            <a:avLst/>
          </a:prstGeom>
          <a:noFill/>
          <a:ln>
            <a:noFill/>
          </a:ln>
        </p:spPr>
        <p:txBody>
          <a:bodyPr anchorCtr="0" anchor="t" bIns="45700" lIns="91425" spcFirstLastPara="1" rIns="91425" wrap="square" tIns="45700">
            <a:normAutofit fontScale="77500" lnSpcReduction="10000"/>
          </a:bodyPr>
          <a:lstStyle/>
          <a:p>
            <a:pPr indent="-141446" lvl="0" marL="171450" rtl="0" algn="l">
              <a:lnSpc>
                <a:spcPct val="90000"/>
              </a:lnSpc>
              <a:spcBef>
                <a:spcPts val="0"/>
              </a:spcBef>
              <a:spcAft>
                <a:spcPts val="0"/>
              </a:spcAft>
              <a:buClr>
                <a:schemeClr val="dk1"/>
              </a:buClr>
              <a:buSzPct val="80769"/>
              <a:buChar char="•"/>
            </a:pPr>
            <a:r>
              <a:rPr lang="en-US"/>
              <a:t>Classic problem: </a:t>
            </a:r>
            <a:endParaRPr/>
          </a:p>
          <a:p>
            <a:pPr indent="-145732" lvl="1" marL="514350" rtl="0" algn="l">
              <a:lnSpc>
                <a:spcPct val="90000"/>
              </a:lnSpc>
              <a:spcBef>
                <a:spcPts val="375"/>
              </a:spcBef>
              <a:spcAft>
                <a:spcPts val="0"/>
              </a:spcAft>
              <a:buClr>
                <a:schemeClr val="dk1"/>
              </a:buClr>
              <a:buSzPct val="75000"/>
              <a:buChar char="•"/>
            </a:pPr>
            <a:r>
              <a:rPr lang="en-US"/>
              <a:t>You want to buy a plane ticket on Delta</a:t>
            </a:r>
            <a:endParaRPr/>
          </a:p>
          <a:p>
            <a:pPr indent="-145732" lvl="1" marL="514350" rtl="0" algn="l">
              <a:lnSpc>
                <a:spcPct val="90000"/>
              </a:lnSpc>
              <a:spcBef>
                <a:spcPts val="375"/>
              </a:spcBef>
              <a:spcAft>
                <a:spcPts val="0"/>
              </a:spcAft>
              <a:buClr>
                <a:schemeClr val="dk1"/>
              </a:buClr>
              <a:buSzPct val="75000"/>
              <a:buChar char="•"/>
            </a:pPr>
            <a:r>
              <a:rPr lang="en-US"/>
              <a:t>You want to reserve a specific seat</a:t>
            </a:r>
            <a:endParaRPr/>
          </a:p>
          <a:p>
            <a:pPr indent="-145732" lvl="1" marL="514350" rtl="0" algn="l">
              <a:lnSpc>
                <a:spcPct val="90000"/>
              </a:lnSpc>
              <a:spcBef>
                <a:spcPts val="375"/>
              </a:spcBef>
              <a:spcAft>
                <a:spcPts val="0"/>
              </a:spcAft>
              <a:buClr>
                <a:schemeClr val="dk1"/>
              </a:buClr>
              <a:buSzPct val="75000"/>
              <a:buChar char="•"/>
            </a:pPr>
            <a:r>
              <a:rPr lang="en-US"/>
              <a:t>Somebody else wants the same seat!</a:t>
            </a:r>
            <a:endParaRPr/>
          </a:p>
          <a:p>
            <a:pPr indent="-141446" lvl="0" marL="171450" rtl="0" algn="l">
              <a:lnSpc>
                <a:spcPct val="90000"/>
              </a:lnSpc>
              <a:spcBef>
                <a:spcPts val="750"/>
              </a:spcBef>
              <a:spcAft>
                <a:spcPts val="0"/>
              </a:spcAft>
              <a:buClr>
                <a:schemeClr val="dk1"/>
              </a:buClr>
              <a:buSzPct val="80769"/>
              <a:buChar char="•"/>
            </a:pPr>
            <a:r>
              <a:rPr lang="en-US"/>
              <a:t>Algorithm:</a:t>
            </a:r>
            <a:endParaRPr/>
          </a:p>
          <a:p>
            <a:pPr indent="0" lvl="1" marL="342900" rtl="0" algn="l">
              <a:lnSpc>
                <a:spcPct val="90000"/>
              </a:lnSpc>
              <a:spcBef>
                <a:spcPts val="375"/>
              </a:spcBef>
              <a:spcAft>
                <a:spcPts val="0"/>
              </a:spcAft>
              <a:buClr>
                <a:schemeClr val="dk1"/>
              </a:buClr>
              <a:buSzPct val="75000"/>
              <a:buNone/>
            </a:pPr>
            <a:r>
              <a:rPr lang="en-US">
                <a:latin typeface="Courier New"/>
                <a:ea typeface="Courier New"/>
                <a:cs typeface="Courier New"/>
                <a:sym typeface="Courier New"/>
              </a:rPr>
              <a:t>bool isAvailable = ReadSeat( )</a:t>
            </a:r>
            <a:endParaRPr/>
          </a:p>
          <a:p>
            <a:pPr indent="0" lvl="1" marL="342900" rtl="0" algn="l">
              <a:lnSpc>
                <a:spcPct val="90000"/>
              </a:lnSpc>
              <a:spcBef>
                <a:spcPts val="375"/>
              </a:spcBef>
              <a:spcAft>
                <a:spcPts val="0"/>
              </a:spcAft>
              <a:buClr>
                <a:schemeClr val="dk1"/>
              </a:buClr>
              <a:buSzPct val="75000"/>
              <a:buNone/>
            </a:pPr>
            <a:r>
              <a:rPr lang="en-US">
                <a:latin typeface="Courier New"/>
                <a:ea typeface="Courier New"/>
                <a:cs typeface="Courier New"/>
                <a:sym typeface="Courier New"/>
              </a:rPr>
              <a:t>IF (isAvailable) THEN</a:t>
            </a:r>
            <a:endParaRPr/>
          </a:p>
          <a:p>
            <a:pPr indent="0" lvl="1" marL="342900" rtl="0" algn="l">
              <a:lnSpc>
                <a:spcPct val="90000"/>
              </a:lnSpc>
              <a:spcBef>
                <a:spcPts val="375"/>
              </a:spcBef>
              <a:spcAft>
                <a:spcPts val="0"/>
              </a:spcAft>
              <a:buClr>
                <a:schemeClr val="dk1"/>
              </a:buClr>
              <a:buSzPct val="75000"/>
              <a:buNone/>
            </a:pPr>
            <a:r>
              <a:rPr lang="en-US">
                <a:latin typeface="Courier New"/>
                <a:ea typeface="Courier New"/>
                <a:cs typeface="Courier New"/>
                <a:sym typeface="Courier New"/>
              </a:rPr>
              <a:t>    // Make it unavailable/invisible to others</a:t>
            </a:r>
            <a:endParaRPr/>
          </a:p>
          <a:p>
            <a:pPr indent="0" lvl="1" marL="342900" rtl="0" algn="l">
              <a:lnSpc>
                <a:spcPct val="90000"/>
              </a:lnSpc>
              <a:spcBef>
                <a:spcPts val="375"/>
              </a:spcBef>
              <a:spcAft>
                <a:spcPts val="0"/>
              </a:spcAft>
              <a:buClr>
                <a:schemeClr val="dk1"/>
              </a:buClr>
              <a:buSzPct val="75000"/>
              <a:buNone/>
            </a:pPr>
            <a:r>
              <a:rPr lang="en-US">
                <a:latin typeface="Courier New"/>
                <a:ea typeface="Courier New"/>
                <a:cs typeface="Courier New"/>
                <a:sym typeface="Courier New"/>
              </a:rPr>
              <a:t>    WriteSeat( )</a:t>
            </a:r>
            <a:endParaRPr/>
          </a:p>
          <a:p>
            <a:pPr indent="0" lvl="1" marL="342900" rtl="0" algn="l">
              <a:lnSpc>
                <a:spcPct val="90000"/>
              </a:lnSpc>
              <a:spcBef>
                <a:spcPts val="375"/>
              </a:spcBef>
              <a:spcAft>
                <a:spcPts val="0"/>
              </a:spcAft>
              <a:buClr>
                <a:schemeClr val="dk1"/>
              </a:buClr>
              <a:buSzPct val="75000"/>
              <a:buNone/>
            </a:pPr>
            <a:r>
              <a:rPr lang="en-US">
                <a:latin typeface="Courier New"/>
                <a:ea typeface="Courier New"/>
                <a:cs typeface="Courier New"/>
                <a:sym typeface="Courier New"/>
              </a:rPr>
              <a:t>END IF</a:t>
            </a:r>
            <a:endParaRPr/>
          </a:p>
          <a:p>
            <a:pPr indent="-141446" lvl="0" marL="171450" rtl="0" algn="l">
              <a:lnSpc>
                <a:spcPct val="90000"/>
              </a:lnSpc>
              <a:spcBef>
                <a:spcPts val="750"/>
              </a:spcBef>
              <a:spcAft>
                <a:spcPts val="0"/>
              </a:spcAft>
              <a:buClr>
                <a:schemeClr val="dk1"/>
              </a:buClr>
              <a:buSzPct val="80769"/>
              <a:buChar char="•"/>
            </a:pPr>
            <a:r>
              <a:rPr lang="en-US"/>
              <a:t>This is called a critical area and MUST be completed in its </a:t>
            </a:r>
            <a:br>
              <a:rPr lang="en-US"/>
            </a:br>
            <a:r>
              <a:rPr lang="en-US" u="sng"/>
              <a:t>entirety</a:t>
            </a:r>
            <a:r>
              <a:rPr lang="en-US"/>
              <a:t> (i.e. it can’t be switched out)</a:t>
            </a:r>
            <a:endParaRPr/>
          </a:p>
          <a:p>
            <a:pPr indent="-38100" lvl="0" marL="171450" rtl="0" algn="l">
              <a:lnSpc>
                <a:spcPct val="90000"/>
              </a:lnSpc>
              <a:spcBef>
                <a:spcPts val="750"/>
              </a:spcBef>
              <a:spcAft>
                <a:spcPts val="0"/>
              </a:spcAft>
              <a:buClr>
                <a:schemeClr val="dk1"/>
              </a:buClr>
              <a:buSzPct val="80769"/>
              <a:buNone/>
            </a:pPr>
            <a:r>
              <a:t/>
            </a:r>
            <a:endParaRPr/>
          </a:p>
          <a:p>
            <a:pPr indent="-57150" lvl="1" marL="514350" rtl="0" algn="l">
              <a:lnSpc>
                <a:spcPct val="90000"/>
              </a:lnSpc>
              <a:spcBef>
                <a:spcPts val="375"/>
              </a:spcBef>
              <a:spcAft>
                <a:spcPts val="0"/>
              </a:spcAft>
              <a:buClr>
                <a:schemeClr val="dk1"/>
              </a:buClr>
              <a:buSzPct val="75000"/>
              <a:buNone/>
            </a:pPr>
            <a:r>
              <a:t/>
            </a:r>
            <a:endParaRPr/>
          </a:p>
        </p:txBody>
      </p:sp>
      <p:pic>
        <p:nvPicPr>
          <p:cNvPr descr="Boeing 757-200 Aircraft Seat Maps, Specs &amp; Amenities : Delta Air Lines" id="214" name="Google Shape;214;p27"/>
          <p:cNvPicPr preferRelativeResize="0"/>
          <p:nvPr/>
        </p:nvPicPr>
        <p:blipFill rotWithShape="1">
          <a:blip r:embed="rId3">
            <a:alphaModFix/>
          </a:blip>
          <a:srcRect b="0" l="0" r="0" t="0"/>
          <a:stretch/>
        </p:blipFill>
        <p:spPr>
          <a:xfrm>
            <a:off x="419100" y="113572"/>
            <a:ext cx="876300" cy="68580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28"/>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Calibri"/>
              <a:buNone/>
            </a:pPr>
            <a:r>
              <a:rPr lang="en-US" sz="3600" cap="none">
                <a:latin typeface="Calibri"/>
                <a:ea typeface="Calibri"/>
                <a:cs typeface="Calibri"/>
                <a:sym typeface="Calibri"/>
              </a:rPr>
              <a:t>Synchronized Threads</a:t>
            </a:r>
            <a:endParaRPr/>
          </a:p>
        </p:txBody>
      </p:sp>
      <p:sp>
        <p:nvSpPr>
          <p:cNvPr id="221" name="Google Shape;221;p28"/>
          <p:cNvSpPr txBox="1"/>
          <p:nvPr>
            <p:ph idx="1" type="body"/>
          </p:nvPr>
        </p:nvSpPr>
        <p:spPr>
          <a:xfrm>
            <a:off x="369875" y="1253335"/>
            <a:ext cx="8418300" cy="4703100"/>
          </a:xfrm>
          <a:prstGeom prst="rect">
            <a:avLst/>
          </a:prstGeom>
          <a:noFill/>
          <a:ln>
            <a:noFill/>
          </a:ln>
        </p:spPr>
        <p:txBody>
          <a:bodyPr anchorCtr="0" anchor="ctr" bIns="45700" lIns="91425" spcFirstLastPara="1" rIns="91425" wrap="square" tIns="45700">
            <a:spAutoFit/>
          </a:bodyPr>
          <a:lstStyle/>
          <a:p>
            <a:pPr indent="-171450" lvl="0" marL="171450" rtl="0" algn="l">
              <a:lnSpc>
                <a:spcPct val="90000"/>
              </a:lnSpc>
              <a:spcBef>
                <a:spcPts val="0"/>
              </a:spcBef>
              <a:spcAft>
                <a:spcPts val="0"/>
              </a:spcAft>
              <a:buClr>
                <a:schemeClr val="dk1"/>
              </a:buClr>
              <a:buSzPts val="2400"/>
              <a:buChar char="•"/>
            </a:pPr>
            <a:r>
              <a:rPr lang="en-US" sz="2400">
                <a:solidFill>
                  <a:schemeClr val="dk1"/>
                </a:solidFill>
              </a:rPr>
              <a:t>  On a single-processor machine, threads share the processor. One thread can only execute for a certain time period. </a:t>
            </a:r>
            <a:endParaRPr/>
          </a:p>
          <a:p>
            <a:pPr indent="-171450" lvl="0" marL="171450" rtl="0" algn="l">
              <a:lnSpc>
                <a:spcPct val="90000"/>
              </a:lnSpc>
              <a:spcBef>
                <a:spcPts val="750"/>
              </a:spcBef>
              <a:spcAft>
                <a:spcPts val="0"/>
              </a:spcAft>
              <a:buClr>
                <a:schemeClr val="dk1"/>
              </a:buClr>
              <a:buSzPts val="2400"/>
              <a:buFont typeface="Arial"/>
              <a:buChar char="•"/>
            </a:pPr>
            <a:r>
              <a:rPr lang="en-US" sz="2400">
                <a:solidFill>
                  <a:schemeClr val="dk1"/>
                </a:solidFill>
              </a:rPr>
              <a:t>  On a multiprocessor machine</a:t>
            </a:r>
            <a:r>
              <a:rPr lang="en-US" sz="2400"/>
              <a:t>,</a:t>
            </a:r>
            <a:r>
              <a:rPr lang="en-US" sz="2400">
                <a:solidFill>
                  <a:schemeClr val="dk1"/>
                </a:solidFill>
              </a:rPr>
              <a:t> each thread could have its own processor.</a:t>
            </a:r>
            <a:endParaRPr/>
          </a:p>
          <a:p>
            <a:pPr indent="-171450" lvl="0" marL="171450" rtl="0" algn="l">
              <a:lnSpc>
                <a:spcPct val="90000"/>
              </a:lnSpc>
              <a:spcBef>
                <a:spcPts val="750"/>
              </a:spcBef>
              <a:spcAft>
                <a:spcPts val="0"/>
              </a:spcAft>
              <a:buClr>
                <a:schemeClr val="dk1"/>
              </a:buClr>
              <a:buSzPts val="2400"/>
              <a:buFont typeface="Arial"/>
              <a:buChar char="•"/>
            </a:pPr>
            <a:r>
              <a:rPr lang="en-US" sz="2400">
                <a:solidFill>
                  <a:schemeClr val="dk1"/>
                </a:solidFill>
              </a:rPr>
              <a:t>  On a single-processor machine, a thread's execution period might not last long enough for that thread to finish executing its critical code section before another thread begins executing its own critical code section. </a:t>
            </a:r>
            <a:endParaRPr/>
          </a:p>
          <a:p>
            <a:pPr indent="-171450" lvl="0" marL="171450" rtl="0" algn="l">
              <a:lnSpc>
                <a:spcPct val="90000"/>
              </a:lnSpc>
              <a:spcBef>
                <a:spcPts val="750"/>
              </a:spcBef>
              <a:spcAft>
                <a:spcPts val="0"/>
              </a:spcAft>
              <a:buClr>
                <a:schemeClr val="dk1"/>
              </a:buClr>
              <a:buSzPts val="2400"/>
              <a:buFont typeface="Arial"/>
              <a:buChar char="•"/>
            </a:pPr>
            <a:r>
              <a:rPr lang="en-US" sz="2400">
                <a:solidFill>
                  <a:schemeClr val="dk1"/>
                </a:solidFill>
              </a:rPr>
              <a:t>  On a multiprocessor machine, threads can simultaneously execute code in their critical code sections. However, they might enter their critical code sections at different times.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29"/>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rPr lang="en-US"/>
              <a:t>Synchronized</a:t>
            </a:r>
            <a:endParaRPr/>
          </a:p>
        </p:txBody>
      </p:sp>
      <p:sp>
        <p:nvSpPr>
          <p:cNvPr id="227" name="Google Shape;227;p29"/>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a:bodyPr>
          <a:lstStyle/>
          <a:p>
            <a:pPr indent="-165100" lvl="0" marL="171450" rtl="0" algn="l">
              <a:lnSpc>
                <a:spcPct val="90000"/>
              </a:lnSpc>
              <a:spcBef>
                <a:spcPts val="0"/>
              </a:spcBef>
              <a:spcAft>
                <a:spcPts val="0"/>
              </a:spcAft>
              <a:buClr>
                <a:schemeClr val="dk1"/>
              </a:buClr>
              <a:buSzPts val="2000"/>
              <a:buChar char="•"/>
            </a:pPr>
            <a:r>
              <a:rPr lang="en-US" sz="2500"/>
              <a:t>T</a:t>
            </a:r>
            <a:r>
              <a:rPr lang="en-US" sz="2500"/>
              <a:t>hreads' execution orders are unpredictable. There is no guarantee that a thread can complete its critical code section before some other thread enters that section. Hence, we have a race condition, which causes inconsistencies. </a:t>
            </a:r>
            <a:endParaRPr sz="2500"/>
          </a:p>
          <a:p>
            <a:pPr indent="-165100" lvl="0" marL="171450" rtl="0" algn="l">
              <a:lnSpc>
                <a:spcPct val="90000"/>
              </a:lnSpc>
              <a:spcBef>
                <a:spcPts val="750"/>
              </a:spcBef>
              <a:spcAft>
                <a:spcPts val="0"/>
              </a:spcAft>
              <a:buClr>
                <a:schemeClr val="dk1"/>
              </a:buClr>
              <a:buSzPts val="2000"/>
              <a:buChar char="•"/>
            </a:pPr>
            <a:r>
              <a:rPr lang="en-US" sz="2500"/>
              <a:t>To prevent race conditions, each thread must complete its critical code section before another thread enters either the same critical code section or another related critical code section that manipulates the same shared variables or resources.</a:t>
            </a:r>
            <a:endParaRPr sz="2500"/>
          </a:p>
          <a:p>
            <a:pPr indent="-165100" lvl="0" marL="171450" rtl="0" algn="l">
              <a:lnSpc>
                <a:spcPct val="90000"/>
              </a:lnSpc>
              <a:spcBef>
                <a:spcPts val="750"/>
              </a:spcBef>
              <a:spcAft>
                <a:spcPts val="0"/>
              </a:spcAft>
              <a:buClr>
                <a:schemeClr val="dk1"/>
              </a:buClr>
              <a:buSzPts val="2000"/>
              <a:buChar char="•"/>
            </a:pPr>
            <a:r>
              <a:rPr lang="en-US" sz="2500"/>
              <a:t>Java's synchronized keyword in the context of the synchronized statement and synchronized methods. </a:t>
            </a:r>
            <a:endParaRPr sz="2500"/>
          </a:p>
          <a:p>
            <a:pPr indent="-165100" lvl="0" marL="171450" rtl="0" algn="l">
              <a:lnSpc>
                <a:spcPct val="90000"/>
              </a:lnSpc>
              <a:spcBef>
                <a:spcPts val="750"/>
              </a:spcBef>
              <a:spcAft>
                <a:spcPts val="0"/>
              </a:spcAft>
              <a:buClr>
                <a:schemeClr val="dk1"/>
              </a:buClr>
              <a:buSzPts val="2000"/>
              <a:buChar char="•"/>
            </a:pPr>
            <a:r>
              <a:rPr lang="en-US" sz="2500"/>
              <a:t>synchronized (ft)</a:t>
            </a:r>
            <a:endParaRPr sz="25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30"/>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rPr lang="en-US"/>
              <a:t>Summary</a:t>
            </a:r>
            <a:endParaRPr/>
          </a:p>
        </p:txBody>
      </p:sp>
      <p:sp>
        <p:nvSpPr>
          <p:cNvPr id="233" name="Google Shape;233;p30"/>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a:bodyPr>
          <a:lstStyle/>
          <a:p>
            <a:pPr indent="-171450" lvl="0" marL="171450" rtl="0" algn="l">
              <a:lnSpc>
                <a:spcPct val="90000"/>
              </a:lnSpc>
              <a:spcBef>
                <a:spcPts val="0"/>
              </a:spcBef>
              <a:spcAft>
                <a:spcPts val="0"/>
              </a:spcAft>
              <a:buClr>
                <a:schemeClr val="dk1"/>
              </a:buClr>
              <a:buSzPts val="2400"/>
              <a:buChar char="•"/>
            </a:pPr>
            <a:r>
              <a:rPr lang="en-US" sz="2400"/>
              <a:t>Parallel computing is an important concept and there are several implementations of it</a:t>
            </a:r>
            <a:endParaRPr/>
          </a:p>
          <a:p>
            <a:pPr indent="-171450" lvl="0" marL="171450" rtl="0" algn="l">
              <a:lnSpc>
                <a:spcPct val="90000"/>
              </a:lnSpc>
              <a:spcBef>
                <a:spcPts val="750"/>
              </a:spcBef>
              <a:spcAft>
                <a:spcPts val="0"/>
              </a:spcAft>
              <a:buClr>
                <a:schemeClr val="dk1"/>
              </a:buClr>
              <a:buSzPts val="2400"/>
              <a:buChar char="•"/>
            </a:pPr>
            <a:r>
              <a:rPr lang="en-US" sz="2400"/>
              <a:t>Threading is a quick way to “split” your program into multiple independent parts</a:t>
            </a:r>
            <a:endParaRPr/>
          </a:p>
          <a:p>
            <a:pPr indent="-171450" lvl="0" marL="171450" rtl="0" algn="l">
              <a:lnSpc>
                <a:spcPct val="90000"/>
              </a:lnSpc>
              <a:spcBef>
                <a:spcPts val="750"/>
              </a:spcBef>
              <a:spcAft>
                <a:spcPts val="0"/>
              </a:spcAft>
              <a:buClr>
                <a:schemeClr val="dk1"/>
              </a:buClr>
              <a:buSzPts val="2400"/>
              <a:buChar char="•"/>
            </a:pPr>
            <a:r>
              <a:rPr lang="en-US" sz="2400"/>
              <a:t>Synchronizing between threads can be tricky</a:t>
            </a:r>
            <a:endParaRPr/>
          </a:p>
          <a:p>
            <a:pPr indent="-171450" lvl="0" marL="171450" rtl="0" algn="l">
              <a:lnSpc>
                <a:spcPct val="90000"/>
              </a:lnSpc>
              <a:spcBef>
                <a:spcPts val="750"/>
              </a:spcBef>
              <a:spcAft>
                <a:spcPts val="0"/>
              </a:spcAft>
              <a:buClr>
                <a:schemeClr val="dk1"/>
              </a:buClr>
              <a:buSzPts val="2400"/>
              <a:buChar char="•"/>
            </a:pPr>
            <a:r>
              <a:rPr lang="en-US" sz="2400"/>
              <a:t>In Java, either extend Thread or implement Runnable</a:t>
            </a:r>
            <a:endParaRPr/>
          </a:p>
          <a:p>
            <a:pPr indent="-171450" lvl="0" marL="171450" rtl="0" algn="l">
              <a:lnSpc>
                <a:spcPct val="90000"/>
              </a:lnSpc>
              <a:spcBef>
                <a:spcPts val="750"/>
              </a:spcBef>
              <a:spcAft>
                <a:spcPts val="0"/>
              </a:spcAft>
              <a:buClr>
                <a:schemeClr val="dk1"/>
              </a:buClr>
              <a:buSzPts val="2400"/>
              <a:buChar char="•"/>
            </a:pPr>
            <a:r>
              <a:rPr lang="en-US" sz="2400"/>
              <a:t>In C#, you need </a:t>
            </a:r>
            <a:endParaRPr/>
          </a:p>
          <a:p>
            <a:pPr indent="-171450" lvl="1" marL="514350" rtl="0" algn="l">
              <a:lnSpc>
                <a:spcPct val="90000"/>
              </a:lnSpc>
              <a:spcBef>
                <a:spcPts val="375"/>
              </a:spcBef>
              <a:spcAft>
                <a:spcPts val="0"/>
              </a:spcAft>
              <a:buClr>
                <a:schemeClr val="dk1"/>
              </a:buClr>
              <a:buSzPts val="2100"/>
              <a:buChar char="•"/>
            </a:pPr>
            <a:r>
              <a:rPr lang="en-US" sz="2100"/>
              <a:t>methods for the threads to run</a:t>
            </a:r>
            <a:endParaRPr/>
          </a:p>
          <a:p>
            <a:pPr indent="-171450" lvl="1" marL="514350" rtl="0" algn="l">
              <a:lnSpc>
                <a:spcPct val="90000"/>
              </a:lnSpc>
              <a:spcBef>
                <a:spcPts val="375"/>
              </a:spcBef>
              <a:spcAft>
                <a:spcPts val="0"/>
              </a:spcAft>
              <a:buClr>
                <a:schemeClr val="dk1"/>
              </a:buClr>
              <a:buSzPts val="2100"/>
              <a:buChar char="•"/>
            </a:pPr>
            <a:r>
              <a:rPr lang="en-US" sz="2100"/>
              <a:t>ThreadStarts that point to those methods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 name="Shape 46"/>
        <p:cNvGrpSpPr/>
        <p:nvPr/>
      </p:nvGrpSpPr>
      <p:grpSpPr>
        <a:xfrm>
          <a:off x="0" y="0"/>
          <a:ext cx="0" cy="0"/>
          <a:chOff x="0" y="0"/>
          <a:chExt cx="0" cy="0"/>
        </a:xfrm>
      </p:grpSpPr>
      <p:sp>
        <p:nvSpPr>
          <p:cNvPr id="47" name="Google Shape;47;p9"/>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rPr lang="en-US"/>
              <a:t>Terminology</a:t>
            </a:r>
            <a:endParaRPr/>
          </a:p>
        </p:txBody>
      </p:sp>
      <p:sp>
        <p:nvSpPr>
          <p:cNvPr id="48" name="Google Shape;48;p9"/>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fontScale="92500" lnSpcReduction="20000"/>
          </a:bodyPr>
          <a:lstStyle/>
          <a:p>
            <a:pPr indent="-161448" lvl="0" marL="171450" rtl="0" algn="l">
              <a:lnSpc>
                <a:spcPct val="90000"/>
              </a:lnSpc>
              <a:spcBef>
                <a:spcPts val="0"/>
              </a:spcBef>
              <a:spcAft>
                <a:spcPts val="0"/>
              </a:spcAft>
              <a:buClr>
                <a:schemeClr val="dk1"/>
              </a:buClr>
              <a:buSzPct val="80769"/>
              <a:buChar char="•"/>
            </a:pPr>
            <a:r>
              <a:rPr lang="en-US"/>
              <a:t>Parallel computing – a task is broken down into subtasks, and solutions to subtasks are then combined </a:t>
            </a:r>
            <a:endParaRPr/>
          </a:p>
          <a:p>
            <a:pPr indent="-161448" lvl="0" marL="171450" rtl="0" algn="l">
              <a:lnSpc>
                <a:spcPct val="90000"/>
              </a:lnSpc>
              <a:spcBef>
                <a:spcPts val="750"/>
              </a:spcBef>
              <a:spcAft>
                <a:spcPts val="0"/>
              </a:spcAft>
              <a:buClr>
                <a:schemeClr val="dk1"/>
              </a:buClr>
              <a:buSzPct val="80769"/>
              <a:buChar char="•"/>
            </a:pPr>
            <a:r>
              <a:rPr lang="en-US"/>
              <a:t>Concurrent – tasks may not be related, but done at the same time</a:t>
            </a:r>
            <a:endParaRPr/>
          </a:p>
          <a:p>
            <a:pPr indent="-161448" lvl="0" marL="171450" rtl="0" algn="l">
              <a:lnSpc>
                <a:spcPct val="90000"/>
              </a:lnSpc>
              <a:spcBef>
                <a:spcPts val="750"/>
              </a:spcBef>
              <a:spcAft>
                <a:spcPts val="0"/>
              </a:spcAft>
              <a:buClr>
                <a:schemeClr val="dk1"/>
              </a:buClr>
              <a:buSzPct val="80769"/>
              <a:buChar char="•"/>
            </a:pPr>
            <a:r>
              <a:rPr lang="en-US"/>
              <a:t>Distributed computing</a:t>
            </a:r>
            <a:endParaRPr/>
          </a:p>
          <a:p>
            <a:pPr indent="-162877" lvl="1" marL="514350" rtl="0" algn="l">
              <a:lnSpc>
                <a:spcPct val="90000"/>
              </a:lnSpc>
              <a:spcBef>
                <a:spcPts val="375"/>
              </a:spcBef>
              <a:spcAft>
                <a:spcPts val="0"/>
              </a:spcAft>
              <a:buClr>
                <a:schemeClr val="dk1"/>
              </a:buClr>
              <a:buSzPct val="75000"/>
              <a:buChar char="•"/>
            </a:pPr>
            <a:r>
              <a:rPr lang="en-US"/>
              <a:t>Large task is broken into subtasks (like parallel)</a:t>
            </a:r>
            <a:endParaRPr/>
          </a:p>
          <a:p>
            <a:pPr indent="-162877" lvl="1" marL="514350" rtl="0" algn="l">
              <a:lnSpc>
                <a:spcPct val="90000"/>
              </a:lnSpc>
              <a:spcBef>
                <a:spcPts val="375"/>
              </a:spcBef>
              <a:spcAft>
                <a:spcPts val="0"/>
              </a:spcAft>
              <a:buClr>
                <a:schemeClr val="dk1"/>
              </a:buClr>
              <a:buSzPct val="75000"/>
              <a:buChar char="•"/>
            </a:pPr>
            <a:r>
              <a:rPr lang="en-US"/>
              <a:t>Networked computers work on a subtasks  </a:t>
            </a:r>
            <a:endParaRPr/>
          </a:p>
          <a:p>
            <a:pPr indent="-162877" lvl="1" marL="514350" rtl="0" algn="l">
              <a:lnSpc>
                <a:spcPct val="90000"/>
              </a:lnSpc>
              <a:spcBef>
                <a:spcPts val="375"/>
              </a:spcBef>
              <a:spcAft>
                <a:spcPts val="0"/>
              </a:spcAft>
              <a:buClr>
                <a:schemeClr val="dk1"/>
              </a:buClr>
              <a:buSzPct val="75000"/>
              <a:buChar char="•"/>
            </a:pPr>
            <a:r>
              <a:rPr lang="en-US"/>
              <a:t>Involves message passing between computers</a:t>
            </a:r>
            <a:endParaRPr/>
          </a:p>
          <a:p>
            <a:pPr indent="-161448" lvl="0" marL="171450" rtl="0" algn="l">
              <a:lnSpc>
                <a:spcPct val="90000"/>
              </a:lnSpc>
              <a:spcBef>
                <a:spcPts val="750"/>
              </a:spcBef>
              <a:spcAft>
                <a:spcPts val="0"/>
              </a:spcAft>
              <a:buClr>
                <a:schemeClr val="dk1"/>
              </a:buClr>
              <a:buSzPct val="80769"/>
              <a:buChar char="•"/>
            </a:pPr>
            <a:r>
              <a:rPr lang="en-US"/>
              <a:t>Central Processing Units (CPUs) used to have only one “core”</a:t>
            </a:r>
            <a:endParaRPr/>
          </a:p>
          <a:p>
            <a:pPr indent="-162877" lvl="1" marL="514350" rtl="0" algn="l">
              <a:lnSpc>
                <a:spcPct val="90000"/>
              </a:lnSpc>
              <a:spcBef>
                <a:spcPts val="375"/>
              </a:spcBef>
              <a:spcAft>
                <a:spcPts val="0"/>
              </a:spcAft>
              <a:buClr>
                <a:schemeClr val="dk1"/>
              </a:buClr>
              <a:buSzPct val="75000"/>
              <a:buChar char="•"/>
            </a:pPr>
            <a:r>
              <a:rPr lang="en-US"/>
              <a:t>One core can only run one program at at time</a:t>
            </a:r>
            <a:endParaRPr/>
          </a:p>
          <a:p>
            <a:pPr indent="-162877" lvl="1" marL="514350" rtl="0" algn="l">
              <a:lnSpc>
                <a:spcPct val="90000"/>
              </a:lnSpc>
              <a:spcBef>
                <a:spcPts val="375"/>
              </a:spcBef>
              <a:spcAft>
                <a:spcPts val="0"/>
              </a:spcAft>
              <a:buClr>
                <a:schemeClr val="dk1"/>
              </a:buClr>
              <a:buSzPct val="75000"/>
              <a:buChar char="•"/>
            </a:pPr>
            <a:r>
              <a:rPr lang="en-US"/>
              <a:t>To run multiple programs, the core must switch between them</a:t>
            </a:r>
            <a:endParaRPr/>
          </a:p>
          <a:p>
            <a:pPr indent="-162877" lvl="1" marL="514350" rtl="0" algn="l">
              <a:lnSpc>
                <a:spcPct val="90000"/>
              </a:lnSpc>
              <a:spcBef>
                <a:spcPts val="375"/>
              </a:spcBef>
              <a:spcAft>
                <a:spcPts val="0"/>
              </a:spcAft>
              <a:buClr>
                <a:schemeClr val="dk1"/>
              </a:buClr>
              <a:buSzPct val="75000"/>
              <a:buChar char="•"/>
            </a:pPr>
            <a:r>
              <a:rPr lang="en-US"/>
              <a:t>Now CPUs have multiple (independent) cores for processing</a:t>
            </a:r>
            <a:endParaRPr/>
          </a:p>
          <a:p>
            <a:pPr indent="-57150" lvl="1" marL="514350" rtl="0" algn="l">
              <a:lnSpc>
                <a:spcPct val="90000"/>
              </a:lnSpc>
              <a:spcBef>
                <a:spcPts val="375"/>
              </a:spcBef>
              <a:spcAft>
                <a:spcPts val="0"/>
              </a:spcAft>
              <a:buClr>
                <a:schemeClr val="dk1"/>
              </a:buClr>
              <a:buSzPct val="750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sp>
        <p:nvSpPr>
          <p:cNvPr id="53" name="Google Shape;53;p10"/>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rPr lang="en-US"/>
              <a:t>Thoughtful Questions</a:t>
            </a:r>
            <a:endParaRPr/>
          </a:p>
        </p:txBody>
      </p:sp>
      <p:sp>
        <p:nvSpPr>
          <p:cNvPr id="54" name="Google Shape;54;p10"/>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100"/>
              <a:buNone/>
            </a:pPr>
            <a:r>
              <a:rPr lang="en-US"/>
              <a:t>Questions:</a:t>
            </a:r>
            <a:endParaRPr/>
          </a:p>
          <a:p>
            <a:pPr indent="-171450" lvl="0" marL="171450" rtl="0" algn="l">
              <a:lnSpc>
                <a:spcPct val="90000"/>
              </a:lnSpc>
              <a:spcBef>
                <a:spcPts val="750"/>
              </a:spcBef>
              <a:spcAft>
                <a:spcPts val="0"/>
              </a:spcAft>
              <a:buClr>
                <a:schemeClr val="dk1"/>
              </a:buClr>
              <a:buSzPts val="2100"/>
              <a:buChar char="•"/>
            </a:pPr>
            <a:r>
              <a:rPr lang="en-US"/>
              <a:t>If we have more than one core on the CPU, can we leverage them?</a:t>
            </a:r>
            <a:endParaRPr/>
          </a:p>
          <a:p>
            <a:pPr indent="-171450" lvl="0" marL="171450" rtl="0" algn="l">
              <a:lnSpc>
                <a:spcPct val="90000"/>
              </a:lnSpc>
              <a:spcBef>
                <a:spcPts val="750"/>
              </a:spcBef>
              <a:spcAft>
                <a:spcPts val="0"/>
              </a:spcAft>
              <a:buClr>
                <a:schemeClr val="dk1"/>
              </a:buClr>
              <a:buSzPts val="2100"/>
              <a:buChar char="•"/>
            </a:pPr>
            <a:r>
              <a:rPr lang="en-US"/>
              <a:t>Can we really run things “at the same time” to speed things up?</a:t>
            </a:r>
            <a:endParaRPr/>
          </a:p>
          <a:p>
            <a:pPr indent="-171450" lvl="0" marL="171450" rtl="0" algn="l">
              <a:lnSpc>
                <a:spcPct val="90000"/>
              </a:lnSpc>
              <a:spcBef>
                <a:spcPts val="750"/>
              </a:spcBef>
              <a:spcAft>
                <a:spcPts val="0"/>
              </a:spcAft>
              <a:buClr>
                <a:schemeClr val="dk1"/>
              </a:buClr>
              <a:buSzPts val="2100"/>
              <a:buChar char="•"/>
            </a:pPr>
            <a:r>
              <a:rPr lang="en-US"/>
              <a:t>If we have only one core? Can we still split our program into parts?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1"/>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en-US"/>
              <a:t>More Terminology – Processes vs. Threads</a:t>
            </a:r>
            <a:endParaRPr/>
          </a:p>
        </p:txBody>
      </p:sp>
      <p:sp>
        <p:nvSpPr>
          <p:cNvPr id="60" name="Google Shape;60;p11"/>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lnSpcReduction="20000"/>
          </a:bodyPr>
          <a:lstStyle/>
          <a:p>
            <a:pPr indent="-171450" lvl="0" marL="171450" rtl="0" algn="l">
              <a:lnSpc>
                <a:spcPct val="90000"/>
              </a:lnSpc>
              <a:spcBef>
                <a:spcPts val="0"/>
              </a:spcBef>
              <a:spcAft>
                <a:spcPts val="0"/>
              </a:spcAft>
              <a:buClr>
                <a:schemeClr val="dk1"/>
              </a:buClr>
              <a:buSzPts val="2100"/>
              <a:buChar char="•"/>
            </a:pPr>
            <a:r>
              <a:rPr lang="en-US"/>
              <a:t>A Process:</a:t>
            </a:r>
            <a:endParaRPr/>
          </a:p>
          <a:p>
            <a:pPr indent="-171450" lvl="1" marL="514350" rtl="0" algn="l">
              <a:lnSpc>
                <a:spcPct val="90000"/>
              </a:lnSpc>
              <a:spcBef>
                <a:spcPts val="375"/>
              </a:spcBef>
              <a:spcAft>
                <a:spcPts val="0"/>
              </a:spcAft>
              <a:buClr>
                <a:schemeClr val="dk1"/>
              </a:buClr>
              <a:buSzPts val="1800"/>
              <a:buChar char="•"/>
            </a:pPr>
            <a:r>
              <a:rPr lang="en-US"/>
              <a:t>This is a complete program</a:t>
            </a:r>
            <a:endParaRPr/>
          </a:p>
          <a:p>
            <a:pPr indent="-171450" lvl="1" marL="514350" rtl="0" algn="l">
              <a:lnSpc>
                <a:spcPct val="90000"/>
              </a:lnSpc>
              <a:spcBef>
                <a:spcPts val="375"/>
              </a:spcBef>
              <a:spcAft>
                <a:spcPts val="0"/>
              </a:spcAft>
              <a:buClr>
                <a:schemeClr val="dk1"/>
              </a:buClr>
              <a:buSzPts val="1800"/>
              <a:buChar char="•"/>
            </a:pPr>
            <a:r>
              <a:rPr lang="en-US"/>
              <a:t>Has something called a Process Control Block (PCB)</a:t>
            </a:r>
            <a:endParaRPr/>
          </a:p>
          <a:p>
            <a:pPr indent="-171450" lvl="1" marL="514350" rtl="0" algn="l">
              <a:lnSpc>
                <a:spcPct val="90000"/>
              </a:lnSpc>
              <a:spcBef>
                <a:spcPts val="375"/>
              </a:spcBef>
              <a:spcAft>
                <a:spcPts val="0"/>
              </a:spcAft>
              <a:buClr>
                <a:schemeClr val="dk1"/>
              </a:buClr>
              <a:buSzPts val="1800"/>
              <a:buChar char="•"/>
            </a:pPr>
            <a:r>
              <a:rPr lang="en-US"/>
              <a:t>Must have one or more paths of execution called threads</a:t>
            </a:r>
            <a:endParaRPr/>
          </a:p>
          <a:p>
            <a:pPr indent="-171450" lvl="0" marL="171450" rtl="0" algn="l">
              <a:lnSpc>
                <a:spcPct val="90000"/>
              </a:lnSpc>
              <a:spcBef>
                <a:spcPts val="750"/>
              </a:spcBef>
              <a:spcAft>
                <a:spcPts val="0"/>
              </a:spcAft>
              <a:buClr>
                <a:schemeClr val="dk1"/>
              </a:buClr>
              <a:buSzPts val="2100"/>
              <a:buChar char="•"/>
            </a:pPr>
            <a:r>
              <a:rPr lang="en-US"/>
              <a:t>A Thread:</a:t>
            </a:r>
            <a:endParaRPr/>
          </a:p>
          <a:p>
            <a:pPr indent="-171450" lvl="1" marL="514350" rtl="0" algn="l">
              <a:lnSpc>
                <a:spcPct val="90000"/>
              </a:lnSpc>
              <a:spcBef>
                <a:spcPts val="375"/>
              </a:spcBef>
              <a:spcAft>
                <a:spcPts val="0"/>
              </a:spcAft>
              <a:buClr>
                <a:schemeClr val="dk1"/>
              </a:buClr>
              <a:buSzPts val="1800"/>
              <a:buChar char="•"/>
            </a:pPr>
            <a:r>
              <a:rPr lang="en-US"/>
              <a:t>Exists within a process</a:t>
            </a:r>
            <a:endParaRPr/>
          </a:p>
          <a:p>
            <a:pPr indent="-171450" lvl="1" marL="514350" rtl="0" algn="l">
              <a:lnSpc>
                <a:spcPct val="90000"/>
              </a:lnSpc>
              <a:spcBef>
                <a:spcPts val="375"/>
              </a:spcBef>
              <a:spcAft>
                <a:spcPts val="0"/>
              </a:spcAft>
              <a:buClr>
                <a:schemeClr val="dk1"/>
              </a:buClr>
              <a:buSzPts val="1800"/>
              <a:buChar char="•"/>
            </a:pPr>
            <a:r>
              <a:rPr lang="en-US"/>
              <a:t>Is a separate path of execution within a program</a:t>
            </a:r>
            <a:endParaRPr/>
          </a:p>
          <a:p>
            <a:pPr indent="-171450" lvl="1" marL="514350" rtl="0" algn="l">
              <a:lnSpc>
                <a:spcPct val="90000"/>
              </a:lnSpc>
              <a:spcBef>
                <a:spcPts val="375"/>
              </a:spcBef>
              <a:spcAft>
                <a:spcPts val="0"/>
              </a:spcAft>
              <a:buClr>
                <a:schemeClr val="dk1"/>
              </a:buClr>
              <a:buSzPts val="1800"/>
              <a:buChar char="•"/>
            </a:pPr>
            <a:r>
              <a:rPr lang="en-US"/>
              <a:t>Is “lightweight” – meaning “fast”</a:t>
            </a:r>
            <a:endParaRPr/>
          </a:p>
          <a:p>
            <a:pPr indent="-171450" lvl="1" marL="514350" rtl="0" algn="l">
              <a:lnSpc>
                <a:spcPct val="90000"/>
              </a:lnSpc>
              <a:spcBef>
                <a:spcPts val="375"/>
              </a:spcBef>
              <a:spcAft>
                <a:spcPts val="0"/>
              </a:spcAft>
              <a:buClr>
                <a:schemeClr val="dk1"/>
              </a:buClr>
              <a:buSzPts val="1800"/>
              <a:buChar char="•"/>
            </a:pPr>
            <a:r>
              <a:rPr lang="en-US"/>
              <a:t>There’s always at least one thread in a process (because of main)</a:t>
            </a:r>
            <a:endParaRPr/>
          </a:p>
          <a:p>
            <a:pPr indent="-171450" lvl="0" marL="171450" rtl="0" algn="l">
              <a:lnSpc>
                <a:spcPct val="90000"/>
              </a:lnSpc>
              <a:spcBef>
                <a:spcPts val="750"/>
              </a:spcBef>
              <a:spcAft>
                <a:spcPts val="0"/>
              </a:spcAft>
              <a:buClr>
                <a:schemeClr val="dk1"/>
              </a:buClr>
              <a:buSzPts val="2100"/>
              <a:buChar char="•"/>
            </a:pPr>
            <a:r>
              <a:rPr lang="en-US"/>
              <a:t>When you have only one core, but multiple threads:</a:t>
            </a:r>
            <a:endParaRPr/>
          </a:p>
          <a:p>
            <a:pPr indent="-171450" lvl="1" marL="514350" rtl="0" algn="l">
              <a:lnSpc>
                <a:spcPct val="90000"/>
              </a:lnSpc>
              <a:spcBef>
                <a:spcPts val="375"/>
              </a:spcBef>
              <a:spcAft>
                <a:spcPts val="0"/>
              </a:spcAft>
              <a:buClr>
                <a:schemeClr val="dk1"/>
              </a:buClr>
              <a:buSzPts val="1800"/>
              <a:buChar char="•"/>
            </a:pPr>
            <a:r>
              <a:rPr lang="en-US"/>
              <a:t>Core must switch between threads</a:t>
            </a:r>
            <a:endParaRPr/>
          </a:p>
          <a:p>
            <a:pPr indent="-171450" lvl="1" marL="514350" rtl="0" algn="l">
              <a:lnSpc>
                <a:spcPct val="90000"/>
              </a:lnSpc>
              <a:spcBef>
                <a:spcPts val="375"/>
              </a:spcBef>
              <a:spcAft>
                <a:spcPts val="0"/>
              </a:spcAft>
              <a:buClr>
                <a:schemeClr val="dk1"/>
              </a:buClr>
              <a:buSzPts val="1800"/>
              <a:buChar char="•"/>
            </a:pPr>
            <a:r>
              <a:rPr lang="en-US"/>
              <a:t>This is called “time sharing”</a:t>
            </a:r>
            <a:endParaRPr/>
          </a:p>
          <a:p>
            <a:pPr indent="-57150" lvl="1" marL="514350" rtl="0" algn="l">
              <a:lnSpc>
                <a:spcPct val="90000"/>
              </a:lnSpc>
              <a:spcBef>
                <a:spcPts val="375"/>
              </a:spcBef>
              <a:spcAft>
                <a:spcPts val="0"/>
              </a:spcAft>
              <a:buClr>
                <a:schemeClr val="dk1"/>
              </a:buClr>
              <a:buSzPts val="18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2"/>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100"/>
              <a:buNone/>
            </a:pPr>
            <a:br>
              <a:rPr lang="en-US"/>
            </a:br>
            <a:endParaRPr/>
          </a:p>
          <a:p>
            <a:pPr indent="0" lvl="0" marL="0" rtl="0" algn="ctr">
              <a:lnSpc>
                <a:spcPct val="90000"/>
              </a:lnSpc>
              <a:spcBef>
                <a:spcPts val="750"/>
              </a:spcBef>
              <a:spcAft>
                <a:spcPts val="0"/>
              </a:spcAft>
              <a:buClr>
                <a:schemeClr val="dk1"/>
              </a:buClr>
              <a:buSzPts val="2100"/>
              <a:buNone/>
            </a:pPr>
            <a:r>
              <a:t/>
            </a:r>
            <a:endParaRPr/>
          </a:p>
          <a:p>
            <a:pPr indent="0" lvl="0" marL="0" rtl="0" algn="ctr">
              <a:lnSpc>
                <a:spcPct val="90000"/>
              </a:lnSpc>
              <a:spcBef>
                <a:spcPts val="750"/>
              </a:spcBef>
              <a:spcAft>
                <a:spcPts val="0"/>
              </a:spcAft>
              <a:buClr>
                <a:schemeClr val="dk1"/>
              </a:buClr>
              <a:buSzPts val="3200"/>
              <a:buNone/>
            </a:pPr>
            <a:r>
              <a:rPr lang="en-US" sz="3200"/>
              <a:t>This lecture only focuses only on threads.</a:t>
            </a:r>
            <a:endParaRPr/>
          </a:p>
          <a:p>
            <a:pPr indent="0" lvl="0" marL="0" rtl="0" algn="ctr">
              <a:lnSpc>
                <a:spcPct val="90000"/>
              </a:lnSpc>
              <a:spcBef>
                <a:spcPts val="750"/>
              </a:spcBef>
              <a:spcAft>
                <a:spcPts val="0"/>
              </a:spcAft>
              <a:buClr>
                <a:schemeClr val="dk1"/>
              </a:buClr>
              <a:buSzPts val="3200"/>
              <a:buNone/>
            </a:pPr>
            <a:r>
              <a:rPr lang="en-US" sz="3200"/>
              <a:t>Next lecture is on multiprocessing.</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3"/>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rPr lang="en-US"/>
              <a:t>Why threads?</a:t>
            </a:r>
            <a:endParaRPr/>
          </a:p>
        </p:txBody>
      </p:sp>
      <p:sp>
        <p:nvSpPr>
          <p:cNvPr id="71" name="Google Shape;71;p13"/>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lnSpcReduction="10000"/>
          </a:bodyPr>
          <a:lstStyle/>
          <a:p>
            <a:pPr indent="-171450" lvl="0" marL="171450" rtl="0" algn="l">
              <a:lnSpc>
                <a:spcPct val="90000"/>
              </a:lnSpc>
              <a:spcBef>
                <a:spcPts val="0"/>
              </a:spcBef>
              <a:spcAft>
                <a:spcPts val="0"/>
              </a:spcAft>
              <a:buClr>
                <a:schemeClr val="dk1"/>
              </a:buClr>
              <a:buSzPts val="2100"/>
              <a:buChar char="•"/>
            </a:pPr>
            <a:r>
              <a:rPr lang="en-US"/>
              <a:t>Imagine you’re writing a text messaging app.  What would the code look like?</a:t>
            </a:r>
            <a:endParaRPr/>
          </a:p>
          <a:p>
            <a:pPr indent="-38100" lvl="0" marL="171450" rtl="0" algn="l">
              <a:lnSpc>
                <a:spcPct val="90000"/>
              </a:lnSpc>
              <a:spcBef>
                <a:spcPts val="750"/>
              </a:spcBef>
              <a:spcAft>
                <a:spcPts val="0"/>
              </a:spcAft>
              <a:buClr>
                <a:schemeClr val="dk1"/>
              </a:buClr>
              <a:buSzPts val="2100"/>
              <a:buNone/>
            </a:pPr>
            <a:r>
              <a:t/>
            </a:r>
            <a:endParaRPr/>
          </a:p>
          <a:p>
            <a:pPr indent="0" lvl="1" marL="342900" rtl="0" algn="l">
              <a:lnSpc>
                <a:spcPct val="90000"/>
              </a:lnSpc>
              <a:spcBef>
                <a:spcPts val="375"/>
              </a:spcBef>
              <a:spcAft>
                <a:spcPts val="0"/>
              </a:spcAft>
              <a:buClr>
                <a:schemeClr val="dk1"/>
              </a:buClr>
              <a:buSzPts val="1800"/>
              <a:buNone/>
            </a:pPr>
            <a:r>
              <a:rPr lang="en-US">
                <a:latin typeface="Courier New"/>
                <a:ea typeface="Courier New"/>
                <a:cs typeface="Courier New"/>
                <a:sym typeface="Courier New"/>
              </a:rPr>
              <a:t>friendsMesg = readFromNetwork();</a:t>
            </a:r>
            <a:endParaRPr/>
          </a:p>
          <a:p>
            <a:pPr indent="0" lvl="1" marL="342900" rtl="0" algn="l">
              <a:lnSpc>
                <a:spcPct val="90000"/>
              </a:lnSpc>
              <a:spcBef>
                <a:spcPts val="375"/>
              </a:spcBef>
              <a:spcAft>
                <a:spcPts val="0"/>
              </a:spcAft>
              <a:buClr>
                <a:schemeClr val="dk1"/>
              </a:buClr>
              <a:buSzPts val="1800"/>
              <a:buNone/>
            </a:pPr>
            <a:r>
              <a:rPr lang="en-US">
                <a:latin typeface="Courier New"/>
                <a:ea typeface="Courier New"/>
                <a:cs typeface="Courier New"/>
                <a:sym typeface="Courier New"/>
              </a:rPr>
              <a:t>PRINT (friendsMesg);</a:t>
            </a:r>
            <a:endParaRPr/>
          </a:p>
          <a:p>
            <a:pPr indent="0" lvl="1" marL="342900" rtl="0" algn="l">
              <a:lnSpc>
                <a:spcPct val="90000"/>
              </a:lnSpc>
              <a:spcBef>
                <a:spcPts val="375"/>
              </a:spcBef>
              <a:spcAft>
                <a:spcPts val="0"/>
              </a:spcAft>
              <a:buClr>
                <a:schemeClr val="dk1"/>
              </a:buClr>
              <a:buSzPts val="1800"/>
              <a:buNone/>
            </a:pPr>
            <a:r>
              <a:rPr lang="en-US">
                <a:latin typeface="Courier New"/>
                <a:ea typeface="Courier New"/>
                <a:cs typeface="Courier New"/>
                <a:sym typeface="Courier New"/>
              </a:rPr>
              <a:t>myMesg = READ();  </a:t>
            </a:r>
            <a:endParaRPr/>
          </a:p>
          <a:p>
            <a:pPr indent="0" lvl="1" marL="342900" rtl="0" algn="l">
              <a:lnSpc>
                <a:spcPct val="90000"/>
              </a:lnSpc>
              <a:spcBef>
                <a:spcPts val="375"/>
              </a:spcBef>
              <a:spcAft>
                <a:spcPts val="0"/>
              </a:spcAft>
              <a:buClr>
                <a:schemeClr val="dk1"/>
              </a:buClr>
              <a:buSzPts val="1800"/>
              <a:buNone/>
            </a:pPr>
            <a:r>
              <a:rPr lang="en-US">
                <a:latin typeface="Courier New"/>
                <a:ea typeface="Courier New"/>
                <a:cs typeface="Courier New"/>
                <a:sym typeface="Courier New"/>
              </a:rPr>
              <a:t>sendOverNetwork(myMesg);</a:t>
            </a:r>
            <a:endParaRPr/>
          </a:p>
          <a:p>
            <a:pPr indent="0" lvl="1" marL="342900" rtl="0" algn="l">
              <a:lnSpc>
                <a:spcPct val="90000"/>
              </a:lnSpc>
              <a:spcBef>
                <a:spcPts val="375"/>
              </a:spcBef>
              <a:spcAft>
                <a:spcPts val="0"/>
              </a:spcAft>
              <a:buClr>
                <a:schemeClr val="dk1"/>
              </a:buClr>
              <a:buSzPts val="1800"/>
              <a:buNone/>
            </a:pPr>
            <a:r>
              <a:rPr lang="en-US">
                <a:latin typeface="Courier New"/>
                <a:ea typeface="Courier New"/>
                <a:cs typeface="Courier New"/>
                <a:sym typeface="Courier New"/>
              </a:rPr>
              <a:t>friendsMesg = readFromNetwork();</a:t>
            </a:r>
            <a:endParaRPr/>
          </a:p>
          <a:p>
            <a:pPr indent="0" lvl="1" marL="342900" rtl="0" algn="l">
              <a:lnSpc>
                <a:spcPct val="90000"/>
              </a:lnSpc>
              <a:spcBef>
                <a:spcPts val="375"/>
              </a:spcBef>
              <a:spcAft>
                <a:spcPts val="0"/>
              </a:spcAft>
              <a:buClr>
                <a:schemeClr val="dk1"/>
              </a:buClr>
              <a:buSzPts val="1800"/>
              <a:buNone/>
            </a:pPr>
            <a:r>
              <a:rPr lang="en-US">
                <a:latin typeface="Courier New"/>
                <a:ea typeface="Courier New"/>
                <a:cs typeface="Courier New"/>
                <a:sym typeface="Courier New"/>
              </a:rPr>
              <a:t>PRINT (friendsMesg);</a:t>
            </a:r>
            <a:endParaRPr/>
          </a:p>
          <a:p>
            <a:pPr indent="0" lvl="1" marL="342900" rtl="0" algn="l">
              <a:lnSpc>
                <a:spcPct val="90000"/>
              </a:lnSpc>
              <a:spcBef>
                <a:spcPts val="375"/>
              </a:spcBef>
              <a:spcAft>
                <a:spcPts val="0"/>
              </a:spcAft>
              <a:buClr>
                <a:schemeClr val="dk1"/>
              </a:buClr>
              <a:buSzPts val="1800"/>
              <a:buNone/>
            </a:pPr>
            <a:r>
              <a:rPr lang="en-US">
                <a:latin typeface="Courier New"/>
                <a:ea typeface="Courier New"/>
                <a:cs typeface="Courier New"/>
                <a:sym typeface="Courier New"/>
              </a:rPr>
              <a:t>myMesg = READ();</a:t>
            </a:r>
            <a:endParaRPr/>
          </a:p>
          <a:p>
            <a:pPr indent="0" lvl="1" marL="342900" rtl="0" algn="l">
              <a:lnSpc>
                <a:spcPct val="90000"/>
              </a:lnSpc>
              <a:spcBef>
                <a:spcPts val="375"/>
              </a:spcBef>
              <a:spcAft>
                <a:spcPts val="0"/>
              </a:spcAft>
              <a:buClr>
                <a:schemeClr val="dk1"/>
              </a:buClr>
              <a:buSzPts val="1800"/>
              <a:buNone/>
            </a:pPr>
            <a:r>
              <a:rPr lang="en-US">
                <a:latin typeface="Courier New"/>
                <a:ea typeface="Courier New"/>
                <a:cs typeface="Courier New"/>
                <a:sym typeface="Courier New"/>
              </a:rPr>
              <a:t>sendOverNetwork(myMesg);</a:t>
            </a:r>
            <a:endParaRPr/>
          </a:p>
          <a:p>
            <a:pPr indent="0" lvl="0" marL="0" rtl="0" algn="l">
              <a:lnSpc>
                <a:spcPct val="90000"/>
              </a:lnSpc>
              <a:spcBef>
                <a:spcPts val="750"/>
              </a:spcBef>
              <a:spcAft>
                <a:spcPts val="0"/>
              </a:spcAft>
              <a:buClr>
                <a:schemeClr val="dk1"/>
              </a:buClr>
              <a:buSzPts val="2100"/>
              <a:buNone/>
            </a:pPr>
            <a:r>
              <a:t/>
            </a:r>
            <a:endParaRPr>
              <a:latin typeface="Courier New"/>
              <a:ea typeface="Courier New"/>
              <a:cs typeface="Courier New"/>
              <a:sym typeface="Courier New"/>
            </a:endParaRPr>
          </a:p>
          <a:p>
            <a:pPr indent="0" lvl="0" marL="0" rtl="0" algn="l">
              <a:lnSpc>
                <a:spcPct val="90000"/>
              </a:lnSpc>
              <a:spcBef>
                <a:spcPts val="750"/>
              </a:spcBef>
              <a:spcAft>
                <a:spcPts val="0"/>
              </a:spcAft>
              <a:buClr>
                <a:schemeClr val="dk1"/>
              </a:buClr>
              <a:buSzPts val="2100"/>
              <a:buNone/>
            </a:pPr>
            <a:r>
              <a:rPr lang="en-US"/>
              <a:t>WHY DOES THIS NOT WORK?</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4"/>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rPr lang="en-US"/>
              <a:t>Why threads?</a:t>
            </a:r>
            <a:endParaRPr/>
          </a:p>
        </p:txBody>
      </p:sp>
      <p:sp>
        <p:nvSpPr>
          <p:cNvPr id="77" name="Google Shape;77;p14"/>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a:bodyPr>
          <a:lstStyle/>
          <a:p>
            <a:pPr indent="-171450" lvl="0" marL="171450" rtl="0" algn="l">
              <a:lnSpc>
                <a:spcPct val="90000"/>
              </a:lnSpc>
              <a:spcBef>
                <a:spcPts val="0"/>
              </a:spcBef>
              <a:spcAft>
                <a:spcPts val="0"/>
              </a:spcAft>
              <a:buClr>
                <a:schemeClr val="dk1"/>
              </a:buClr>
              <a:buSzPts val="2400"/>
              <a:buChar char="•"/>
            </a:pPr>
            <a:r>
              <a:rPr lang="en-US" sz="2400"/>
              <a:t>Problem: What if friend sends two messages?</a:t>
            </a:r>
            <a:endParaRPr/>
          </a:p>
          <a:p>
            <a:pPr indent="-171450" lvl="0" marL="171450" rtl="0" algn="l">
              <a:lnSpc>
                <a:spcPct val="90000"/>
              </a:lnSpc>
              <a:spcBef>
                <a:spcPts val="750"/>
              </a:spcBef>
              <a:spcAft>
                <a:spcPts val="0"/>
              </a:spcAft>
              <a:buClr>
                <a:schemeClr val="dk1"/>
              </a:buClr>
              <a:buSzPts val="2400"/>
              <a:buChar char="•"/>
            </a:pPr>
            <a:r>
              <a:rPr lang="en-US" sz="2400"/>
              <a:t>We need to have independent reading and writing</a:t>
            </a:r>
            <a:endParaRPr/>
          </a:p>
          <a:p>
            <a:pPr indent="-171450" lvl="0" marL="171450" rtl="0" algn="l">
              <a:lnSpc>
                <a:spcPct val="90000"/>
              </a:lnSpc>
              <a:spcBef>
                <a:spcPts val="750"/>
              </a:spcBef>
              <a:spcAft>
                <a:spcPts val="0"/>
              </a:spcAft>
              <a:buClr>
                <a:schemeClr val="dk1"/>
              </a:buClr>
              <a:buSzPts val="2400"/>
              <a:buChar char="•"/>
            </a:pPr>
            <a:r>
              <a:rPr lang="en-US" sz="2400"/>
              <a:t>So, we </a:t>
            </a:r>
            <a:r>
              <a:rPr lang="en-US" sz="2400" u="sng"/>
              <a:t>split</a:t>
            </a:r>
            <a:r>
              <a:rPr lang="en-US" sz="2400"/>
              <a:t> the program into two parts:</a:t>
            </a:r>
            <a:endParaRPr/>
          </a:p>
          <a:p>
            <a:pPr indent="-171450" lvl="1" marL="514350" rtl="0" algn="l">
              <a:lnSpc>
                <a:spcPct val="90000"/>
              </a:lnSpc>
              <a:spcBef>
                <a:spcPts val="375"/>
              </a:spcBef>
              <a:spcAft>
                <a:spcPts val="0"/>
              </a:spcAft>
              <a:buClr>
                <a:schemeClr val="dk1"/>
              </a:buClr>
              <a:buSzPts val="2000"/>
              <a:buChar char="•"/>
            </a:pPr>
            <a:r>
              <a:rPr lang="en-US" sz="2000"/>
              <a:t>A thread to read messages from the network and post them</a:t>
            </a:r>
            <a:endParaRPr/>
          </a:p>
          <a:p>
            <a:pPr indent="-171450" lvl="1" marL="514350" rtl="0" algn="l">
              <a:lnSpc>
                <a:spcPct val="90000"/>
              </a:lnSpc>
              <a:spcBef>
                <a:spcPts val="375"/>
              </a:spcBef>
              <a:spcAft>
                <a:spcPts val="0"/>
              </a:spcAft>
              <a:buClr>
                <a:schemeClr val="dk1"/>
              </a:buClr>
              <a:buSzPts val="2000"/>
              <a:buChar char="•"/>
            </a:pPr>
            <a:r>
              <a:rPr lang="en-US" sz="2000"/>
              <a:t>A thread to read the keyboard and write it to the network</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5"/>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rPr lang="en-US"/>
              <a:t>Multithreading</a:t>
            </a:r>
            <a:endParaRPr/>
          </a:p>
        </p:txBody>
      </p:sp>
      <p:sp>
        <p:nvSpPr>
          <p:cNvPr id="83" name="Google Shape;83;p15"/>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a:bodyPr>
          <a:lstStyle/>
          <a:p>
            <a:pPr indent="-171450" lvl="0" marL="171450" rtl="0" algn="l">
              <a:lnSpc>
                <a:spcPct val="90000"/>
              </a:lnSpc>
              <a:spcBef>
                <a:spcPts val="0"/>
              </a:spcBef>
              <a:spcAft>
                <a:spcPts val="0"/>
              </a:spcAft>
              <a:buClr>
                <a:schemeClr val="dk1"/>
              </a:buClr>
              <a:buSzPts val="2400"/>
              <a:buChar char="•"/>
            </a:pPr>
            <a:r>
              <a:rPr lang="en-US" sz="2400"/>
              <a:t> Multithreading - running many threads concurrently within a single program/process. </a:t>
            </a:r>
            <a:endParaRPr/>
          </a:p>
          <a:p>
            <a:pPr indent="-19050" lvl="0" marL="171450" rtl="0" algn="l">
              <a:lnSpc>
                <a:spcPct val="90000"/>
              </a:lnSpc>
              <a:spcBef>
                <a:spcPts val="750"/>
              </a:spcBef>
              <a:spcAft>
                <a:spcPts val="0"/>
              </a:spcAft>
              <a:buClr>
                <a:schemeClr val="dk1"/>
              </a:buClr>
              <a:buSzPts val="2400"/>
              <a:buNone/>
            </a:pPr>
            <a:r>
              <a:t/>
            </a:r>
            <a:endParaRPr sz="2400"/>
          </a:p>
          <a:p>
            <a:pPr indent="-171450" lvl="0" marL="171450" rtl="0" algn="l">
              <a:lnSpc>
                <a:spcPct val="90000"/>
              </a:lnSpc>
              <a:spcBef>
                <a:spcPts val="750"/>
              </a:spcBef>
              <a:spcAft>
                <a:spcPts val="0"/>
              </a:spcAft>
              <a:buClr>
                <a:schemeClr val="dk1"/>
              </a:buClr>
              <a:buSzPts val="2400"/>
              <a:buChar char="•"/>
            </a:pPr>
            <a:r>
              <a:rPr lang="en-US" sz="2400"/>
              <a:t> “main” always has a thread, but can create additional threads</a:t>
            </a:r>
            <a:endParaRPr/>
          </a:p>
          <a:p>
            <a:pPr indent="-19050" lvl="0" marL="171450" rtl="0" algn="l">
              <a:lnSpc>
                <a:spcPct val="90000"/>
              </a:lnSpc>
              <a:spcBef>
                <a:spcPts val="750"/>
              </a:spcBef>
              <a:spcAft>
                <a:spcPts val="0"/>
              </a:spcAft>
              <a:buClr>
                <a:schemeClr val="dk1"/>
              </a:buClr>
              <a:buSzPts val="2400"/>
              <a:buNone/>
            </a:pPr>
            <a:r>
              <a:t/>
            </a:r>
            <a:endParaRPr sz="2400"/>
          </a:p>
          <a:p>
            <a:pPr indent="-171450" lvl="0" marL="171450" rtl="0" algn="l">
              <a:lnSpc>
                <a:spcPct val="90000"/>
              </a:lnSpc>
              <a:spcBef>
                <a:spcPts val="750"/>
              </a:spcBef>
              <a:spcAft>
                <a:spcPts val="0"/>
              </a:spcAft>
              <a:buClr>
                <a:schemeClr val="dk1"/>
              </a:buClr>
              <a:buSzPts val="2400"/>
              <a:buFont typeface="Arial"/>
              <a:buChar char="•"/>
            </a:pPr>
            <a:r>
              <a:rPr lang="en-US" sz="2400"/>
              <a:t> Take advantage of multiple processors/cores if available</a:t>
            </a:r>
            <a:endParaRPr/>
          </a:p>
          <a:p>
            <a:pPr indent="0" lvl="0" marL="0" rtl="0" algn="l">
              <a:lnSpc>
                <a:spcPct val="90000"/>
              </a:lnSpc>
              <a:spcBef>
                <a:spcPts val="750"/>
              </a:spcBef>
              <a:spcAft>
                <a:spcPts val="0"/>
              </a:spcAft>
              <a:buClr>
                <a:schemeClr val="dk1"/>
              </a:buClr>
              <a:buSzPts val="2400"/>
              <a:buNone/>
            </a:pPr>
            <a:r>
              <a:t/>
            </a:r>
            <a:endParaRPr sz="24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