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70238" cy="479425"/>
          </a:xfrm>
          <a:prstGeom prst="rect">
            <a:avLst/>
          </a:prstGeom>
          <a:noFill/>
          <a:ln>
            <a:noFill/>
          </a:ln>
        </p:spPr>
        <p:txBody>
          <a:bodyPr anchorCtr="0" anchor="t"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4" name="Google Shape;4;n"/>
          <p:cNvSpPr txBox="1"/>
          <p:nvPr>
            <p:ph idx="10" type="dt"/>
          </p:nvPr>
        </p:nvSpPr>
        <p:spPr>
          <a:xfrm>
            <a:off x="4144963" y="0"/>
            <a:ext cx="3170237" cy="479425"/>
          </a:xfrm>
          <a:prstGeom prst="rect">
            <a:avLst/>
          </a:prstGeom>
          <a:noFill/>
          <a:ln>
            <a:noFill/>
          </a:ln>
        </p:spPr>
        <p:txBody>
          <a:bodyPr anchorCtr="0" anchor="t" bIns="48325" lIns="96650" spcFirstLastPara="1" rIns="96650" wrap="square" tIns="48325">
            <a:noAutofit/>
          </a:bodyPr>
          <a:lstStyle>
            <a:lvl1pPr lvl="0" marR="0" rtl="0" algn="r">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74725" y="4560888"/>
            <a:ext cx="5365750" cy="4319587"/>
          </a:xfrm>
          <a:prstGeom prst="rect">
            <a:avLst/>
          </a:prstGeom>
          <a:noFill/>
          <a:ln>
            <a:noFill/>
          </a:ln>
        </p:spPr>
        <p:txBody>
          <a:bodyPr anchorCtr="0" anchor="t" bIns="48325" lIns="96650" spcFirstLastPara="1" rIns="96650" wrap="square" tIns="48325">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1pPr>
            <a:lvl2pPr indent="-228600" lvl="1" marL="9144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2pPr>
            <a:lvl3pPr indent="-228600" lvl="2" marL="13716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3pPr>
            <a:lvl4pPr indent="-228600" lvl="3" marL="18288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4pPr>
            <a:lvl5pPr indent="-228600" lvl="4" marL="22860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21775"/>
            <a:ext cx="3170238" cy="479425"/>
          </a:xfrm>
          <a:prstGeom prst="rect">
            <a:avLst/>
          </a:prstGeom>
          <a:noFill/>
          <a:ln>
            <a:noFill/>
          </a:ln>
        </p:spPr>
        <p:txBody>
          <a:bodyPr anchorCtr="0" anchor="b"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8" name="Google Shape;8;n"/>
          <p:cNvSpPr txBox="1"/>
          <p:nvPr>
            <p:ph idx="12" type="sldNum"/>
          </p:nvPr>
        </p:nvSpPr>
        <p:spPr>
          <a:xfrm>
            <a:off x="4144963" y="9121775"/>
            <a:ext cx="3170237" cy="479425"/>
          </a:xfrm>
          <a:prstGeom prst="rect">
            <a:avLst/>
          </a:prstGeom>
          <a:noFill/>
          <a:ln>
            <a:noFill/>
          </a:ln>
        </p:spPr>
        <p:txBody>
          <a:bodyPr anchorCtr="0" anchor="b" bIns="48325" lIns="96650" spcFirstLastPara="1" rIns="96650" wrap="square" tIns="48325">
            <a:noAutofit/>
          </a:bodyPr>
          <a:lstStyle/>
          <a:p>
            <a:pPr indent="0" lvl="0" marL="0" marR="0" rtl="0" algn="r">
              <a:spcBef>
                <a:spcPts val="0"/>
              </a:spcBef>
              <a:spcAft>
                <a:spcPts val="0"/>
              </a:spcAft>
              <a:buNone/>
            </a:pPr>
            <a:fld id="{00000000-1234-1234-1234-123412341234}" type="slidenum">
              <a:rPr b="0" i="0" lang="en-US" sz="1300" u="none" cap="none" strike="noStrike">
                <a:solidFill>
                  <a:schemeClr val="dk1"/>
                </a:solidFill>
                <a:latin typeface="Times"/>
                <a:ea typeface="Times"/>
                <a:cs typeface="Times"/>
                <a:sym typeface="Times"/>
              </a:rPr>
              <a:t>‹#›</a:t>
            </a:fld>
            <a:endParaRPr b="0" i="0" sz="1300" u="none" cap="none" strike="noStrike">
              <a:solidFill>
                <a:schemeClr val="dk1"/>
              </a:solidFill>
              <a:latin typeface="Times"/>
              <a:ea typeface="Times"/>
              <a:cs typeface="Times"/>
              <a:sym typeface="Time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e728913f74_0_27:notes"/>
          <p:cNvSpPr/>
          <p:nvPr>
            <p:ph idx="2" type="sldImg"/>
          </p:nvPr>
        </p:nvSpPr>
        <p:spPr>
          <a:xfrm>
            <a:off x="1257319" y="720725"/>
            <a:ext cx="4800600" cy="3601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 name="Google Shape;32;ge728913f74_0_27:notes"/>
          <p:cNvSpPr txBox="1"/>
          <p:nvPr>
            <p:ph idx="1" type="body"/>
          </p:nvPr>
        </p:nvSpPr>
        <p:spPr>
          <a:xfrm>
            <a:off x="974725" y="4560888"/>
            <a:ext cx="5366100" cy="4319700"/>
          </a:xfrm>
          <a:prstGeom prst="rect">
            <a:avLst/>
          </a:prstGeom>
          <a:noFill/>
          <a:ln>
            <a:noFill/>
          </a:ln>
        </p:spPr>
        <p:txBody>
          <a:bodyPr anchorCtr="0" anchor="t" bIns="51275" lIns="102550" spcFirstLastPara="1" rIns="102550" wrap="square" tIns="51275">
            <a:noAutofit/>
          </a:bodyPr>
          <a:lstStyle/>
          <a:p>
            <a:pPr indent="0" lvl="0" marL="0" rtl="0" algn="l">
              <a:spcBef>
                <a:spcPts val="0"/>
              </a:spcBef>
              <a:spcAft>
                <a:spcPts val="0"/>
              </a:spcAft>
              <a:buNone/>
            </a:pPr>
            <a:r>
              <a:t/>
            </a:r>
            <a:endParaRPr/>
          </a:p>
        </p:txBody>
      </p:sp>
      <p:sp>
        <p:nvSpPr>
          <p:cNvPr id="33" name="Google Shape;33;ge728913f74_0_27:notes"/>
          <p:cNvSpPr txBox="1"/>
          <p:nvPr>
            <p:ph idx="12" type="sldNum"/>
          </p:nvPr>
        </p:nvSpPr>
        <p:spPr>
          <a:xfrm>
            <a:off x="4144963" y="9121775"/>
            <a:ext cx="3170100" cy="479100"/>
          </a:xfrm>
          <a:prstGeom prst="rect">
            <a:avLst/>
          </a:prstGeom>
          <a:noFill/>
          <a:ln>
            <a:noFill/>
          </a:ln>
        </p:spPr>
        <p:txBody>
          <a:bodyPr anchorCtr="0" anchor="b" bIns="51275" lIns="102550" spcFirstLastPara="1" rIns="102550" wrap="square" tIns="51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p10:notes"/>
          <p:cNvSpPr txBox="1"/>
          <p:nvPr>
            <p:ph idx="1" type="body"/>
          </p:nvPr>
        </p:nvSpPr>
        <p:spPr>
          <a:xfrm>
            <a:off x="974725" y="4560888"/>
            <a:ext cx="5365750" cy="4319587"/>
          </a:xfrm>
          <a:prstGeom prst="rect">
            <a:avLst/>
          </a:prstGeom>
          <a:noFill/>
          <a:ln>
            <a:noFill/>
          </a:ln>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99" name="Google Shape;99;p10:notes"/>
          <p:cNvSpPr txBox="1"/>
          <p:nvPr>
            <p:ph idx="12" type="sldNum"/>
          </p:nvPr>
        </p:nvSpPr>
        <p:spPr>
          <a:xfrm>
            <a:off x="4144963" y="9121775"/>
            <a:ext cx="3170237" cy="479425"/>
          </a:xfrm>
          <a:prstGeom prst="rect">
            <a:avLst/>
          </a:prstGeom>
          <a:noFill/>
          <a:ln>
            <a:noFill/>
          </a:ln>
        </p:spPr>
        <p:txBody>
          <a:bodyPr anchorCtr="0" anchor="b" bIns="48325" lIns="96650" spcFirstLastPara="1" rIns="96650" wrap="square" tIns="48325">
            <a:noAutofit/>
          </a:bodyPr>
          <a:lstStyle/>
          <a:p>
            <a:pPr indent="0" lvl="0" marL="0" rtl="0" algn="r">
              <a:spcBef>
                <a:spcPts val="0"/>
              </a:spcBef>
              <a:spcAft>
                <a:spcPts val="0"/>
              </a:spcAft>
              <a:buNone/>
            </a:pPr>
            <a:fld id="{00000000-1234-1234-1234-123412341234}" type="slidenum">
              <a:rPr b="0" i="0" lang="en-US" sz="1300" u="none" cap="none" strike="noStrike">
                <a:solidFill>
                  <a:schemeClr val="dk1"/>
                </a:solidFill>
                <a:latin typeface="Times"/>
                <a:ea typeface="Times"/>
                <a:cs typeface="Times"/>
                <a:sym typeface="Times"/>
              </a:rPr>
              <a:t>‹#›</a:t>
            </a:fld>
            <a:endParaRPr b="0" i="0" sz="1300" u="none" cap="none" strike="noStrike">
              <a:solidFill>
                <a:schemeClr val="dk1"/>
              </a:solidFill>
              <a:latin typeface="Times"/>
              <a:ea typeface="Times"/>
              <a:cs typeface="Times"/>
              <a:sym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39" name="Google Shape;39;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 name="Google Shape;45;p3:notes"/>
          <p:cNvSpPr txBox="1"/>
          <p:nvPr>
            <p:ph idx="1" type="body"/>
          </p:nvPr>
        </p:nvSpPr>
        <p:spPr>
          <a:xfrm>
            <a:off x="974725" y="4560888"/>
            <a:ext cx="5365750" cy="4319587"/>
          </a:xfrm>
          <a:prstGeom prst="rect">
            <a:avLst/>
          </a:prstGeom>
          <a:noFill/>
          <a:ln>
            <a:noFill/>
          </a:ln>
        </p:spPr>
        <p:txBody>
          <a:bodyPr anchorCtr="0" anchor="t" bIns="48325" lIns="96650" spcFirstLastPara="1" rIns="96650" wrap="square" tIns="48325">
            <a:noAutofit/>
          </a:bodyPr>
          <a:lstStyle/>
          <a:p>
            <a:pPr indent="0" lvl="0" marL="0" rtl="0" algn="l">
              <a:spcBef>
                <a:spcPts val="0"/>
              </a:spcBef>
              <a:spcAft>
                <a:spcPts val="0"/>
              </a:spcAft>
              <a:buNone/>
            </a:pPr>
            <a:r>
              <a:t/>
            </a:r>
            <a:endParaRPr/>
          </a:p>
        </p:txBody>
      </p:sp>
      <p:sp>
        <p:nvSpPr>
          <p:cNvPr id="46" name="Google Shape;46;p3:notes"/>
          <p:cNvSpPr txBox="1"/>
          <p:nvPr>
            <p:ph idx="12" type="sldNum"/>
          </p:nvPr>
        </p:nvSpPr>
        <p:spPr>
          <a:xfrm>
            <a:off x="4144963" y="9121775"/>
            <a:ext cx="3170237" cy="479425"/>
          </a:xfrm>
          <a:prstGeom prst="rect">
            <a:avLst/>
          </a:prstGeom>
          <a:noFill/>
          <a:ln>
            <a:noFill/>
          </a:ln>
        </p:spPr>
        <p:txBody>
          <a:bodyPr anchorCtr="0" anchor="b" bIns="48325" lIns="96650" spcFirstLastPara="1" rIns="96650" wrap="square" tIns="48325">
            <a:noAutofit/>
          </a:bodyPr>
          <a:lstStyle/>
          <a:p>
            <a:pPr indent="0" lvl="0" marL="0" rtl="0" algn="r">
              <a:spcBef>
                <a:spcPts val="0"/>
              </a:spcBef>
              <a:spcAft>
                <a:spcPts val="0"/>
              </a:spcAft>
              <a:buNone/>
            </a:pPr>
            <a:fld id="{00000000-1234-1234-1234-123412341234}" type="slidenum">
              <a:rPr b="0" i="0" lang="en-US" sz="1300" u="none" cap="none" strike="noStrike">
                <a:solidFill>
                  <a:schemeClr val="dk1"/>
                </a:solidFill>
                <a:latin typeface="Times"/>
                <a:ea typeface="Times"/>
                <a:cs typeface="Times"/>
                <a:sym typeface="Times"/>
              </a:rPr>
              <a:t>‹#›</a:t>
            </a:fld>
            <a:endParaRPr b="0" i="0" sz="1300" u="none" cap="none" strike="noStrike">
              <a:solidFill>
                <a:schemeClr val="dk1"/>
              </a:solidFill>
              <a:latin typeface="Times"/>
              <a:ea typeface="Times"/>
              <a:cs typeface="Times"/>
              <a:sym typeface="Time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4: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52" name="Google Shape;52;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728913f74_0_75: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58" name="Google Shape;58;ge728913f74_0_75: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59" name="Google Shape;59;ge728913f74_0_75: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728913f74_0_82: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66" name="Google Shape;66;ge728913f74_0_82: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67" name="Google Shape;67;ge728913f74_0_82: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728913f74_0_89: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74" name="Google Shape;74;ge728913f74_0_89: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75" name="Google Shape;75;ge728913f74_0_89: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e728913f74_0_96: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82" name="Google Shape;82;ge728913f74_0_96: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83" name="Google Shape;83;ge728913f74_0_96: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728913f74_0_103: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90" name="Google Shape;90;ge728913f74_0_103: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91" name="Google Shape;91;ge728913f74_0_103: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6"/>
          <p:cNvSpPr txBox="1"/>
          <p:nvPr>
            <p:ph type="title"/>
          </p:nvPr>
        </p:nvSpPr>
        <p:spPr>
          <a:xfrm>
            <a:off x="623888" y="1709739"/>
            <a:ext cx="78867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6" name="Google Shape;26;p6"/>
          <p:cNvSpPr txBox="1"/>
          <p:nvPr>
            <p:ph idx="1" type="body"/>
          </p:nvPr>
        </p:nvSpPr>
        <p:spPr>
          <a:xfrm>
            <a:off x="623888" y="4589464"/>
            <a:ext cx="78867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750"/>
              </a:spcBef>
              <a:spcAft>
                <a:spcPts val="0"/>
              </a:spcAft>
              <a:buClr>
                <a:srgbClr val="888888"/>
              </a:buClr>
              <a:buSzPts val="1800"/>
              <a:buNone/>
              <a:defRPr sz="1800">
                <a:solidFill>
                  <a:srgbClr val="888888"/>
                </a:solidFill>
              </a:defRPr>
            </a:lvl1pPr>
            <a:lvl2pPr indent="-228600" lvl="1" marL="914400" rtl="0" algn="l">
              <a:lnSpc>
                <a:spcPct val="90000"/>
              </a:lnSpc>
              <a:spcBef>
                <a:spcPts val="375"/>
              </a:spcBef>
              <a:spcAft>
                <a:spcPts val="0"/>
              </a:spcAft>
              <a:buClr>
                <a:srgbClr val="888888"/>
              </a:buClr>
              <a:buSzPts val="1500"/>
              <a:buNone/>
              <a:defRPr sz="1500">
                <a:solidFill>
                  <a:srgbClr val="888888"/>
                </a:solidFill>
              </a:defRPr>
            </a:lvl2pPr>
            <a:lvl3pPr indent="-228600" lvl="2" marL="1371600" rtl="0" algn="l">
              <a:lnSpc>
                <a:spcPct val="90000"/>
              </a:lnSpc>
              <a:spcBef>
                <a:spcPts val="375"/>
              </a:spcBef>
              <a:spcAft>
                <a:spcPts val="0"/>
              </a:spcAft>
              <a:buClr>
                <a:srgbClr val="888888"/>
              </a:buClr>
              <a:buSzPts val="1350"/>
              <a:buNone/>
              <a:defRPr sz="1350">
                <a:solidFill>
                  <a:srgbClr val="888888"/>
                </a:solidFill>
              </a:defRPr>
            </a:lvl3pPr>
            <a:lvl4pPr indent="-228600" lvl="3" marL="1828800" rtl="0" algn="l">
              <a:lnSpc>
                <a:spcPct val="90000"/>
              </a:lnSpc>
              <a:spcBef>
                <a:spcPts val="375"/>
              </a:spcBef>
              <a:spcAft>
                <a:spcPts val="0"/>
              </a:spcAft>
              <a:buClr>
                <a:srgbClr val="888888"/>
              </a:buClr>
              <a:buSzPts val="1200"/>
              <a:buNone/>
              <a:defRPr sz="1200">
                <a:solidFill>
                  <a:srgbClr val="888888"/>
                </a:solidFill>
              </a:defRPr>
            </a:lvl4pPr>
            <a:lvl5pPr indent="-228600" lvl="4" marL="2286000" rtl="0" algn="l">
              <a:lnSpc>
                <a:spcPct val="90000"/>
              </a:lnSpc>
              <a:spcBef>
                <a:spcPts val="375"/>
              </a:spcBef>
              <a:spcAft>
                <a:spcPts val="0"/>
              </a:spcAft>
              <a:buClr>
                <a:srgbClr val="888888"/>
              </a:buClr>
              <a:buSzPts val="1200"/>
              <a:buNone/>
              <a:defRPr sz="1200">
                <a:solidFill>
                  <a:srgbClr val="888888"/>
                </a:solidFill>
              </a:defRPr>
            </a:lvl5pPr>
            <a:lvl6pPr indent="-228600" lvl="5" marL="2743200" rtl="0" algn="l">
              <a:lnSpc>
                <a:spcPct val="90000"/>
              </a:lnSpc>
              <a:spcBef>
                <a:spcPts val="375"/>
              </a:spcBef>
              <a:spcAft>
                <a:spcPts val="0"/>
              </a:spcAft>
              <a:buClr>
                <a:srgbClr val="888888"/>
              </a:buClr>
              <a:buSzPts val="1200"/>
              <a:buNone/>
              <a:defRPr sz="1200">
                <a:solidFill>
                  <a:srgbClr val="888888"/>
                </a:solidFill>
              </a:defRPr>
            </a:lvl6pPr>
            <a:lvl7pPr indent="-228600" lvl="6" marL="3200400" rtl="0" algn="l">
              <a:lnSpc>
                <a:spcPct val="90000"/>
              </a:lnSpc>
              <a:spcBef>
                <a:spcPts val="375"/>
              </a:spcBef>
              <a:spcAft>
                <a:spcPts val="0"/>
              </a:spcAft>
              <a:buClr>
                <a:srgbClr val="888888"/>
              </a:buClr>
              <a:buSzPts val="1200"/>
              <a:buNone/>
              <a:defRPr sz="1200">
                <a:solidFill>
                  <a:srgbClr val="888888"/>
                </a:solidFill>
              </a:defRPr>
            </a:lvl7pPr>
            <a:lvl8pPr indent="-228600" lvl="7" marL="3657600" rtl="0" algn="l">
              <a:lnSpc>
                <a:spcPct val="90000"/>
              </a:lnSpc>
              <a:spcBef>
                <a:spcPts val="375"/>
              </a:spcBef>
              <a:spcAft>
                <a:spcPts val="0"/>
              </a:spcAft>
              <a:buClr>
                <a:srgbClr val="888888"/>
              </a:buClr>
              <a:buSzPts val="1200"/>
              <a:buNone/>
              <a:defRPr sz="1200">
                <a:solidFill>
                  <a:srgbClr val="888888"/>
                </a:solidFill>
              </a:defRPr>
            </a:lvl8pPr>
            <a:lvl9pPr indent="-228600" lvl="8" marL="4114800" rtl="0" algn="l">
              <a:lnSpc>
                <a:spcPct val="90000"/>
              </a:lnSpc>
              <a:spcBef>
                <a:spcPts val="375"/>
              </a:spcBef>
              <a:spcAft>
                <a:spcPts val="0"/>
              </a:spcAft>
              <a:buClr>
                <a:srgbClr val="888888"/>
              </a:buClr>
              <a:buSzPts val="1200"/>
              <a:buNone/>
              <a:defRPr sz="1200">
                <a:solidFill>
                  <a:srgbClr val="888888"/>
                </a:solidFill>
              </a:defRPr>
            </a:lvl9pPr>
          </a:lstStyle>
          <a:p/>
        </p:txBody>
      </p:sp>
      <p:sp>
        <p:nvSpPr>
          <p:cNvPr id="27" name="Google Shape;27;p6"/>
          <p:cNvSpPr txBox="1"/>
          <p:nvPr>
            <p:ph idx="10" type="dt"/>
          </p:nvPr>
        </p:nvSpPr>
        <p:spPr>
          <a:xfrm>
            <a:off x="628650" y="6356351"/>
            <a:ext cx="2057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8" name="Google Shape;28;p6"/>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9" name="Google Shape;29;p6"/>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None/>
              <a:defRPr/>
            </a:lvl1pPr>
            <a:lvl2pPr indent="0" lvl="1" marL="0" rtl="0" algn="r">
              <a:spcBef>
                <a:spcPts val="0"/>
              </a:spcBef>
              <a:spcAft>
                <a:spcPts val="0"/>
              </a:spcAft>
              <a:buNone/>
              <a:defRPr/>
            </a:lvl2pPr>
            <a:lvl3pPr indent="0" lvl="2" marL="0" rtl="0" algn="r">
              <a:spcBef>
                <a:spcPts val="0"/>
              </a:spcBef>
              <a:spcAft>
                <a:spcPts val="0"/>
              </a:spcAft>
              <a:buNone/>
              <a:defRPr/>
            </a:lvl3pPr>
            <a:lvl4pPr indent="0" lvl="3" marL="0" rtl="0" algn="r">
              <a:spcBef>
                <a:spcPts val="0"/>
              </a:spcBef>
              <a:spcAft>
                <a:spcPts val="0"/>
              </a:spcAft>
              <a:buNone/>
              <a:defRPr/>
            </a:lvl4pPr>
            <a:lvl5pPr indent="0" lvl="4" marL="0" rtl="0" algn="r">
              <a:spcBef>
                <a:spcPts val="0"/>
              </a:spcBef>
              <a:spcAft>
                <a:spcPts val="0"/>
              </a:spcAft>
              <a:buNone/>
              <a:defRPr/>
            </a:lvl5pPr>
            <a:lvl6pPr indent="0" lvl="5" marL="0" rtl="0" algn="r">
              <a:spcBef>
                <a:spcPts val="0"/>
              </a:spcBef>
              <a:spcAft>
                <a:spcPts val="0"/>
              </a:spcAft>
              <a:buNone/>
              <a:defRPr/>
            </a:lvl6pPr>
            <a:lvl7pPr indent="0" lvl="6" marL="0" rtl="0" algn="r">
              <a:spcBef>
                <a:spcPts val="0"/>
              </a:spcBef>
              <a:spcAft>
                <a:spcPts val="0"/>
              </a:spcAft>
              <a:buNone/>
              <a:defRPr/>
            </a:lvl7pPr>
            <a:lvl8pPr indent="0" lvl="7" marL="0" rtl="0" algn="r">
              <a:spcBef>
                <a:spcPts val="0"/>
              </a:spcBef>
              <a:spcAft>
                <a:spcPts val="0"/>
              </a:spcAft>
              <a:buNone/>
              <a:defRPr/>
            </a:lvl8pPr>
            <a:lvl9pPr indent="0" lvl="8" marL="0" rtl="0" algn="r">
              <a:spcBef>
                <a:spcPts val="0"/>
              </a:spcBef>
              <a:spcAft>
                <a:spcPts val="0"/>
              </a:spcAft>
              <a:buNone/>
              <a:defRPr/>
            </a:lvl9pPr>
          </a:lstStyle>
          <a:p>
            <a:pPr indent="0" lvl="0" marL="0" rtl="0" algn="r">
              <a:spcBef>
                <a:spcPts val="0"/>
              </a:spcBef>
              <a:spcAft>
                <a:spcPts val="0"/>
              </a:spcAft>
              <a:buNone/>
            </a:pPr>
            <a:r>
              <a:rPr lang="en-US"/>
              <a:t>1-</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7"/>
          <p:cNvSpPr txBox="1"/>
          <p:nvPr>
            <p:ph type="ctrTitle"/>
          </p:nvPr>
        </p:nvSpPr>
        <p:spPr>
          <a:xfrm>
            <a:off x="3826225" y="1905000"/>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US"/>
              <a:t>Module 7 - Part 2</a:t>
            </a:r>
            <a:endParaRPr/>
          </a:p>
        </p:txBody>
      </p:sp>
      <p:sp>
        <p:nvSpPr>
          <p:cNvPr id="36" name="Google Shape;36;p7"/>
          <p:cNvSpPr txBox="1"/>
          <p:nvPr>
            <p:ph idx="1" type="subTitle"/>
          </p:nvPr>
        </p:nvSpPr>
        <p:spPr>
          <a:xfrm>
            <a:off x="3206994" y="3478425"/>
            <a:ext cx="54687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Parallel Programming</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369875" y="508933"/>
            <a:ext cx="8418300" cy="7707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en-US" sz="3600" cap="none"/>
              <a:t>Results</a:t>
            </a:r>
            <a:endParaRPr sz="3600" cap="none">
              <a:latin typeface="Calibri"/>
              <a:ea typeface="Calibri"/>
              <a:cs typeface="Calibri"/>
              <a:sym typeface="Calibri"/>
            </a:endParaRPr>
          </a:p>
        </p:txBody>
      </p:sp>
      <p:sp>
        <p:nvSpPr>
          <p:cNvPr id="102" name="Google Shape;102;p16"/>
          <p:cNvSpPr txBox="1"/>
          <p:nvPr>
            <p:ph idx="1" type="body"/>
          </p:nvPr>
        </p:nvSpPr>
        <p:spPr>
          <a:xfrm>
            <a:off x="369875" y="1253335"/>
            <a:ext cx="8418300" cy="4551600"/>
          </a:xfrm>
          <a:prstGeom prst="rect">
            <a:avLst/>
          </a:prstGeom>
          <a:noFill/>
          <a:ln>
            <a:noFill/>
          </a:ln>
        </p:spPr>
        <p:txBody>
          <a:bodyPr anchorCtr="0" anchor="ctr" bIns="45700" lIns="91425" spcFirstLastPara="1" rIns="91425" wrap="square" tIns="45700">
            <a:spAutoFit/>
          </a:bodyPr>
          <a:lstStyle/>
          <a:p>
            <a:pPr indent="-457200" lvl="0" marL="457200" rtl="0" algn="l">
              <a:lnSpc>
                <a:spcPct val="90000"/>
              </a:lnSpc>
              <a:spcBef>
                <a:spcPts val="0"/>
              </a:spcBef>
              <a:spcAft>
                <a:spcPts val="0"/>
              </a:spcAft>
              <a:buClr>
                <a:schemeClr val="dk1"/>
              </a:buClr>
              <a:buSzPts val="2800"/>
              <a:buFont typeface="Arial"/>
              <a:buChar char="•"/>
            </a:pPr>
            <a:r>
              <a:rPr lang="en-US" sz="2800">
                <a:solidFill>
                  <a:schemeClr val="dk1"/>
                </a:solidFill>
              </a:rPr>
              <a:t>You should see increased performance (reduced time to complete) relative to the number of processors/cores you have on the machine as long as your resources and data are independent.</a:t>
            </a:r>
            <a:endParaRPr/>
          </a:p>
          <a:p>
            <a:pPr indent="-457200" lvl="0" marL="457200" rtl="0" algn="l">
              <a:lnSpc>
                <a:spcPct val="90000"/>
              </a:lnSpc>
              <a:spcBef>
                <a:spcPts val="750"/>
              </a:spcBef>
              <a:spcAft>
                <a:spcPts val="0"/>
              </a:spcAft>
              <a:buClr>
                <a:schemeClr val="dk1"/>
              </a:buClr>
              <a:buSzPts val="2800"/>
              <a:buFont typeface="Arial"/>
              <a:buChar char="•"/>
            </a:pPr>
            <a:r>
              <a:rPr lang="en-US" sz="2800">
                <a:solidFill>
                  <a:schemeClr val="dk1"/>
                </a:solidFill>
              </a:rPr>
              <a:t>If the processes share data or resources there is likely to be significant blocking and reduced performance.  </a:t>
            </a:r>
            <a:endParaRPr sz="2800">
              <a:solidFill>
                <a:schemeClr val="dk1"/>
              </a:solidFill>
            </a:endParaRPr>
          </a:p>
          <a:p>
            <a:pPr indent="-457200" lvl="0" marL="457200" rtl="0" algn="l">
              <a:lnSpc>
                <a:spcPct val="90000"/>
              </a:lnSpc>
              <a:spcBef>
                <a:spcPts val="750"/>
              </a:spcBef>
              <a:spcAft>
                <a:spcPts val="0"/>
              </a:spcAft>
              <a:buClr>
                <a:schemeClr val="dk1"/>
              </a:buClr>
              <a:buSzPts val="2800"/>
              <a:buFont typeface="Arial"/>
              <a:buChar char="•"/>
            </a:pPr>
            <a:r>
              <a:rPr lang="en-US" sz="2800">
                <a:solidFill>
                  <a:schemeClr val="dk1"/>
                </a:solidFill>
              </a:rPr>
              <a:t>How might we solve this blocking/concurrency problem?</a:t>
            </a:r>
            <a:endParaRPr sz="2800">
              <a:solidFill>
                <a:schemeClr val="dk1"/>
              </a:solidFill>
            </a:endParaRPr>
          </a:p>
          <a:p>
            <a:pPr indent="0" lvl="0" marL="0" rtl="0" algn="l">
              <a:lnSpc>
                <a:spcPct val="90000"/>
              </a:lnSpc>
              <a:spcBef>
                <a:spcPts val="0"/>
              </a:spcBef>
              <a:spcAft>
                <a:spcPts val="0"/>
              </a:spcAft>
              <a:buClr>
                <a:srgbClr val="888888"/>
              </a:buClr>
              <a:buSzPts val="2800"/>
              <a:buFont typeface="Calibri"/>
              <a:buNone/>
            </a:pPr>
            <a:r>
              <a:t/>
            </a:r>
            <a:endParaRPr sz="28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8"/>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Moore’s Law</a:t>
            </a:r>
            <a:endParaRPr/>
          </a:p>
        </p:txBody>
      </p:sp>
      <p:sp>
        <p:nvSpPr>
          <p:cNvPr id="42" name="Google Shape;42;p8"/>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145097" lvl="0" marL="171450" rtl="0" algn="l">
              <a:lnSpc>
                <a:spcPct val="70000"/>
              </a:lnSpc>
              <a:spcBef>
                <a:spcPts val="0"/>
              </a:spcBef>
              <a:spcAft>
                <a:spcPts val="0"/>
              </a:spcAft>
              <a:buClr>
                <a:schemeClr val="dk1"/>
              </a:buClr>
              <a:buSzPts val="1685"/>
              <a:buChar char="•"/>
            </a:pPr>
            <a:r>
              <a:rPr lang="en-US" sz="2110"/>
              <a:t>Moore’s Law predicted the doubling of transistor capacity per square inch of integrated circuit every two years. </a:t>
            </a:r>
            <a:endParaRPr sz="2110"/>
          </a:p>
          <a:p>
            <a:pPr indent="-145097" lvl="0" marL="171450" rtl="0" algn="l">
              <a:lnSpc>
                <a:spcPct val="70000"/>
              </a:lnSpc>
              <a:spcBef>
                <a:spcPts val="750"/>
              </a:spcBef>
              <a:spcAft>
                <a:spcPts val="0"/>
              </a:spcAft>
              <a:buClr>
                <a:schemeClr val="dk1"/>
              </a:buClr>
              <a:buSzPts val="1685"/>
              <a:buChar char="•"/>
            </a:pPr>
            <a:r>
              <a:rPr lang="en-US" sz="2110"/>
              <a:t>Gordon Moore made this proclamation in the mid-1960s and predicted that the trend would continue at least 10 years, but Moore’s Law has actually held true for nearly 50 years.</a:t>
            </a:r>
            <a:endParaRPr sz="2110"/>
          </a:p>
          <a:p>
            <a:pPr indent="-145097" lvl="0" marL="171450" rtl="0" algn="l">
              <a:lnSpc>
                <a:spcPct val="70000"/>
              </a:lnSpc>
              <a:spcBef>
                <a:spcPts val="750"/>
              </a:spcBef>
              <a:spcAft>
                <a:spcPts val="0"/>
              </a:spcAft>
              <a:buClr>
                <a:schemeClr val="dk1"/>
              </a:buClr>
              <a:buSzPts val="1685"/>
              <a:buChar char="•"/>
            </a:pPr>
            <a:r>
              <a:rPr lang="en-US" sz="2110"/>
              <a:t> Moore’s prediction is often interpreted to mean that processor speed would double every couple of years.</a:t>
            </a:r>
            <a:endParaRPr sz="2110"/>
          </a:p>
          <a:p>
            <a:pPr indent="-145097" lvl="0" marL="171450" rtl="0" algn="l">
              <a:lnSpc>
                <a:spcPct val="70000"/>
              </a:lnSpc>
              <a:spcBef>
                <a:spcPts val="750"/>
              </a:spcBef>
              <a:spcAft>
                <a:spcPts val="0"/>
              </a:spcAft>
              <a:buClr>
                <a:schemeClr val="dk1"/>
              </a:buClr>
              <a:buSzPts val="1685"/>
              <a:buChar char="•"/>
            </a:pPr>
            <a:r>
              <a:rPr lang="en-US" sz="2110"/>
              <a:t>Software developers benefitted from the continual performance gains of new hardware in single-core computers. If your application was slow, just wait—it would soon run faster because of advances in hardware performance. Your application simply rode the wave of better performance. </a:t>
            </a:r>
            <a:endParaRPr sz="2110"/>
          </a:p>
          <a:p>
            <a:pPr indent="-145097" lvl="0" marL="171450" rtl="0" algn="l">
              <a:lnSpc>
                <a:spcPct val="70000"/>
              </a:lnSpc>
              <a:spcBef>
                <a:spcPts val="750"/>
              </a:spcBef>
              <a:spcAft>
                <a:spcPts val="0"/>
              </a:spcAft>
              <a:buClr>
                <a:schemeClr val="dk1"/>
              </a:buClr>
              <a:buSzPts val="1685"/>
              <a:buChar char="•"/>
            </a:pPr>
            <a:r>
              <a:rPr lang="en-US" sz="2110"/>
              <a:t>However, you can no longer depend on consistent hardware advancements to assure better-performing applications!  Problems have arisen:  can’t get the circuits much closer together, packing circuits as close as they are has increased heat generation and thus increased cooling requirements.  </a:t>
            </a:r>
            <a:endParaRPr sz="2110"/>
          </a:p>
          <a:p>
            <a:pPr indent="-38100" lvl="0" marL="171450" rtl="0" algn="l">
              <a:lnSpc>
                <a:spcPct val="70000"/>
              </a:lnSpc>
              <a:spcBef>
                <a:spcPts val="750"/>
              </a:spcBef>
              <a:spcAft>
                <a:spcPts val="0"/>
              </a:spcAft>
              <a:buClr>
                <a:schemeClr val="dk1"/>
              </a:buClr>
              <a:buSzPts val="1785"/>
              <a:buNone/>
            </a:pPr>
            <a:r>
              <a:t/>
            </a:r>
            <a:endParaRPr sz="211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9"/>
          <p:cNvSpPr txBox="1"/>
          <p:nvPr>
            <p:ph type="title"/>
          </p:nvPr>
        </p:nvSpPr>
        <p:spPr>
          <a:xfrm>
            <a:off x="369875" y="508933"/>
            <a:ext cx="8418300" cy="7707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en-US" sz="3600" cap="none">
                <a:latin typeface="Calibri"/>
                <a:ea typeface="Calibri"/>
                <a:cs typeface="Calibri"/>
                <a:sym typeface="Calibri"/>
              </a:rPr>
              <a:t>Parallel Computing</a:t>
            </a:r>
            <a:endParaRPr sz="3600" cap="none">
              <a:latin typeface="Calibri"/>
              <a:ea typeface="Calibri"/>
              <a:cs typeface="Calibri"/>
              <a:sym typeface="Calibri"/>
            </a:endParaRPr>
          </a:p>
        </p:txBody>
      </p:sp>
      <p:sp>
        <p:nvSpPr>
          <p:cNvPr id="49" name="Google Shape;49;p9"/>
          <p:cNvSpPr txBox="1"/>
          <p:nvPr>
            <p:ph idx="1" type="body"/>
          </p:nvPr>
        </p:nvSpPr>
        <p:spPr>
          <a:xfrm>
            <a:off x="369875" y="1253335"/>
            <a:ext cx="8418300" cy="4054200"/>
          </a:xfrm>
          <a:prstGeom prst="rect">
            <a:avLst/>
          </a:prstGeom>
          <a:noFill/>
          <a:ln>
            <a:noFill/>
          </a:ln>
        </p:spPr>
        <p:txBody>
          <a:bodyPr anchorCtr="0" anchor="ctr" bIns="45700" lIns="91425" spcFirstLastPara="1" rIns="91425" wrap="square" tIns="45700">
            <a:spAutoFit/>
          </a:bodyPr>
          <a:lstStyle/>
          <a:p>
            <a:pPr indent="-165100" lvl="0" marL="0" rtl="0" algn="l">
              <a:lnSpc>
                <a:spcPct val="90000"/>
              </a:lnSpc>
              <a:spcBef>
                <a:spcPts val="0"/>
              </a:spcBef>
              <a:spcAft>
                <a:spcPts val="0"/>
              </a:spcAft>
              <a:buClr>
                <a:schemeClr val="dk1"/>
              </a:buClr>
              <a:buSzPts val="2600"/>
              <a:buFont typeface="Calibri"/>
              <a:buChar char="•"/>
            </a:pPr>
            <a:r>
              <a:rPr lang="en-US" sz="2600">
                <a:solidFill>
                  <a:schemeClr val="dk1"/>
                </a:solidFill>
              </a:rPr>
              <a:t>Parallel computing is a form of computation in which many operations are carried out simultaneously.</a:t>
            </a:r>
            <a:endParaRPr/>
          </a:p>
          <a:p>
            <a:pPr indent="-165100" lvl="0" marL="0" rtl="0" algn="l">
              <a:lnSpc>
                <a:spcPct val="90000"/>
              </a:lnSpc>
              <a:spcBef>
                <a:spcPts val="0"/>
              </a:spcBef>
              <a:spcAft>
                <a:spcPts val="0"/>
              </a:spcAft>
              <a:buClr>
                <a:schemeClr val="dk1"/>
              </a:buClr>
              <a:buSzPts val="2600"/>
              <a:buFont typeface="Calibri"/>
              <a:buChar char="•"/>
            </a:pPr>
            <a:r>
              <a:rPr lang="en-US" sz="2600">
                <a:solidFill>
                  <a:schemeClr val="dk1"/>
                </a:solidFill>
              </a:rPr>
              <a:t>Many personal computers and workstations have two or four cores which enable them to execute multiple threads simultaneously. Computers in the near future are expected to have significantly more cores. </a:t>
            </a:r>
            <a:endParaRPr/>
          </a:p>
          <a:p>
            <a:pPr indent="-165100" lvl="0" marL="0" rtl="0" algn="l">
              <a:lnSpc>
                <a:spcPct val="90000"/>
              </a:lnSpc>
              <a:spcBef>
                <a:spcPts val="0"/>
              </a:spcBef>
              <a:spcAft>
                <a:spcPts val="0"/>
              </a:spcAft>
              <a:buClr>
                <a:schemeClr val="dk1"/>
              </a:buClr>
              <a:buSzPts val="2600"/>
              <a:buFont typeface="Calibri"/>
              <a:buChar char="•"/>
            </a:pPr>
            <a:r>
              <a:rPr lang="en-US" sz="2600">
                <a:solidFill>
                  <a:schemeClr val="dk1"/>
                </a:solidFill>
              </a:rPr>
              <a:t>To take advantage of the hardware of today and tomorrow, software developers can parallelize their code to distribute work across multiple processors.</a:t>
            </a:r>
            <a:endParaRPr/>
          </a:p>
          <a:p>
            <a:pPr indent="-165100" lvl="0" marL="0" rtl="0" algn="l">
              <a:lnSpc>
                <a:spcPct val="90000"/>
              </a:lnSpc>
              <a:spcBef>
                <a:spcPts val="0"/>
              </a:spcBef>
              <a:spcAft>
                <a:spcPts val="0"/>
              </a:spcAft>
              <a:buClr>
                <a:schemeClr val="dk1"/>
              </a:buClr>
              <a:buSzPts val="2600"/>
              <a:buFont typeface="Calibri"/>
              <a:buChar char="•"/>
            </a:pPr>
            <a:r>
              <a:rPr lang="en-US" sz="2600">
                <a:solidFill>
                  <a:schemeClr val="dk1"/>
                </a:solidFill>
              </a:rPr>
              <a:t> In the past, parallelization required low-level manipulation of threads and locks.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0"/>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Multicore Processing </a:t>
            </a:r>
            <a:endParaRPr/>
          </a:p>
        </p:txBody>
      </p:sp>
      <p:sp>
        <p:nvSpPr>
          <p:cNvPr id="55" name="Google Shape;55;p10"/>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fontScale="92500" lnSpcReduction="10000"/>
          </a:bodyPr>
          <a:lstStyle/>
          <a:p>
            <a:pPr indent="-161448" lvl="0" marL="171450" rtl="0" algn="l">
              <a:lnSpc>
                <a:spcPct val="90000"/>
              </a:lnSpc>
              <a:spcBef>
                <a:spcPts val="0"/>
              </a:spcBef>
              <a:spcAft>
                <a:spcPts val="0"/>
              </a:spcAft>
              <a:buClr>
                <a:schemeClr val="dk1"/>
              </a:buClr>
              <a:buSzPct val="80769"/>
              <a:buChar char="•"/>
            </a:pPr>
            <a:r>
              <a:rPr lang="en-US"/>
              <a:t>Multicore architecture is an alternative, where multiple processor cores share a chip die. The additional cores provide more computing power without the heat problem. </a:t>
            </a:r>
            <a:endParaRPr/>
          </a:p>
          <a:p>
            <a:pPr indent="-161448" lvl="0" marL="171450" rtl="0" algn="l">
              <a:lnSpc>
                <a:spcPct val="90000"/>
              </a:lnSpc>
              <a:spcBef>
                <a:spcPts val="750"/>
              </a:spcBef>
              <a:spcAft>
                <a:spcPts val="0"/>
              </a:spcAft>
              <a:buClr>
                <a:schemeClr val="dk1"/>
              </a:buClr>
              <a:buSzPct val="80769"/>
              <a:buChar char="•"/>
            </a:pPr>
            <a:r>
              <a:rPr lang="en-US"/>
              <a:t>In a parallel application, you can leverage the multicore architecture for potential performance gains without a corresponding heat penalty.</a:t>
            </a:r>
            <a:endParaRPr/>
          </a:p>
          <a:p>
            <a:pPr indent="-161448" lvl="0" marL="171450" rtl="0" algn="l">
              <a:lnSpc>
                <a:spcPct val="90000"/>
              </a:lnSpc>
              <a:spcBef>
                <a:spcPts val="750"/>
              </a:spcBef>
              <a:spcAft>
                <a:spcPts val="0"/>
              </a:spcAft>
              <a:buClr>
                <a:schemeClr val="dk1"/>
              </a:buClr>
              <a:buSzPct val="80769"/>
              <a:buChar char="•"/>
            </a:pPr>
            <a:r>
              <a:rPr lang="en-US"/>
              <a:t>Recent studies assert that only about 30% of the code written today can be effectively parallelized.</a:t>
            </a:r>
            <a:endParaRPr/>
          </a:p>
          <a:p>
            <a:pPr indent="-161448" lvl="0" marL="171450" rtl="0" algn="l">
              <a:lnSpc>
                <a:spcPct val="90000"/>
              </a:lnSpc>
              <a:spcBef>
                <a:spcPts val="750"/>
              </a:spcBef>
              <a:spcAft>
                <a:spcPts val="0"/>
              </a:spcAft>
              <a:buClr>
                <a:schemeClr val="dk1"/>
              </a:buClr>
              <a:buSzPct val="80769"/>
              <a:buChar char="•"/>
            </a:pPr>
            <a:r>
              <a:rPr lang="en-US"/>
              <a:t>The speed increase with parallel is not a 1 to 1 based on the number of cores.  Setting code up to run in parallel with the high level libraries has some “overhead” particularly in the background tasks that handle the threading.  </a:t>
            </a:r>
            <a:endParaRPr/>
          </a:p>
          <a:p>
            <a:pPr indent="-161448" lvl="0" marL="171450" rtl="0" algn="l">
              <a:lnSpc>
                <a:spcPct val="90000"/>
              </a:lnSpc>
              <a:spcBef>
                <a:spcPts val="750"/>
              </a:spcBef>
              <a:spcAft>
                <a:spcPts val="0"/>
              </a:spcAft>
              <a:buClr>
                <a:schemeClr val="dk1"/>
              </a:buClr>
              <a:buSzPct val="80769"/>
              <a:buChar char="•"/>
            </a:pPr>
            <a:r>
              <a:rPr lang="en-US"/>
              <a:t>A quad core machine may see a 30%-40% decrease in time when run on large data sets.</a:t>
            </a:r>
            <a:endParaRPr/>
          </a:p>
          <a:p>
            <a:pPr indent="-38100" lvl="0" marL="171450" rtl="0" algn="l">
              <a:lnSpc>
                <a:spcPct val="90000"/>
              </a:lnSpc>
              <a:spcBef>
                <a:spcPts val="750"/>
              </a:spcBef>
              <a:spcAft>
                <a:spcPts val="0"/>
              </a:spcAft>
              <a:buClr>
                <a:schemeClr val="dk1"/>
              </a:buClr>
              <a:buSzPct val="80769"/>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sz="3600">
                <a:latin typeface="Calibri"/>
                <a:ea typeface="Calibri"/>
                <a:cs typeface="Calibri"/>
                <a:sym typeface="Calibri"/>
              </a:rPr>
              <a:t>Task Parallel Library  C#</a:t>
            </a:r>
            <a:endParaRPr/>
          </a:p>
        </p:txBody>
      </p:sp>
      <p:sp>
        <p:nvSpPr>
          <p:cNvPr id="62" name="Google Shape;62;p11"/>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177800" lvl="0" marL="0" rtl="0" algn="l">
              <a:spcBef>
                <a:spcPts val="0"/>
              </a:spcBef>
              <a:spcAft>
                <a:spcPts val="0"/>
              </a:spcAft>
              <a:buSzPts val="2800"/>
              <a:buChar char="•"/>
            </a:pPr>
            <a:r>
              <a:rPr lang="en-US" sz="2800"/>
              <a:t>The Task Parallel Library (TPL) is a set of public types and APIs in the System.Threading namespace in the .NET Framework. This relies on a task scheduler that is integrated with the .NET ThreadPool. </a:t>
            </a:r>
            <a:endParaRPr/>
          </a:p>
          <a:p>
            <a:pPr indent="-177800" lvl="0" marL="0" rtl="0" algn="l">
              <a:spcBef>
                <a:spcPts val="750"/>
              </a:spcBef>
              <a:spcAft>
                <a:spcPts val="0"/>
              </a:spcAft>
              <a:buSzPts val="2800"/>
              <a:buChar char="•"/>
            </a:pPr>
            <a:r>
              <a:rPr lang="en-US" sz="2800"/>
              <a:t>The purpose of the TPL is to make developers more productive by simplifying the process of adding parallelism and concurrency to applications.</a:t>
            </a:r>
            <a:endParaRPr/>
          </a:p>
          <a:p>
            <a:pPr indent="0" lvl="0" marL="0" rtl="0" algn="l">
              <a:spcBef>
                <a:spcPts val="750"/>
              </a:spcBef>
              <a:spcAft>
                <a:spcPts val="0"/>
              </a:spcAft>
              <a:buClr>
                <a:srgbClr val="888888"/>
              </a:buClr>
              <a:buSzPts val="2800"/>
              <a:buFont typeface="Arial"/>
              <a:buNone/>
            </a:pPr>
            <a:r>
              <a:t/>
            </a:r>
            <a:endParaRPr sz="2800"/>
          </a:p>
          <a:p>
            <a:pPr indent="0" lvl="0" marL="0" rtl="0" algn="l">
              <a:spcBef>
                <a:spcPts val="750"/>
              </a:spcBef>
              <a:spcAft>
                <a:spcPts val="0"/>
              </a:spcAft>
              <a:buNone/>
            </a:pPr>
            <a:r>
              <a:t/>
            </a:r>
            <a:endParaRPr/>
          </a:p>
        </p:txBody>
      </p:sp>
      <p:pic>
        <p:nvPicPr>
          <p:cNvPr descr="C Sharp Logo" id="63" name="Google Shape;63;p11"/>
          <p:cNvPicPr preferRelativeResize="0"/>
          <p:nvPr/>
        </p:nvPicPr>
        <p:blipFill rotWithShape="1">
          <a:blip r:embed="rId3">
            <a:alphaModFix/>
          </a:blip>
          <a:srcRect b="0" l="0" r="0" t="0"/>
          <a:stretch/>
        </p:blipFill>
        <p:spPr>
          <a:xfrm>
            <a:off x="7698852" y="416748"/>
            <a:ext cx="994848" cy="95505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2"/>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sz="3600"/>
              <a:t>Task Parallel Library</a:t>
            </a:r>
            <a:endParaRPr/>
          </a:p>
        </p:txBody>
      </p:sp>
      <p:sp>
        <p:nvSpPr>
          <p:cNvPr id="70" name="Google Shape;70;p12"/>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177800" lvl="0" marL="0" rtl="0" algn="l">
              <a:spcBef>
                <a:spcPts val="0"/>
              </a:spcBef>
              <a:spcAft>
                <a:spcPts val="0"/>
              </a:spcAft>
              <a:buSzPts val="2800"/>
              <a:buChar char="•"/>
            </a:pPr>
            <a:r>
              <a:rPr lang="en-US" sz="2800"/>
              <a:t>The TPL scales the degree of concurrency dynamically to most efficiently use all the processors that are available. Parallel code that is based on the TPL not only works on dual-core and quad-core computers. It will also automatically scale, without recompilation, to many-core computers.</a:t>
            </a:r>
            <a:endParaRPr/>
          </a:p>
          <a:p>
            <a:pPr indent="-177800" lvl="0" marL="0" rtl="0" algn="l">
              <a:spcBef>
                <a:spcPts val="750"/>
              </a:spcBef>
              <a:spcAft>
                <a:spcPts val="0"/>
              </a:spcAft>
              <a:buSzPts val="2800"/>
              <a:buChar char="•"/>
            </a:pPr>
            <a:r>
              <a:rPr lang="en-US" sz="2800"/>
              <a:t>When you use the TPL, writing a multithreaded for loop closely resembles writing a sequential for loop. The following code automatically partitions the work into tasks, based on the number of processors on the computer.</a:t>
            </a:r>
            <a:endParaRPr/>
          </a:p>
          <a:p>
            <a:pPr indent="0" lvl="0" marL="0" rtl="0" algn="l">
              <a:spcBef>
                <a:spcPts val="750"/>
              </a:spcBef>
              <a:spcAft>
                <a:spcPts val="0"/>
              </a:spcAft>
              <a:buNone/>
            </a:pPr>
            <a:r>
              <a:t/>
            </a:r>
            <a:endParaRPr/>
          </a:p>
        </p:txBody>
      </p:sp>
      <p:pic>
        <p:nvPicPr>
          <p:cNvPr descr="C Sharp Logo" id="71" name="Google Shape;71;p12"/>
          <p:cNvPicPr preferRelativeResize="0"/>
          <p:nvPr/>
        </p:nvPicPr>
        <p:blipFill rotWithShape="1">
          <a:blip r:embed="rId3">
            <a:alphaModFix/>
          </a:blip>
          <a:srcRect b="0" l="0" r="0" t="0"/>
          <a:stretch/>
        </p:blipFill>
        <p:spPr>
          <a:xfrm>
            <a:off x="7698852" y="416748"/>
            <a:ext cx="994848" cy="95505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sz="3600">
                <a:latin typeface="Calibri"/>
                <a:ea typeface="Calibri"/>
                <a:cs typeface="Calibri"/>
                <a:sym typeface="Calibri"/>
              </a:rPr>
              <a:t>The Parallel for and foreach loops</a:t>
            </a:r>
            <a:endParaRPr/>
          </a:p>
        </p:txBody>
      </p:sp>
      <p:sp>
        <p:nvSpPr>
          <p:cNvPr id="78" name="Google Shape;78;p13"/>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Arial"/>
              <a:buNone/>
            </a:pPr>
            <a:r>
              <a:rPr lang="en-US" sz="2800"/>
              <a:t>Parallel.For(startIndex, endIndex, (currentIndex) =&gt; DoSomeWork(currentIndex));</a:t>
            </a:r>
            <a:endParaRPr/>
          </a:p>
          <a:p>
            <a:pPr indent="0" lvl="0" marL="0" rtl="0" algn="l">
              <a:spcBef>
                <a:spcPts val="0"/>
              </a:spcBef>
              <a:spcAft>
                <a:spcPts val="0"/>
              </a:spcAft>
              <a:buClr>
                <a:srgbClr val="888888"/>
              </a:buClr>
              <a:buSzPts val="2800"/>
              <a:buFont typeface="Calibri"/>
              <a:buNone/>
            </a:pPr>
            <a:r>
              <a:t/>
            </a:r>
            <a:endParaRPr sz="2800"/>
          </a:p>
          <a:p>
            <a:pPr indent="-177800" lvl="0" marL="0" rtl="0" algn="l">
              <a:spcBef>
                <a:spcPts val="0"/>
              </a:spcBef>
              <a:spcAft>
                <a:spcPts val="0"/>
              </a:spcAft>
              <a:buSzPts val="2800"/>
              <a:buFont typeface="Calibri"/>
              <a:buChar char="•"/>
            </a:pPr>
            <a:r>
              <a:rPr lang="en-US" sz="2800"/>
              <a:t>// Sequential version</a:t>
            </a:r>
            <a:endParaRPr/>
          </a:p>
          <a:p>
            <a:pPr indent="0" lvl="0" marL="0" rtl="0" algn="l">
              <a:spcBef>
                <a:spcPts val="0"/>
              </a:spcBef>
              <a:spcAft>
                <a:spcPts val="0"/>
              </a:spcAft>
              <a:buClr>
                <a:schemeClr val="dk1"/>
              </a:buClr>
              <a:buSzPts val="2800"/>
              <a:buFont typeface="Arial"/>
              <a:buNone/>
            </a:pPr>
            <a:r>
              <a:rPr lang="en-US" sz="2800"/>
              <a:t>	 foreach (var item in sourceCollection) </a:t>
            </a:r>
            <a:endParaRPr/>
          </a:p>
          <a:p>
            <a:pPr indent="0" lvl="0" marL="0" rtl="0" algn="l">
              <a:spcBef>
                <a:spcPts val="0"/>
              </a:spcBef>
              <a:spcAft>
                <a:spcPts val="0"/>
              </a:spcAft>
              <a:buClr>
                <a:schemeClr val="dk1"/>
              </a:buClr>
              <a:buSzPts val="2800"/>
              <a:buFont typeface="Arial"/>
              <a:buNone/>
            </a:pPr>
            <a:r>
              <a:rPr lang="en-US" sz="2800"/>
              <a:t>	{ Process(item); } </a:t>
            </a:r>
            <a:endParaRPr/>
          </a:p>
          <a:p>
            <a:pPr indent="0" lvl="0" marL="0" rtl="0" algn="l">
              <a:spcBef>
                <a:spcPts val="0"/>
              </a:spcBef>
              <a:spcAft>
                <a:spcPts val="0"/>
              </a:spcAft>
              <a:buClr>
                <a:srgbClr val="888888"/>
              </a:buClr>
              <a:buSzPts val="2800"/>
              <a:buFont typeface="Arial"/>
              <a:buNone/>
            </a:pPr>
            <a:r>
              <a:t/>
            </a:r>
            <a:endParaRPr sz="2800"/>
          </a:p>
          <a:p>
            <a:pPr indent="-177800" lvl="0" marL="0" rtl="0" algn="l">
              <a:spcBef>
                <a:spcPts val="0"/>
              </a:spcBef>
              <a:spcAft>
                <a:spcPts val="0"/>
              </a:spcAft>
              <a:buSzPts val="2800"/>
              <a:buFont typeface="Calibri"/>
              <a:buChar char="•"/>
            </a:pPr>
            <a:r>
              <a:rPr lang="en-US" sz="2800"/>
              <a:t>// Parallel equivalent </a:t>
            </a:r>
            <a:endParaRPr/>
          </a:p>
          <a:p>
            <a:pPr indent="0" lvl="0" marL="0" rtl="0" algn="l">
              <a:spcBef>
                <a:spcPts val="0"/>
              </a:spcBef>
              <a:spcAft>
                <a:spcPts val="0"/>
              </a:spcAft>
              <a:buClr>
                <a:schemeClr val="dk1"/>
              </a:buClr>
              <a:buSzPts val="2800"/>
              <a:buFont typeface="Arial"/>
              <a:buNone/>
            </a:pPr>
            <a:r>
              <a:rPr lang="en-US" sz="2800"/>
              <a:t>	Parallel.ForEach(sourceCollection, item =&gt; 	Process(item)); </a:t>
            </a:r>
            <a:endParaRPr/>
          </a:p>
          <a:p>
            <a:pPr indent="0" lvl="0" marL="0" rtl="0" algn="l">
              <a:spcBef>
                <a:spcPts val="750"/>
              </a:spcBef>
              <a:spcAft>
                <a:spcPts val="0"/>
              </a:spcAft>
              <a:buNone/>
            </a:pPr>
            <a:r>
              <a:t/>
            </a:r>
            <a:endParaRPr/>
          </a:p>
        </p:txBody>
      </p:sp>
      <p:pic>
        <p:nvPicPr>
          <p:cNvPr descr="C Sharp Logo" id="79" name="Google Shape;79;p13"/>
          <p:cNvPicPr preferRelativeResize="0"/>
          <p:nvPr/>
        </p:nvPicPr>
        <p:blipFill rotWithShape="1">
          <a:blip r:embed="rId3">
            <a:alphaModFix/>
          </a:blip>
          <a:srcRect b="0" l="0" r="0" t="0"/>
          <a:stretch/>
        </p:blipFill>
        <p:spPr>
          <a:xfrm>
            <a:off x="7698852" y="416748"/>
            <a:ext cx="994848" cy="9550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Parallel Invoke  </a:t>
            </a:r>
            <a:endParaRPr/>
          </a:p>
        </p:txBody>
      </p:sp>
      <p:sp>
        <p:nvSpPr>
          <p:cNvPr id="86" name="Google Shape;86;p14"/>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85000" lnSpcReduction="10000"/>
          </a:bodyPr>
          <a:lstStyle/>
          <a:p>
            <a:pPr indent="-148590" lvl="0" marL="171450" rtl="0" algn="l">
              <a:spcBef>
                <a:spcPts val="0"/>
              </a:spcBef>
              <a:spcAft>
                <a:spcPts val="0"/>
              </a:spcAft>
              <a:buSzPct val="100000"/>
              <a:buChar char="•"/>
            </a:pPr>
            <a:r>
              <a:rPr lang="en-US" sz="2400"/>
              <a:t>You can schedule a task in several ways, the simplest of which is by using the Parallel.Invoke method. The following example executes two parallel tasks—one for MethodA and another for MethodB. </a:t>
            </a:r>
            <a:endParaRPr sz="2400"/>
          </a:p>
          <a:p>
            <a:pPr indent="-148590" lvl="0" marL="171450" rtl="0" algn="l">
              <a:spcBef>
                <a:spcPts val="750"/>
              </a:spcBef>
              <a:spcAft>
                <a:spcPts val="0"/>
              </a:spcAft>
              <a:buSzPct val="100000"/>
              <a:buChar char="•"/>
            </a:pPr>
            <a:r>
              <a:rPr lang="en-US" sz="2400"/>
              <a:t>This version of Parallel.Invoke accepts an array of Action delegates as the sole parameter. Action delegates have no arguments and return void.</a:t>
            </a:r>
            <a:endParaRPr sz="2400"/>
          </a:p>
          <a:p>
            <a:pPr indent="-148590" lvl="0" marL="171450" rtl="0" algn="l">
              <a:spcBef>
                <a:spcPts val="750"/>
              </a:spcBef>
              <a:spcAft>
                <a:spcPts val="0"/>
              </a:spcAft>
              <a:buSzPct val="100000"/>
              <a:buChar char="•"/>
            </a:pPr>
            <a:r>
              <a:rPr lang="en-US" sz="2400"/>
              <a:t>Parallel.Invoke(new Action[] { MethodA, MethodB });</a:t>
            </a:r>
            <a:endParaRPr/>
          </a:p>
          <a:p>
            <a:pPr indent="-19050" lvl="0" marL="171450" rtl="0" algn="l">
              <a:spcBef>
                <a:spcPts val="750"/>
              </a:spcBef>
              <a:spcAft>
                <a:spcPts val="0"/>
              </a:spcAft>
              <a:buClr>
                <a:schemeClr val="dk1"/>
              </a:buClr>
              <a:buSzPct val="100000"/>
              <a:buFont typeface="Arial"/>
              <a:buNone/>
            </a:pPr>
            <a:r>
              <a:t/>
            </a:r>
            <a:endParaRPr sz="2400"/>
          </a:p>
          <a:p>
            <a:pPr indent="-148590" lvl="0" marL="171450" rtl="0" algn="l">
              <a:spcBef>
                <a:spcPts val="750"/>
              </a:spcBef>
              <a:spcAft>
                <a:spcPts val="0"/>
              </a:spcAft>
              <a:buSzPct val="100000"/>
              <a:buChar char="•"/>
            </a:pPr>
            <a:r>
              <a:rPr lang="en-US" sz="2400"/>
              <a:t>The Parallel.Invoke method is convenient for executing multiple tasks in parallel. However, this method has limitations:</a:t>
            </a:r>
            <a:endParaRPr/>
          </a:p>
          <a:p>
            <a:pPr indent="-148590" lvl="0" marL="171450" rtl="0" algn="l">
              <a:spcBef>
                <a:spcPts val="750"/>
              </a:spcBef>
              <a:spcAft>
                <a:spcPts val="0"/>
              </a:spcAft>
              <a:buSzPct val="100000"/>
              <a:buChar char="•"/>
            </a:pPr>
            <a:r>
              <a:rPr lang="en-US" sz="2400"/>
              <a:t>Parallel.Invoke creates but does not return task objects.</a:t>
            </a:r>
            <a:endParaRPr/>
          </a:p>
          <a:p>
            <a:pPr indent="-148590" lvl="0" marL="171450" rtl="0" algn="l">
              <a:spcBef>
                <a:spcPts val="750"/>
              </a:spcBef>
              <a:spcAft>
                <a:spcPts val="0"/>
              </a:spcAft>
              <a:buSzPct val="100000"/>
              <a:buChar char="•"/>
            </a:pPr>
            <a:r>
              <a:rPr lang="en-US" sz="2400"/>
              <a:t>The Action delegate is limited—it has no parameters and no return value.</a:t>
            </a:r>
            <a:endParaRPr/>
          </a:p>
          <a:p>
            <a:pPr indent="-148590" lvl="0" marL="171450" rtl="0" algn="l">
              <a:spcBef>
                <a:spcPts val="750"/>
              </a:spcBef>
              <a:spcAft>
                <a:spcPts val="0"/>
              </a:spcAft>
              <a:buSzPct val="100000"/>
              <a:buChar char="•"/>
            </a:pPr>
            <a:r>
              <a:rPr lang="en-US" sz="2400"/>
              <a:t>Parallel.Invoke does not guarantee the ordering of task execution</a:t>
            </a:r>
            <a:endParaRPr sz="2400"/>
          </a:p>
          <a:p>
            <a:pPr indent="0" lvl="0" marL="0" rtl="0" algn="l">
              <a:spcBef>
                <a:spcPts val="750"/>
              </a:spcBef>
              <a:spcAft>
                <a:spcPts val="0"/>
              </a:spcAft>
              <a:buNone/>
            </a:pPr>
            <a:r>
              <a:t/>
            </a:r>
            <a:endParaRPr/>
          </a:p>
        </p:txBody>
      </p:sp>
      <p:pic>
        <p:nvPicPr>
          <p:cNvPr descr="C Sharp Logo" id="87" name="Google Shape;87;p14"/>
          <p:cNvPicPr preferRelativeResize="0"/>
          <p:nvPr/>
        </p:nvPicPr>
        <p:blipFill rotWithShape="1">
          <a:blip r:embed="rId3">
            <a:alphaModFix/>
          </a:blip>
          <a:srcRect b="0" l="0" r="0" t="0"/>
          <a:stretch/>
        </p:blipFill>
        <p:spPr>
          <a:xfrm>
            <a:off x="7794866" y="416750"/>
            <a:ext cx="898834" cy="862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sz="3600">
                <a:latin typeface="Calibri"/>
                <a:ea typeface="Calibri"/>
                <a:cs typeface="Calibri"/>
                <a:sym typeface="Calibri"/>
              </a:rPr>
              <a:t>Code segments</a:t>
            </a:r>
            <a:endParaRPr/>
          </a:p>
        </p:txBody>
      </p:sp>
      <p:sp>
        <p:nvSpPr>
          <p:cNvPr id="94" name="Google Shape;94;p15"/>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457200" lvl="0" marL="457200" rtl="0" algn="l">
              <a:spcBef>
                <a:spcPts val="0"/>
              </a:spcBef>
              <a:spcAft>
                <a:spcPts val="0"/>
              </a:spcAft>
              <a:buSzPts val="2400"/>
              <a:buChar char="•"/>
            </a:pPr>
            <a:r>
              <a:rPr lang="en-US" sz="2400"/>
              <a:t>Use .Net Parallel Extensions (Task Parallel Library) and then see the sample/tutorial on how to get this working in the VS IDE.</a:t>
            </a:r>
            <a:endParaRPr/>
          </a:p>
          <a:p>
            <a:pPr indent="0" lvl="0" marL="0" rtl="0" algn="l">
              <a:spcBef>
                <a:spcPts val="750"/>
              </a:spcBef>
              <a:spcAft>
                <a:spcPts val="0"/>
              </a:spcAft>
              <a:buClr>
                <a:schemeClr val="dk1"/>
              </a:buClr>
              <a:buSzPts val="2400"/>
              <a:buFont typeface="Arial"/>
              <a:buNone/>
            </a:pPr>
            <a:r>
              <a:rPr lang="en-US" sz="2400"/>
              <a:t>                   Parallel.ForEach( data, c =&gt; </a:t>
            </a:r>
            <a:endParaRPr sz="2400"/>
          </a:p>
          <a:p>
            <a:pPr indent="0" lvl="0" marL="0" rtl="0" algn="l">
              <a:spcBef>
                <a:spcPts val="750"/>
              </a:spcBef>
              <a:spcAft>
                <a:spcPts val="0"/>
              </a:spcAft>
              <a:buClr>
                <a:schemeClr val="dk1"/>
              </a:buClr>
              <a:buSzPts val="2400"/>
              <a:buFont typeface="Arial"/>
              <a:buNone/>
            </a:pPr>
            <a:r>
              <a:rPr lang="en-US" sz="2400"/>
              <a:t>                      { </a:t>
            </a:r>
            <a:endParaRPr/>
          </a:p>
          <a:p>
            <a:pPr indent="0" lvl="0" marL="0" rtl="0" algn="l">
              <a:spcBef>
                <a:spcPts val="750"/>
              </a:spcBef>
              <a:spcAft>
                <a:spcPts val="0"/>
              </a:spcAft>
              <a:buClr>
                <a:schemeClr val="dk1"/>
              </a:buClr>
              <a:buSzPts val="2400"/>
              <a:buFont typeface="Arial"/>
              <a:buNone/>
            </a:pPr>
            <a:r>
              <a:rPr lang="en-US" sz="2400"/>
              <a:t>                      if (c.value == 10) </a:t>
            </a:r>
            <a:endParaRPr sz="2400"/>
          </a:p>
          <a:p>
            <a:pPr indent="0" lvl="0" marL="0" rtl="0" algn="l">
              <a:spcBef>
                <a:spcPts val="750"/>
              </a:spcBef>
              <a:spcAft>
                <a:spcPts val="0"/>
              </a:spcAft>
              <a:buClr>
                <a:schemeClr val="dk1"/>
              </a:buClr>
              <a:buSzPts val="2400"/>
              <a:buFont typeface="Arial"/>
              <a:buNone/>
            </a:pPr>
            <a:r>
              <a:rPr lang="en-US" sz="2400"/>
              <a:t>                          results.Add(c);</a:t>
            </a:r>
            <a:endParaRPr/>
          </a:p>
          <a:p>
            <a:pPr indent="0" lvl="0" marL="0" rtl="0" algn="l">
              <a:spcBef>
                <a:spcPts val="750"/>
              </a:spcBef>
              <a:spcAft>
                <a:spcPts val="0"/>
              </a:spcAft>
              <a:buClr>
                <a:schemeClr val="dk1"/>
              </a:buClr>
              <a:buSzPts val="2400"/>
              <a:buFont typeface="Arial"/>
              <a:buNone/>
            </a:pPr>
            <a:r>
              <a:rPr lang="en-US" sz="2400"/>
              <a:t>                       }</a:t>
            </a:r>
            <a:endParaRPr/>
          </a:p>
          <a:p>
            <a:pPr indent="0" lvl="0" marL="0" rtl="0" algn="l">
              <a:spcBef>
                <a:spcPts val="750"/>
              </a:spcBef>
              <a:spcAft>
                <a:spcPts val="0"/>
              </a:spcAft>
              <a:buClr>
                <a:schemeClr val="dk1"/>
              </a:buClr>
              <a:buSzPts val="2400"/>
              <a:buFont typeface="Arial"/>
              <a:buNone/>
            </a:pPr>
            <a:r>
              <a:rPr lang="en-US" sz="2400"/>
              <a:t>                    );</a:t>
            </a:r>
            <a:endParaRPr sz="2400"/>
          </a:p>
          <a:p>
            <a:pPr indent="-457200" lvl="0" marL="457200" rtl="0" algn="l">
              <a:spcBef>
                <a:spcPts val="750"/>
              </a:spcBef>
              <a:spcAft>
                <a:spcPts val="0"/>
              </a:spcAft>
              <a:buSzPts val="2400"/>
              <a:buChar char="•"/>
            </a:pPr>
            <a:r>
              <a:rPr lang="en-US" sz="2400"/>
              <a:t>The code sample uses lambda expressions, but you can assume this is "magic syntax" for now.  You could also use delegates syntax if you'd like.</a:t>
            </a:r>
            <a:endParaRPr/>
          </a:p>
        </p:txBody>
      </p:sp>
      <p:pic>
        <p:nvPicPr>
          <p:cNvPr descr="C Sharp Logo" id="95" name="Google Shape;95;p15"/>
          <p:cNvPicPr preferRelativeResize="0"/>
          <p:nvPr/>
        </p:nvPicPr>
        <p:blipFill rotWithShape="1">
          <a:blip r:embed="rId3">
            <a:alphaModFix/>
          </a:blip>
          <a:srcRect b="0" l="0" r="0" t="0"/>
          <a:stretch/>
        </p:blipFill>
        <p:spPr>
          <a:xfrm>
            <a:off x="7794866" y="416750"/>
            <a:ext cx="898834" cy="862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