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9144000"/>
  <p:notesSz cx="7315200" cy="96012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170238" cy="479425"/>
          </a:xfrm>
          <a:prstGeom prst="rect">
            <a:avLst/>
          </a:prstGeom>
          <a:noFill/>
          <a:ln>
            <a:noFill/>
          </a:ln>
        </p:spPr>
        <p:txBody>
          <a:bodyPr anchorCtr="0" anchor="t" bIns="48325" lIns="96650" spcFirstLastPara="1" rIns="96650" wrap="square" tIns="48325">
            <a:noAutofit/>
          </a:bodyPr>
          <a:lstStyle>
            <a:lvl1pPr lvl="0" marR="0" rtl="0" algn="l">
              <a:spcBef>
                <a:spcPts val="0"/>
              </a:spcBef>
              <a:spcAft>
                <a:spcPts val="0"/>
              </a:spcAft>
              <a:buSzPts val="1400"/>
              <a:buNone/>
              <a:defRPr b="0" i="0" sz="1300" u="none" cap="none" strike="noStrike">
                <a:solidFill>
                  <a:schemeClr val="dk1"/>
                </a:solidFill>
                <a:latin typeface="Times"/>
                <a:ea typeface="Times"/>
                <a:cs typeface="Times"/>
                <a:sym typeface="Times"/>
              </a:defRPr>
            </a:lvl1pPr>
            <a:lvl2pPr lvl="1" marR="0" rtl="0" algn="l">
              <a:spcBef>
                <a:spcPts val="0"/>
              </a:spcBef>
              <a:spcAft>
                <a:spcPts val="0"/>
              </a:spcAft>
              <a:buSzPts val="1400"/>
              <a:buNone/>
              <a:defRPr b="0" i="0" sz="2400" u="none" cap="none" strike="noStrike">
                <a:solidFill>
                  <a:schemeClr val="dk1"/>
                </a:solidFill>
                <a:latin typeface="Times"/>
                <a:ea typeface="Times"/>
                <a:cs typeface="Times"/>
                <a:sym typeface="Times"/>
              </a:defRPr>
            </a:lvl2pPr>
            <a:lvl3pPr lvl="2" marR="0" rtl="0" algn="l">
              <a:spcBef>
                <a:spcPts val="0"/>
              </a:spcBef>
              <a:spcAft>
                <a:spcPts val="0"/>
              </a:spcAft>
              <a:buSzPts val="1400"/>
              <a:buNone/>
              <a:defRPr b="0" i="0" sz="2400" u="none" cap="none" strike="noStrike">
                <a:solidFill>
                  <a:schemeClr val="dk1"/>
                </a:solidFill>
                <a:latin typeface="Times"/>
                <a:ea typeface="Times"/>
                <a:cs typeface="Times"/>
                <a:sym typeface="Times"/>
              </a:defRPr>
            </a:lvl3pPr>
            <a:lvl4pPr lvl="3" marR="0" rtl="0" algn="l">
              <a:spcBef>
                <a:spcPts val="0"/>
              </a:spcBef>
              <a:spcAft>
                <a:spcPts val="0"/>
              </a:spcAft>
              <a:buSzPts val="1400"/>
              <a:buNone/>
              <a:defRPr b="0" i="0" sz="2400" u="none" cap="none" strike="noStrike">
                <a:solidFill>
                  <a:schemeClr val="dk1"/>
                </a:solidFill>
                <a:latin typeface="Times"/>
                <a:ea typeface="Times"/>
                <a:cs typeface="Times"/>
                <a:sym typeface="Times"/>
              </a:defRPr>
            </a:lvl4pPr>
            <a:lvl5pPr lvl="4" marR="0" rtl="0" algn="l">
              <a:spcBef>
                <a:spcPts val="0"/>
              </a:spcBef>
              <a:spcAft>
                <a:spcPts val="0"/>
              </a:spcAft>
              <a:buSzPts val="1400"/>
              <a:buNone/>
              <a:defRPr b="0" i="0" sz="2400" u="none" cap="none" strike="noStrike">
                <a:solidFill>
                  <a:schemeClr val="dk1"/>
                </a:solidFill>
                <a:latin typeface="Times"/>
                <a:ea typeface="Times"/>
                <a:cs typeface="Times"/>
                <a:sym typeface="Times"/>
              </a:defRPr>
            </a:lvl5pPr>
            <a:lvl6pPr lvl="5" marR="0" rtl="0" algn="l">
              <a:spcBef>
                <a:spcPts val="0"/>
              </a:spcBef>
              <a:spcAft>
                <a:spcPts val="0"/>
              </a:spcAft>
              <a:buSzPts val="1400"/>
              <a:buNone/>
              <a:defRPr b="0" i="0" sz="2400" u="none" cap="none" strike="noStrike">
                <a:solidFill>
                  <a:schemeClr val="dk1"/>
                </a:solidFill>
                <a:latin typeface="Times"/>
                <a:ea typeface="Times"/>
                <a:cs typeface="Times"/>
                <a:sym typeface="Times"/>
              </a:defRPr>
            </a:lvl6pPr>
            <a:lvl7pPr lvl="6" marR="0" rtl="0" algn="l">
              <a:spcBef>
                <a:spcPts val="0"/>
              </a:spcBef>
              <a:spcAft>
                <a:spcPts val="0"/>
              </a:spcAft>
              <a:buSzPts val="1400"/>
              <a:buNone/>
              <a:defRPr b="0" i="0" sz="2400" u="none" cap="none" strike="noStrike">
                <a:solidFill>
                  <a:schemeClr val="dk1"/>
                </a:solidFill>
                <a:latin typeface="Times"/>
                <a:ea typeface="Times"/>
                <a:cs typeface="Times"/>
                <a:sym typeface="Times"/>
              </a:defRPr>
            </a:lvl7pPr>
            <a:lvl8pPr lvl="7" marR="0" rtl="0" algn="l">
              <a:spcBef>
                <a:spcPts val="0"/>
              </a:spcBef>
              <a:spcAft>
                <a:spcPts val="0"/>
              </a:spcAft>
              <a:buSzPts val="1400"/>
              <a:buNone/>
              <a:defRPr b="0" i="0" sz="2400" u="none" cap="none" strike="noStrike">
                <a:solidFill>
                  <a:schemeClr val="dk1"/>
                </a:solidFill>
                <a:latin typeface="Times"/>
                <a:ea typeface="Times"/>
                <a:cs typeface="Times"/>
                <a:sym typeface="Times"/>
              </a:defRPr>
            </a:lvl8pPr>
            <a:lvl9pPr lvl="8" marR="0" rtl="0" algn="l">
              <a:spcBef>
                <a:spcPts val="0"/>
              </a:spcBef>
              <a:spcAft>
                <a:spcPts val="0"/>
              </a:spcAft>
              <a:buSzPts val="1400"/>
              <a:buNone/>
              <a:defRPr b="0" i="0" sz="2400" u="none" cap="none" strike="noStrike">
                <a:solidFill>
                  <a:schemeClr val="dk1"/>
                </a:solidFill>
                <a:latin typeface="Times"/>
                <a:ea typeface="Times"/>
                <a:cs typeface="Times"/>
                <a:sym typeface="Times"/>
              </a:defRPr>
            </a:lvl9pPr>
          </a:lstStyle>
          <a:p/>
        </p:txBody>
      </p:sp>
      <p:sp>
        <p:nvSpPr>
          <p:cNvPr id="4" name="Google Shape;4;n"/>
          <p:cNvSpPr txBox="1"/>
          <p:nvPr>
            <p:ph idx="10" type="dt"/>
          </p:nvPr>
        </p:nvSpPr>
        <p:spPr>
          <a:xfrm>
            <a:off x="4144963" y="0"/>
            <a:ext cx="3170237" cy="479425"/>
          </a:xfrm>
          <a:prstGeom prst="rect">
            <a:avLst/>
          </a:prstGeom>
          <a:noFill/>
          <a:ln>
            <a:noFill/>
          </a:ln>
        </p:spPr>
        <p:txBody>
          <a:bodyPr anchorCtr="0" anchor="t" bIns="48325" lIns="96650" spcFirstLastPara="1" rIns="96650" wrap="square" tIns="48325">
            <a:noAutofit/>
          </a:bodyPr>
          <a:lstStyle>
            <a:lvl1pPr lvl="0" marR="0" rtl="0" algn="r">
              <a:spcBef>
                <a:spcPts val="0"/>
              </a:spcBef>
              <a:spcAft>
                <a:spcPts val="0"/>
              </a:spcAft>
              <a:buSzPts val="1400"/>
              <a:buNone/>
              <a:defRPr b="0" i="0" sz="1300" u="none" cap="none" strike="noStrike">
                <a:solidFill>
                  <a:schemeClr val="dk1"/>
                </a:solidFill>
                <a:latin typeface="Times"/>
                <a:ea typeface="Times"/>
                <a:cs typeface="Times"/>
                <a:sym typeface="Times"/>
              </a:defRPr>
            </a:lvl1pPr>
            <a:lvl2pPr lvl="1" marR="0" rtl="0" algn="l">
              <a:spcBef>
                <a:spcPts val="0"/>
              </a:spcBef>
              <a:spcAft>
                <a:spcPts val="0"/>
              </a:spcAft>
              <a:buSzPts val="1400"/>
              <a:buNone/>
              <a:defRPr b="0" i="0" sz="2400" u="none" cap="none" strike="noStrike">
                <a:solidFill>
                  <a:schemeClr val="dk1"/>
                </a:solidFill>
                <a:latin typeface="Times"/>
                <a:ea typeface="Times"/>
                <a:cs typeface="Times"/>
                <a:sym typeface="Times"/>
              </a:defRPr>
            </a:lvl2pPr>
            <a:lvl3pPr lvl="2" marR="0" rtl="0" algn="l">
              <a:spcBef>
                <a:spcPts val="0"/>
              </a:spcBef>
              <a:spcAft>
                <a:spcPts val="0"/>
              </a:spcAft>
              <a:buSzPts val="1400"/>
              <a:buNone/>
              <a:defRPr b="0" i="0" sz="2400" u="none" cap="none" strike="noStrike">
                <a:solidFill>
                  <a:schemeClr val="dk1"/>
                </a:solidFill>
                <a:latin typeface="Times"/>
                <a:ea typeface="Times"/>
                <a:cs typeface="Times"/>
                <a:sym typeface="Times"/>
              </a:defRPr>
            </a:lvl3pPr>
            <a:lvl4pPr lvl="3" marR="0" rtl="0" algn="l">
              <a:spcBef>
                <a:spcPts val="0"/>
              </a:spcBef>
              <a:spcAft>
                <a:spcPts val="0"/>
              </a:spcAft>
              <a:buSzPts val="1400"/>
              <a:buNone/>
              <a:defRPr b="0" i="0" sz="2400" u="none" cap="none" strike="noStrike">
                <a:solidFill>
                  <a:schemeClr val="dk1"/>
                </a:solidFill>
                <a:latin typeface="Times"/>
                <a:ea typeface="Times"/>
                <a:cs typeface="Times"/>
                <a:sym typeface="Times"/>
              </a:defRPr>
            </a:lvl4pPr>
            <a:lvl5pPr lvl="4" marR="0" rtl="0" algn="l">
              <a:spcBef>
                <a:spcPts val="0"/>
              </a:spcBef>
              <a:spcAft>
                <a:spcPts val="0"/>
              </a:spcAft>
              <a:buSzPts val="1400"/>
              <a:buNone/>
              <a:defRPr b="0" i="0" sz="2400" u="none" cap="none" strike="noStrike">
                <a:solidFill>
                  <a:schemeClr val="dk1"/>
                </a:solidFill>
                <a:latin typeface="Times"/>
                <a:ea typeface="Times"/>
                <a:cs typeface="Times"/>
                <a:sym typeface="Times"/>
              </a:defRPr>
            </a:lvl5pPr>
            <a:lvl6pPr lvl="5" marR="0" rtl="0" algn="l">
              <a:spcBef>
                <a:spcPts val="0"/>
              </a:spcBef>
              <a:spcAft>
                <a:spcPts val="0"/>
              </a:spcAft>
              <a:buSzPts val="1400"/>
              <a:buNone/>
              <a:defRPr b="0" i="0" sz="2400" u="none" cap="none" strike="noStrike">
                <a:solidFill>
                  <a:schemeClr val="dk1"/>
                </a:solidFill>
                <a:latin typeface="Times"/>
                <a:ea typeface="Times"/>
                <a:cs typeface="Times"/>
                <a:sym typeface="Times"/>
              </a:defRPr>
            </a:lvl6pPr>
            <a:lvl7pPr lvl="6" marR="0" rtl="0" algn="l">
              <a:spcBef>
                <a:spcPts val="0"/>
              </a:spcBef>
              <a:spcAft>
                <a:spcPts val="0"/>
              </a:spcAft>
              <a:buSzPts val="1400"/>
              <a:buNone/>
              <a:defRPr b="0" i="0" sz="2400" u="none" cap="none" strike="noStrike">
                <a:solidFill>
                  <a:schemeClr val="dk1"/>
                </a:solidFill>
                <a:latin typeface="Times"/>
                <a:ea typeface="Times"/>
                <a:cs typeface="Times"/>
                <a:sym typeface="Times"/>
              </a:defRPr>
            </a:lvl7pPr>
            <a:lvl8pPr lvl="7" marR="0" rtl="0" algn="l">
              <a:spcBef>
                <a:spcPts val="0"/>
              </a:spcBef>
              <a:spcAft>
                <a:spcPts val="0"/>
              </a:spcAft>
              <a:buSzPts val="1400"/>
              <a:buNone/>
              <a:defRPr b="0" i="0" sz="2400" u="none" cap="none" strike="noStrike">
                <a:solidFill>
                  <a:schemeClr val="dk1"/>
                </a:solidFill>
                <a:latin typeface="Times"/>
                <a:ea typeface="Times"/>
                <a:cs typeface="Times"/>
                <a:sym typeface="Times"/>
              </a:defRPr>
            </a:lvl8pPr>
            <a:lvl9pPr lvl="8" marR="0" rtl="0" algn="l">
              <a:spcBef>
                <a:spcPts val="0"/>
              </a:spcBef>
              <a:spcAft>
                <a:spcPts val="0"/>
              </a:spcAft>
              <a:buSzPts val="1400"/>
              <a:buNone/>
              <a:defRPr b="0" i="0" sz="2400" u="none" cap="none" strike="noStrike">
                <a:solidFill>
                  <a:schemeClr val="dk1"/>
                </a:solidFill>
                <a:latin typeface="Times"/>
                <a:ea typeface="Times"/>
                <a:cs typeface="Times"/>
                <a:sym typeface="Times"/>
              </a:defRPr>
            </a:lvl9pPr>
          </a:lstStyle>
          <a:p/>
        </p:txBody>
      </p:sp>
      <p:sp>
        <p:nvSpPr>
          <p:cNvPr id="5" name="Google Shape;5;n"/>
          <p:cNvSpPr/>
          <p:nvPr>
            <p:ph idx="3"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74725" y="4560888"/>
            <a:ext cx="5365750" cy="4319587"/>
          </a:xfrm>
          <a:prstGeom prst="rect">
            <a:avLst/>
          </a:prstGeom>
          <a:noFill/>
          <a:ln>
            <a:noFill/>
          </a:ln>
        </p:spPr>
        <p:txBody>
          <a:bodyPr anchorCtr="0" anchor="t" bIns="48325" lIns="96650" spcFirstLastPara="1" rIns="96650" wrap="square" tIns="48325">
            <a:noAutofit/>
          </a:bodyPr>
          <a:lstStyle>
            <a:lvl1pPr indent="-228600" lvl="0" marL="457200" marR="0" rtl="0" algn="l">
              <a:spcBef>
                <a:spcPts val="360"/>
              </a:spcBef>
              <a:spcAft>
                <a:spcPts val="0"/>
              </a:spcAft>
              <a:buSzPts val="1400"/>
              <a:buNone/>
              <a:defRPr b="0" i="0" sz="1200" u="none" cap="none" strike="noStrike">
                <a:solidFill>
                  <a:schemeClr val="dk1"/>
                </a:solidFill>
                <a:latin typeface="Times"/>
                <a:ea typeface="Times"/>
                <a:cs typeface="Times"/>
                <a:sym typeface="Times"/>
              </a:defRPr>
            </a:lvl1pPr>
            <a:lvl2pPr indent="-228600" lvl="1" marL="914400" marR="0" rtl="0" algn="l">
              <a:spcBef>
                <a:spcPts val="360"/>
              </a:spcBef>
              <a:spcAft>
                <a:spcPts val="0"/>
              </a:spcAft>
              <a:buSzPts val="1400"/>
              <a:buNone/>
              <a:defRPr b="0" i="0" sz="1200" u="none" cap="none" strike="noStrike">
                <a:solidFill>
                  <a:schemeClr val="dk1"/>
                </a:solidFill>
                <a:latin typeface="Times"/>
                <a:ea typeface="Times"/>
                <a:cs typeface="Times"/>
                <a:sym typeface="Times"/>
              </a:defRPr>
            </a:lvl2pPr>
            <a:lvl3pPr indent="-228600" lvl="2" marL="1371600" marR="0" rtl="0" algn="l">
              <a:spcBef>
                <a:spcPts val="360"/>
              </a:spcBef>
              <a:spcAft>
                <a:spcPts val="0"/>
              </a:spcAft>
              <a:buSzPts val="1400"/>
              <a:buNone/>
              <a:defRPr b="0" i="0" sz="1200" u="none" cap="none" strike="noStrike">
                <a:solidFill>
                  <a:schemeClr val="dk1"/>
                </a:solidFill>
                <a:latin typeface="Times"/>
                <a:ea typeface="Times"/>
                <a:cs typeface="Times"/>
                <a:sym typeface="Times"/>
              </a:defRPr>
            </a:lvl3pPr>
            <a:lvl4pPr indent="-228600" lvl="3" marL="1828800" marR="0" rtl="0" algn="l">
              <a:spcBef>
                <a:spcPts val="360"/>
              </a:spcBef>
              <a:spcAft>
                <a:spcPts val="0"/>
              </a:spcAft>
              <a:buSzPts val="1400"/>
              <a:buNone/>
              <a:defRPr b="0" i="0" sz="1200" u="none" cap="none" strike="noStrike">
                <a:solidFill>
                  <a:schemeClr val="dk1"/>
                </a:solidFill>
                <a:latin typeface="Times"/>
                <a:ea typeface="Times"/>
                <a:cs typeface="Times"/>
                <a:sym typeface="Times"/>
              </a:defRPr>
            </a:lvl4pPr>
            <a:lvl5pPr indent="-228600" lvl="4" marL="2286000" marR="0" rtl="0" algn="l">
              <a:spcBef>
                <a:spcPts val="360"/>
              </a:spcBef>
              <a:spcAft>
                <a:spcPts val="0"/>
              </a:spcAft>
              <a:buSzPts val="1400"/>
              <a:buNone/>
              <a:defRPr b="0" i="0" sz="1200" u="none" cap="none" strike="noStrike">
                <a:solidFill>
                  <a:schemeClr val="dk1"/>
                </a:solidFill>
                <a:latin typeface="Times"/>
                <a:ea typeface="Times"/>
                <a:cs typeface="Times"/>
                <a:sym typeface="Times"/>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121775"/>
            <a:ext cx="3170238" cy="479425"/>
          </a:xfrm>
          <a:prstGeom prst="rect">
            <a:avLst/>
          </a:prstGeom>
          <a:noFill/>
          <a:ln>
            <a:noFill/>
          </a:ln>
        </p:spPr>
        <p:txBody>
          <a:bodyPr anchorCtr="0" anchor="b" bIns="48325" lIns="96650" spcFirstLastPara="1" rIns="96650" wrap="square" tIns="48325">
            <a:noAutofit/>
          </a:bodyPr>
          <a:lstStyle>
            <a:lvl1pPr lvl="0" marR="0" rtl="0" algn="l">
              <a:spcBef>
                <a:spcPts val="0"/>
              </a:spcBef>
              <a:spcAft>
                <a:spcPts val="0"/>
              </a:spcAft>
              <a:buSzPts val="1400"/>
              <a:buNone/>
              <a:defRPr b="0" i="0" sz="1300" u="none" cap="none" strike="noStrike">
                <a:solidFill>
                  <a:schemeClr val="dk1"/>
                </a:solidFill>
                <a:latin typeface="Times"/>
                <a:ea typeface="Times"/>
                <a:cs typeface="Times"/>
                <a:sym typeface="Times"/>
              </a:defRPr>
            </a:lvl1pPr>
            <a:lvl2pPr lvl="1" marR="0" rtl="0" algn="l">
              <a:spcBef>
                <a:spcPts val="0"/>
              </a:spcBef>
              <a:spcAft>
                <a:spcPts val="0"/>
              </a:spcAft>
              <a:buSzPts val="1400"/>
              <a:buNone/>
              <a:defRPr b="0" i="0" sz="2400" u="none" cap="none" strike="noStrike">
                <a:solidFill>
                  <a:schemeClr val="dk1"/>
                </a:solidFill>
                <a:latin typeface="Times"/>
                <a:ea typeface="Times"/>
                <a:cs typeface="Times"/>
                <a:sym typeface="Times"/>
              </a:defRPr>
            </a:lvl2pPr>
            <a:lvl3pPr lvl="2" marR="0" rtl="0" algn="l">
              <a:spcBef>
                <a:spcPts val="0"/>
              </a:spcBef>
              <a:spcAft>
                <a:spcPts val="0"/>
              </a:spcAft>
              <a:buSzPts val="1400"/>
              <a:buNone/>
              <a:defRPr b="0" i="0" sz="2400" u="none" cap="none" strike="noStrike">
                <a:solidFill>
                  <a:schemeClr val="dk1"/>
                </a:solidFill>
                <a:latin typeface="Times"/>
                <a:ea typeface="Times"/>
                <a:cs typeface="Times"/>
                <a:sym typeface="Times"/>
              </a:defRPr>
            </a:lvl3pPr>
            <a:lvl4pPr lvl="3" marR="0" rtl="0" algn="l">
              <a:spcBef>
                <a:spcPts val="0"/>
              </a:spcBef>
              <a:spcAft>
                <a:spcPts val="0"/>
              </a:spcAft>
              <a:buSzPts val="1400"/>
              <a:buNone/>
              <a:defRPr b="0" i="0" sz="2400" u="none" cap="none" strike="noStrike">
                <a:solidFill>
                  <a:schemeClr val="dk1"/>
                </a:solidFill>
                <a:latin typeface="Times"/>
                <a:ea typeface="Times"/>
                <a:cs typeface="Times"/>
                <a:sym typeface="Times"/>
              </a:defRPr>
            </a:lvl4pPr>
            <a:lvl5pPr lvl="4" marR="0" rtl="0" algn="l">
              <a:spcBef>
                <a:spcPts val="0"/>
              </a:spcBef>
              <a:spcAft>
                <a:spcPts val="0"/>
              </a:spcAft>
              <a:buSzPts val="1400"/>
              <a:buNone/>
              <a:defRPr b="0" i="0" sz="2400" u="none" cap="none" strike="noStrike">
                <a:solidFill>
                  <a:schemeClr val="dk1"/>
                </a:solidFill>
                <a:latin typeface="Times"/>
                <a:ea typeface="Times"/>
                <a:cs typeface="Times"/>
                <a:sym typeface="Times"/>
              </a:defRPr>
            </a:lvl5pPr>
            <a:lvl6pPr lvl="5" marR="0" rtl="0" algn="l">
              <a:spcBef>
                <a:spcPts val="0"/>
              </a:spcBef>
              <a:spcAft>
                <a:spcPts val="0"/>
              </a:spcAft>
              <a:buSzPts val="1400"/>
              <a:buNone/>
              <a:defRPr b="0" i="0" sz="2400" u="none" cap="none" strike="noStrike">
                <a:solidFill>
                  <a:schemeClr val="dk1"/>
                </a:solidFill>
                <a:latin typeface="Times"/>
                <a:ea typeface="Times"/>
                <a:cs typeface="Times"/>
                <a:sym typeface="Times"/>
              </a:defRPr>
            </a:lvl6pPr>
            <a:lvl7pPr lvl="6" marR="0" rtl="0" algn="l">
              <a:spcBef>
                <a:spcPts val="0"/>
              </a:spcBef>
              <a:spcAft>
                <a:spcPts val="0"/>
              </a:spcAft>
              <a:buSzPts val="1400"/>
              <a:buNone/>
              <a:defRPr b="0" i="0" sz="2400" u="none" cap="none" strike="noStrike">
                <a:solidFill>
                  <a:schemeClr val="dk1"/>
                </a:solidFill>
                <a:latin typeface="Times"/>
                <a:ea typeface="Times"/>
                <a:cs typeface="Times"/>
                <a:sym typeface="Times"/>
              </a:defRPr>
            </a:lvl7pPr>
            <a:lvl8pPr lvl="7" marR="0" rtl="0" algn="l">
              <a:spcBef>
                <a:spcPts val="0"/>
              </a:spcBef>
              <a:spcAft>
                <a:spcPts val="0"/>
              </a:spcAft>
              <a:buSzPts val="1400"/>
              <a:buNone/>
              <a:defRPr b="0" i="0" sz="2400" u="none" cap="none" strike="noStrike">
                <a:solidFill>
                  <a:schemeClr val="dk1"/>
                </a:solidFill>
                <a:latin typeface="Times"/>
                <a:ea typeface="Times"/>
                <a:cs typeface="Times"/>
                <a:sym typeface="Times"/>
              </a:defRPr>
            </a:lvl8pPr>
            <a:lvl9pPr lvl="8" marR="0" rtl="0" algn="l">
              <a:spcBef>
                <a:spcPts val="0"/>
              </a:spcBef>
              <a:spcAft>
                <a:spcPts val="0"/>
              </a:spcAft>
              <a:buSzPts val="1400"/>
              <a:buNone/>
              <a:defRPr b="0" i="0" sz="2400" u="none" cap="none" strike="noStrike">
                <a:solidFill>
                  <a:schemeClr val="dk1"/>
                </a:solidFill>
                <a:latin typeface="Times"/>
                <a:ea typeface="Times"/>
                <a:cs typeface="Times"/>
                <a:sym typeface="Times"/>
              </a:defRPr>
            </a:lvl9pPr>
          </a:lstStyle>
          <a:p/>
        </p:txBody>
      </p:sp>
      <p:sp>
        <p:nvSpPr>
          <p:cNvPr id="8" name="Google Shape;8;n"/>
          <p:cNvSpPr txBox="1"/>
          <p:nvPr>
            <p:ph idx="12" type="sldNum"/>
          </p:nvPr>
        </p:nvSpPr>
        <p:spPr>
          <a:xfrm>
            <a:off x="4144963" y="9121775"/>
            <a:ext cx="3170237" cy="479425"/>
          </a:xfrm>
          <a:prstGeom prst="rect">
            <a:avLst/>
          </a:prstGeom>
          <a:noFill/>
          <a:ln>
            <a:noFill/>
          </a:ln>
        </p:spPr>
        <p:txBody>
          <a:bodyPr anchorCtr="0" anchor="b" bIns="48325" lIns="96650" spcFirstLastPara="1" rIns="96650" wrap="square" tIns="48325">
            <a:noAutofit/>
          </a:bodyPr>
          <a:lstStyle/>
          <a:p>
            <a:pPr indent="0" lvl="0" marL="0" marR="0" rtl="0" algn="r">
              <a:spcBef>
                <a:spcPts val="0"/>
              </a:spcBef>
              <a:spcAft>
                <a:spcPts val="0"/>
              </a:spcAft>
              <a:buNone/>
            </a:pPr>
            <a:fld id="{00000000-1234-1234-1234-123412341234}" type="slidenum">
              <a:rPr b="0" i="0" lang="en-US" sz="1300" u="none" cap="none" strike="noStrike">
                <a:solidFill>
                  <a:schemeClr val="dk1"/>
                </a:solidFill>
                <a:latin typeface="Times"/>
                <a:ea typeface="Times"/>
                <a:cs typeface="Times"/>
                <a:sym typeface="Times"/>
              </a:rPr>
              <a:t>‹#›</a:t>
            </a:fld>
            <a:endParaRPr b="0" i="0" sz="1300" u="none" cap="none" strike="noStrike">
              <a:solidFill>
                <a:schemeClr val="dk1"/>
              </a:solidFill>
              <a:latin typeface="Times"/>
              <a:ea typeface="Times"/>
              <a:cs typeface="Times"/>
              <a:sym typeface="Times"/>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 name="Shape 30"/>
        <p:cNvGrpSpPr/>
        <p:nvPr/>
      </p:nvGrpSpPr>
      <p:grpSpPr>
        <a:xfrm>
          <a:off x="0" y="0"/>
          <a:ext cx="0" cy="0"/>
          <a:chOff x="0" y="0"/>
          <a:chExt cx="0" cy="0"/>
        </a:xfrm>
      </p:grpSpPr>
      <p:sp>
        <p:nvSpPr>
          <p:cNvPr id="31" name="Google Shape;31;ge66974b7f6_0_27:notes"/>
          <p:cNvSpPr/>
          <p:nvPr>
            <p:ph idx="2" type="sldImg"/>
          </p:nvPr>
        </p:nvSpPr>
        <p:spPr>
          <a:xfrm>
            <a:off x="1257319" y="720725"/>
            <a:ext cx="4800600" cy="36012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2" name="Google Shape;32;ge66974b7f6_0_27:notes"/>
          <p:cNvSpPr txBox="1"/>
          <p:nvPr>
            <p:ph idx="1" type="body"/>
          </p:nvPr>
        </p:nvSpPr>
        <p:spPr>
          <a:xfrm>
            <a:off x="974725" y="4560888"/>
            <a:ext cx="5366100" cy="4319700"/>
          </a:xfrm>
          <a:prstGeom prst="rect">
            <a:avLst/>
          </a:prstGeom>
          <a:noFill/>
          <a:ln>
            <a:noFill/>
          </a:ln>
        </p:spPr>
        <p:txBody>
          <a:bodyPr anchorCtr="0" anchor="t" bIns="51275" lIns="102550" spcFirstLastPara="1" rIns="102550" wrap="square" tIns="51275">
            <a:noAutofit/>
          </a:bodyPr>
          <a:lstStyle/>
          <a:p>
            <a:pPr indent="0" lvl="0" marL="0" rtl="0" algn="l">
              <a:spcBef>
                <a:spcPts val="0"/>
              </a:spcBef>
              <a:spcAft>
                <a:spcPts val="0"/>
              </a:spcAft>
              <a:buNone/>
            </a:pPr>
            <a:r>
              <a:t/>
            </a:r>
            <a:endParaRPr/>
          </a:p>
        </p:txBody>
      </p:sp>
      <p:sp>
        <p:nvSpPr>
          <p:cNvPr id="33" name="Google Shape;33;ge66974b7f6_0_27:notes"/>
          <p:cNvSpPr txBox="1"/>
          <p:nvPr>
            <p:ph idx="12" type="sldNum"/>
          </p:nvPr>
        </p:nvSpPr>
        <p:spPr>
          <a:xfrm>
            <a:off x="4144963" y="9121775"/>
            <a:ext cx="3170100" cy="479100"/>
          </a:xfrm>
          <a:prstGeom prst="rect">
            <a:avLst/>
          </a:prstGeom>
          <a:noFill/>
          <a:ln>
            <a:noFill/>
          </a:ln>
        </p:spPr>
        <p:txBody>
          <a:bodyPr anchorCtr="0" anchor="b" bIns="51275" lIns="102550" spcFirstLastPara="1" rIns="102550" wrap="square" tIns="512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cb647798da_0_80:notes"/>
          <p:cNvSpPr/>
          <p:nvPr>
            <p:ph idx="2" type="sldImg"/>
          </p:nvPr>
        </p:nvSpPr>
        <p:spPr>
          <a:xfrm>
            <a:off x="1257300" y="720725"/>
            <a:ext cx="4800600" cy="3600600"/>
          </a:xfrm>
          <a:custGeom>
            <a:rect b="b" l="l" r="r" t="t"/>
            <a:pathLst>
              <a:path extrusionOk="0" h="120000" w="120000">
                <a:moveTo>
                  <a:pt x="0" y="0"/>
                </a:moveTo>
                <a:lnTo>
                  <a:pt x="120000" y="0"/>
                </a:lnTo>
                <a:lnTo>
                  <a:pt x="120000" y="120000"/>
                </a:lnTo>
                <a:lnTo>
                  <a:pt x="0" y="120000"/>
                </a:lnTo>
                <a:close/>
              </a:path>
            </a:pathLst>
          </a:custGeom>
        </p:spPr>
      </p:sp>
      <p:sp>
        <p:nvSpPr>
          <p:cNvPr id="95" name="Google Shape;95;g2cb647798da_0_80:notes"/>
          <p:cNvSpPr txBox="1"/>
          <p:nvPr>
            <p:ph idx="1" type="body"/>
          </p:nvPr>
        </p:nvSpPr>
        <p:spPr>
          <a:xfrm>
            <a:off x="974725" y="4560888"/>
            <a:ext cx="5365800" cy="4319700"/>
          </a:xfrm>
          <a:prstGeom prst="rect">
            <a:avLst/>
          </a:prstGeom>
        </p:spPr>
        <p:txBody>
          <a:bodyPr anchorCtr="0" anchor="t" bIns="48325" lIns="96650" spcFirstLastPara="1" rIns="96650" wrap="square" tIns="48325">
            <a:noAutofit/>
          </a:bodyPr>
          <a:lstStyle/>
          <a:p>
            <a:pPr indent="0" lvl="0" marL="0" rtl="0" algn="l">
              <a:spcBef>
                <a:spcPts val="360"/>
              </a:spcBef>
              <a:spcAft>
                <a:spcPts val="0"/>
              </a:spcAft>
              <a:buNone/>
            </a:pPr>
            <a:r>
              <a:t/>
            </a:r>
            <a:endParaRPr/>
          </a:p>
        </p:txBody>
      </p:sp>
      <p:sp>
        <p:nvSpPr>
          <p:cNvPr id="96" name="Google Shape;96;g2cb647798da_0_80:notes"/>
          <p:cNvSpPr txBox="1"/>
          <p:nvPr>
            <p:ph idx="12" type="sldNum"/>
          </p:nvPr>
        </p:nvSpPr>
        <p:spPr>
          <a:xfrm>
            <a:off x="4144963" y="9121775"/>
            <a:ext cx="3170100" cy="479400"/>
          </a:xfrm>
          <a:prstGeom prst="rect">
            <a:avLst/>
          </a:prstGeom>
        </p:spPr>
        <p:txBody>
          <a:bodyPr anchorCtr="0" anchor="b" bIns="48325" lIns="96650" spcFirstLastPara="1" rIns="96650" wrap="square" tIns="48325">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cb647798da_0_113:notes"/>
          <p:cNvSpPr/>
          <p:nvPr>
            <p:ph idx="2" type="sldImg"/>
          </p:nvPr>
        </p:nvSpPr>
        <p:spPr>
          <a:xfrm>
            <a:off x="1257300" y="720725"/>
            <a:ext cx="4800600" cy="36006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cb647798da_0_113:notes"/>
          <p:cNvSpPr txBox="1"/>
          <p:nvPr>
            <p:ph idx="1" type="body"/>
          </p:nvPr>
        </p:nvSpPr>
        <p:spPr>
          <a:xfrm>
            <a:off x="974725" y="4560888"/>
            <a:ext cx="5365800" cy="4319700"/>
          </a:xfrm>
          <a:prstGeom prst="rect">
            <a:avLst/>
          </a:prstGeom>
        </p:spPr>
        <p:txBody>
          <a:bodyPr anchorCtr="0" anchor="t" bIns="48325" lIns="96650" spcFirstLastPara="1" rIns="96650" wrap="square" tIns="48325">
            <a:noAutofit/>
          </a:bodyPr>
          <a:lstStyle/>
          <a:p>
            <a:pPr indent="0" lvl="0" marL="0" rtl="0" algn="l">
              <a:spcBef>
                <a:spcPts val="360"/>
              </a:spcBef>
              <a:spcAft>
                <a:spcPts val="0"/>
              </a:spcAft>
              <a:buNone/>
            </a:pPr>
            <a:r>
              <a:t/>
            </a:r>
            <a:endParaRPr/>
          </a:p>
        </p:txBody>
      </p:sp>
      <p:sp>
        <p:nvSpPr>
          <p:cNvPr id="102" name="Google Shape;102;g2cb647798da_0_113:notes"/>
          <p:cNvSpPr txBox="1"/>
          <p:nvPr>
            <p:ph idx="12" type="sldNum"/>
          </p:nvPr>
        </p:nvSpPr>
        <p:spPr>
          <a:xfrm>
            <a:off x="4144963" y="9121775"/>
            <a:ext cx="3170100" cy="479400"/>
          </a:xfrm>
          <a:prstGeom prst="rect">
            <a:avLst/>
          </a:prstGeom>
        </p:spPr>
        <p:txBody>
          <a:bodyPr anchorCtr="0" anchor="b" bIns="48325" lIns="96650" spcFirstLastPara="1" rIns="96650" wrap="square" tIns="48325">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g2cb647798da_0_0:notes"/>
          <p:cNvSpPr/>
          <p:nvPr>
            <p:ph idx="2" type="sldImg"/>
          </p:nvPr>
        </p:nvSpPr>
        <p:spPr>
          <a:xfrm>
            <a:off x="1257300" y="720725"/>
            <a:ext cx="4800600" cy="3600600"/>
          </a:xfrm>
          <a:custGeom>
            <a:rect b="b" l="l" r="r" t="t"/>
            <a:pathLst>
              <a:path extrusionOk="0" h="120000" w="120000">
                <a:moveTo>
                  <a:pt x="0" y="0"/>
                </a:moveTo>
                <a:lnTo>
                  <a:pt x="120000" y="0"/>
                </a:lnTo>
                <a:lnTo>
                  <a:pt x="120000" y="120000"/>
                </a:lnTo>
                <a:lnTo>
                  <a:pt x="0" y="120000"/>
                </a:lnTo>
                <a:close/>
              </a:path>
            </a:pathLst>
          </a:custGeom>
        </p:spPr>
      </p:sp>
      <p:sp>
        <p:nvSpPr>
          <p:cNvPr id="39" name="Google Shape;39;g2cb647798da_0_0:notes"/>
          <p:cNvSpPr txBox="1"/>
          <p:nvPr>
            <p:ph idx="1" type="body"/>
          </p:nvPr>
        </p:nvSpPr>
        <p:spPr>
          <a:xfrm>
            <a:off x="974725" y="4560888"/>
            <a:ext cx="5365800" cy="4319700"/>
          </a:xfrm>
          <a:prstGeom prst="rect">
            <a:avLst/>
          </a:prstGeom>
        </p:spPr>
        <p:txBody>
          <a:bodyPr anchorCtr="0" anchor="t" bIns="48325" lIns="96650" spcFirstLastPara="1" rIns="96650" wrap="square" tIns="48325">
            <a:noAutofit/>
          </a:bodyPr>
          <a:lstStyle/>
          <a:p>
            <a:pPr indent="0" lvl="0" marL="0" rtl="0" algn="l">
              <a:spcBef>
                <a:spcPts val="360"/>
              </a:spcBef>
              <a:spcAft>
                <a:spcPts val="0"/>
              </a:spcAft>
              <a:buNone/>
            </a:pPr>
            <a:r>
              <a:t/>
            </a:r>
            <a:endParaRPr/>
          </a:p>
        </p:txBody>
      </p:sp>
      <p:sp>
        <p:nvSpPr>
          <p:cNvPr id="40" name="Google Shape;40;g2cb647798da_0_0:notes"/>
          <p:cNvSpPr txBox="1"/>
          <p:nvPr>
            <p:ph idx="12" type="sldNum"/>
          </p:nvPr>
        </p:nvSpPr>
        <p:spPr>
          <a:xfrm>
            <a:off x="4144963" y="9121775"/>
            <a:ext cx="3170100" cy="479400"/>
          </a:xfrm>
          <a:prstGeom prst="rect">
            <a:avLst/>
          </a:prstGeom>
        </p:spPr>
        <p:txBody>
          <a:bodyPr anchorCtr="0" anchor="b" bIns="48325" lIns="96650" spcFirstLastPara="1" rIns="96650" wrap="square" tIns="48325">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g2cb647798da_0_6:notes"/>
          <p:cNvSpPr/>
          <p:nvPr>
            <p:ph idx="2" type="sldImg"/>
          </p:nvPr>
        </p:nvSpPr>
        <p:spPr>
          <a:xfrm>
            <a:off x="1257300" y="720725"/>
            <a:ext cx="4800600" cy="3600600"/>
          </a:xfrm>
          <a:custGeom>
            <a:rect b="b" l="l" r="r" t="t"/>
            <a:pathLst>
              <a:path extrusionOk="0" h="120000" w="120000">
                <a:moveTo>
                  <a:pt x="0" y="0"/>
                </a:moveTo>
                <a:lnTo>
                  <a:pt x="120000" y="0"/>
                </a:lnTo>
                <a:lnTo>
                  <a:pt x="120000" y="120000"/>
                </a:lnTo>
                <a:lnTo>
                  <a:pt x="0" y="120000"/>
                </a:lnTo>
                <a:close/>
              </a:path>
            </a:pathLst>
          </a:custGeom>
        </p:spPr>
      </p:sp>
      <p:sp>
        <p:nvSpPr>
          <p:cNvPr id="46" name="Google Shape;46;g2cb647798da_0_6:notes"/>
          <p:cNvSpPr txBox="1"/>
          <p:nvPr>
            <p:ph idx="1" type="body"/>
          </p:nvPr>
        </p:nvSpPr>
        <p:spPr>
          <a:xfrm>
            <a:off x="974725" y="4560888"/>
            <a:ext cx="5365800" cy="4319700"/>
          </a:xfrm>
          <a:prstGeom prst="rect">
            <a:avLst/>
          </a:prstGeom>
        </p:spPr>
        <p:txBody>
          <a:bodyPr anchorCtr="0" anchor="t" bIns="48325" lIns="96650" spcFirstLastPara="1" rIns="96650" wrap="square" tIns="48325">
            <a:noAutofit/>
          </a:bodyPr>
          <a:lstStyle/>
          <a:p>
            <a:pPr indent="0" lvl="0" marL="0" rtl="0" algn="l">
              <a:spcBef>
                <a:spcPts val="360"/>
              </a:spcBef>
              <a:spcAft>
                <a:spcPts val="0"/>
              </a:spcAft>
              <a:buNone/>
            </a:pPr>
            <a:r>
              <a:t/>
            </a:r>
            <a:endParaRPr/>
          </a:p>
        </p:txBody>
      </p:sp>
      <p:sp>
        <p:nvSpPr>
          <p:cNvPr id="47" name="Google Shape;47;g2cb647798da_0_6:notes"/>
          <p:cNvSpPr txBox="1"/>
          <p:nvPr>
            <p:ph idx="12" type="sldNum"/>
          </p:nvPr>
        </p:nvSpPr>
        <p:spPr>
          <a:xfrm>
            <a:off x="4144963" y="9121775"/>
            <a:ext cx="3170100" cy="479400"/>
          </a:xfrm>
          <a:prstGeom prst="rect">
            <a:avLst/>
          </a:prstGeom>
        </p:spPr>
        <p:txBody>
          <a:bodyPr anchorCtr="0" anchor="b" bIns="48325" lIns="96650" spcFirstLastPara="1" rIns="96650" wrap="square" tIns="48325">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2cb647798da_0_12:notes"/>
          <p:cNvSpPr/>
          <p:nvPr>
            <p:ph idx="2" type="sldImg"/>
          </p:nvPr>
        </p:nvSpPr>
        <p:spPr>
          <a:xfrm>
            <a:off x="1257300" y="720725"/>
            <a:ext cx="4800600" cy="3600600"/>
          </a:xfrm>
          <a:custGeom>
            <a:rect b="b" l="l" r="r" t="t"/>
            <a:pathLst>
              <a:path extrusionOk="0" h="120000" w="120000">
                <a:moveTo>
                  <a:pt x="0" y="0"/>
                </a:moveTo>
                <a:lnTo>
                  <a:pt x="120000" y="0"/>
                </a:lnTo>
                <a:lnTo>
                  <a:pt x="120000" y="120000"/>
                </a:lnTo>
                <a:lnTo>
                  <a:pt x="0" y="120000"/>
                </a:lnTo>
                <a:close/>
              </a:path>
            </a:pathLst>
          </a:custGeom>
        </p:spPr>
      </p:sp>
      <p:sp>
        <p:nvSpPr>
          <p:cNvPr id="53" name="Google Shape;53;g2cb647798da_0_12:notes"/>
          <p:cNvSpPr txBox="1"/>
          <p:nvPr>
            <p:ph idx="1" type="body"/>
          </p:nvPr>
        </p:nvSpPr>
        <p:spPr>
          <a:xfrm>
            <a:off x="974725" y="4560888"/>
            <a:ext cx="5365800" cy="4319700"/>
          </a:xfrm>
          <a:prstGeom prst="rect">
            <a:avLst/>
          </a:prstGeom>
        </p:spPr>
        <p:txBody>
          <a:bodyPr anchorCtr="0" anchor="t" bIns="48325" lIns="96650" spcFirstLastPara="1" rIns="96650" wrap="square" tIns="48325">
            <a:noAutofit/>
          </a:bodyPr>
          <a:lstStyle/>
          <a:p>
            <a:pPr indent="0" lvl="0" marL="0" rtl="0" algn="l">
              <a:spcBef>
                <a:spcPts val="360"/>
              </a:spcBef>
              <a:spcAft>
                <a:spcPts val="0"/>
              </a:spcAft>
              <a:buNone/>
            </a:pPr>
            <a:r>
              <a:t/>
            </a:r>
            <a:endParaRPr/>
          </a:p>
        </p:txBody>
      </p:sp>
      <p:sp>
        <p:nvSpPr>
          <p:cNvPr id="54" name="Google Shape;54;g2cb647798da_0_12:notes"/>
          <p:cNvSpPr txBox="1"/>
          <p:nvPr>
            <p:ph idx="12" type="sldNum"/>
          </p:nvPr>
        </p:nvSpPr>
        <p:spPr>
          <a:xfrm>
            <a:off x="4144963" y="9121775"/>
            <a:ext cx="3170100" cy="479400"/>
          </a:xfrm>
          <a:prstGeom prst="rect">
            <a:avLst/>
          </a:prstGeom>
        </p:spPr>
        <p:txBody>
          <a:bodyPr anchorCtr="0" anchor="b" bIns="48325" lIns="96650" spcFirstLastPara="1" rIns="96650" wrap="square" tIns="48325">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2cb647798da_0_25:notes"/>
          <p:cNvSpPr/>
          <p:nvPr>
            <p:ph idx="2" type="sldImg"/>
          </p:nvPr>
        </p:nvSpPr>
        <p:spPr>
          <a:xfrm>
            <a:off x="1257300" y="720725"/>
            <a:ext cx="4800600" cy="3600600"/>
          </a:xfrm>
          <a:custGeom>
            <a:rect b="b" l="l" r="r" t="t"/>
            <a:pathLst>
              <a:path extrusionOk="0" h="120000" w="120000">
                <a:moveTo>
                  <a:pt x="0" y="0"/>
                </a:moveTo>
                <a:lnTo>
                  <a:pt x="120000" y="0"/>
                </a:lnTo>
                <a:lnTo>
                  <a:pt x="120000" y="120000"/>
                </a:lnTo>
                <a:lnTo>
                  <a:pt x="0" y="120000"/>
                </a:lnTo>
                <a:close/>
              </a:path>
            </a:pathLst>
          </a:custGeom>
        </p:spPr>
      </p:sp>
      <p:sp>
        <p:nvSpPr>
          <p:cNvPr id="60" name="Google Shape;60;g2cb647798da_0_25:notes"/>
          <p:cNvSpPr txBox="1"/>
          <p:nvPr>
            <p:ph idx="1" type="body"/>
          </p:nvPr>
        </p:nvSpPr>
        <p:spPr>
          <a:xfrm>
            <a:off x="974725" y="4560888"/>
            <a:ext cx="5365800" cy="4319700"/>
          </a:xfrm>
          <a:prstGeom prst="rect">
            <a:avLst/>
          </a:prstGeom>
        </p:spPr>
        <p:txBody>
          <a:bodyPr anchorCtr="0" anchor="t" bIns="48325" lIns="96650" spcFirstLastPara="1" rIns="96650" wrap="square" tIns="48325">
            <a:noAutofit/>
          </a:bodyPr>
          <a:lstStyle/>
          <a:p>
            <a:pPr indent="0" lvl="0" marL="0" rtl="0" algn="l">
              <a:spcBef>
                <a:spcPts val="360"/>
              </a:spcBef>
              <a:spcAft>
                <a:spcPts val="0"/>
              </a:spcAft>
              <a:buNone/>
            </a:pPr>
            <a:r>
              <a:t/>
            </a:r>
            <a:endParaRPr/>
          </a:p>
        </p:txBody>
      </p:sp>
      <p:sp>
        <p:nvSpPr>
          <p:cNvPr id="61" name="Google Shape;61;g2cb647798da_0_25:notes"/>
          <p:cNvSpPr txBox="1"/>
          <p:nvPr>
            <p:ph idx="12" type="sldNum"/>
          </p:nvPr>
        </p:nvSpPr>
        <p:spPr>
          <a:xfrm>
            <a:off x="4144963" y="9121775"/>
            <a:ext cx="3170100" cy="479400"/>
          </a:xfrm>
          <a:prstGeom prst="rect">
            <a:avLst/>
          </a:prstGeom>
        </p:spPr>
        <p:txBody>
          <a:bodyPr anchorCtr="0" anchor="b" bIns="48325" lIns="96650" spcFirstLastPara="1" rIns="96650" wrap="square" tIns="48325">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2cb647798da_0_19:notes"/>
          <p:cNvSpPr/>
          <p:nvPr>
            <p:ph idx="2" type="sldImg"/>
          </p:nvPr>
        </p:nvSpPr>
        <p:spPr>
          <a:xfrm>
            <a:off x="1257300" y="720725"/>
            <a:ext cx="4800600" cy="3600600"/>
          </a:xfrm>
          <a:custGeom>
            <a:rect b="b" l="l" r="r" t="t"/>
            <a:pathLst>
              <a:path extrusionOk="0" h="120000" w="120000">
                <a:moveTo>
                  <a:pt x="0" y="0"/>
                </a:moveTo>
                <a:lnTo>
                  <a:pt x="120000" y="0"/>
                </a:lnTo>
                <a:lnTo>
                  <a:pt x="120000" y="120000"/>
                </a:lnTo>
                <a:lnTo>
                  <a:pt x="0" y="120000"/>
                </a:lnTo>
                <a:close/>
              </a:path>
            </a:pathLst>
          </a:custGeom>
        </p:spPr>
      </p:sp>
      <p:sp>
        <p:nvSpPr>
          <p:cNvPr id="67" name="Google Shape;67;g2cb647798da_0_19:notes"/>
          <p:cNvSpPr txBox="1"/>
          <p:nvPr>
            <p:ph idx="1" type="body"/>
          </p:nvPr>
        </p:nvSpPr>
        <p:spPr>
          <a:xfrm>
            <a:off x="974725" y="4560888"/>
            <a:ext cx="5365800" cy="4319700"/>
          </a:xfrm>
          <a:prstGeom prst="rect">
            <a:avLst/>
          </a:prstGeom>
        </p:spPr>
        <p:txBody>
          <a:bodyPr anchorCtr="0" anchor="t" bIns="48325" lIns="96650" spcFirstLastPara="1" rIns="96650" wrap="square" tIns="48325">
            <a:noAutofit/>
          </a:bodyPr>
          <a:lstStyle/>
          <a:p>
            <a:pPr indent="0" lvl="0" marL="0" rtl="0" algn="l">
              <a:spcBef>
                <a:spcPts val="360"/>
              </a:spcBef>
              <a:spcAft>
                <a:spcPts val="0"/>
              </a:spcAft>
              <a:buNone/>
            </a:pPr>
            <a:r>
              <a:t/>
            </a:r>
            <a:endParaRPr/>
          </a:p>
        </p:txBody>
      </p:sp>
      <p:sp>
        <p:nvSpPr>
          <p:cNvPr id="68" name="Google Shape;68;g2cb647798da_0_19:notes"/>
          <p:cNvSpPr txBox="1"/>
          <p:nvPr>
            <p:ph idx="12" type="sldNum"/>
          </p:nvPr>
        </p:nvSpPr>
        <p:spPr>
          <a:xfrm>
            <a:off x="4144963" y="9121775"/>
            <a:ext cx="3170100" cy="479400"/>
          </a:xfrm>
          <a:prstGeom prst="rect">
            <a:avLst/>
          </a:prstGeom>
        </p:spPr>
        <p:txBody>
          <a:bodyPr anchorCtr="0" anchor="b" bIns="48325" lIns="96650" spcFirstLastPara="1" rIns="96650" wrap="square" tIns="48325">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cb647798da_0_33:notes"/>
          <p:cNvSpPr/>
          <p:nvPr>
            <p:ph idx="2" type="sldImg"/>
          </p:nvPr>
        </p:nvSpPr>
        <p:spPr>
          <a:xfrm>
            <a:off x="1257300" y="720725"/>
            <a:ext cx="4800600" cy="3600600"/>
          </a:xfrm>
          <a:custGeom>
            <a:rect b="b" l="l" r="r" t="t"/>
            <a:pathLst>
              <a:path extrusionOk="0" h="120000" w="120000">
                <a:moveTo>
                  <a:pt x="0" y="0"/>
                </a:moveTo>
                <a:lnTo>
                  <a:pt x="120000" y="0"/>
                </a:lnTo>
                <a:lnTo>
                  <a:pt x="120000" y="120000"/>
                </a:lnTo>
                <a:lnTo>
                  <a:pt x="0" y="120000"/>
                </a:lnTo>
                <a:close/>
              </a:path>
            </a:pathLst>
          </a:custGeom>
        </p:spPr>
      </p:sp>
      <p:sp>
        <p:nvSpPr>
          <p:cNvPr id="74" name="Google Shape;74;g2cb647798da_0_33:notes"/>
          <p:cNvSpPr txBox="1"/>
          <p:nvPr>
            <p:ph idx="1" type="body"/>
          </p:nvPr>
        </p:nvSpPr>
        <p:spPr>
          <a:xfrm>
            <a:off x="974725" y="4560888"/>
            <a:ext cx="5365800" cy="4319700"/>
          </a:xfrm>
          <a:prstGeom prst="rect">
            <a:avLst/>
          </a:prstGeom>
        </p:spPr>
        <p:txBody>
          <a:bodyPr anchorCtr="0" anchor="t" bIns="48325" lIns="96650" spcFirstLastPara="1" rIns="96650" wrap="square" tIns="48325">
            <a:noAutofit/>
          </a:bodyPr>
          <a:lstStyle/>
          <a:p>
            <a:pPr indent="0" lvl="0" marL="0" rtl="0" algn="l">
              <a:spcBef>
                <a:spcPts val="360"/>
              </a:spcBef>
              <a:spcAft>
                <a:spcPts val="0"/>
              </a:spcAft>
              <a:buNone/>
            </a:pPr>
            <a:r>
              <a:t/>
            </a:r>
            <a:endParaRPr/>
          </a:p>
        </p:txBody>
      </p:sp>
      <p:sp>
        <p:nvSpPr>
          <p:cNvPr id="75" name="Google Shape;75;g2cb647798da_0_33:notes"/>
          <p:cNvSpPr txBox="1"/>
          <p:nvPr>
            <p:ph idx="12" type="sldNum"/>
          </p:nvPr>
        </p:nvSpPr>
        <p:spPr>
          <a:xfrm>
            <a:off x="4144963" y="9121775"/>
            <a:ext cx="3170100" cy="479400"/>
          </a:xfrm>
          <a:prstGeom prst="rect">
            <a:avLst/>
          </a:prstGeom>
        </p:spPr>
        <p:txBody>
          <a:bodyPr anchorCtr="0" anchor="b" bIns="48325" lIns="96650" spcFirstLastPara="1" rIns="96650" wrap="square" tIns="48325">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cb647798da_0_61:notes"/>
          <p:cNvSpPr/>
          <p:nvPr>
            <p:ph idx="2" type="sldImg"/>
          </p:nvPr>
        </p:nvSpPr>
        <p:spPr>
          <a:xfrm>
            <a:off x="1257300" y="720725"/>
            <a:ext cx="4800600" cy="3600600"/>
          </a:xfrm>
          <a:custGeom>
            <a:rect b="b" l="l" r="r" t="t"/>
            <a:pathLst>
              <a:path extrusionOk="0" h="120000" w="120000">
                <a:moveTo>
                  <a:pt x="0" y="0"/>
                </a:moveTo>
                <a:lnTo>
                  <a:pt x="120000" y="0"/>
                </a:lnTo>
                <a:lnTo>
                  <a:pt x="120000" y="120000"/>
                </a:lnTo>
                <a:lnTo>
                  <a:pt x="0" y="120000"/>
                </a:lnTo>
                <a:close/>
              </a:path>
            </a:pathLst>
          </a:custGeom>
        </p:spPr>
      </p:sp>
      <p:sp>
        <p:nvSpPr>
          <p:cNvPr id="81" name="Google Shape;81;g2cb647798da_0_61:notes"/>
          <p:cNvSpPr txBox="1"/>
          <p:nvPr>
            <p:ph idx="1" type="body"/>
          </p:nvPr>
        </p:nvSpPr>
        <p:spPr>
          <a:xfrm>
            <a:off x="974725" y="4560888"/>
            <a:ext cx="5365800" cy="4319700"/>
          </a:xfrm>
          <a:prstGeom prst="rect">
            <a:avLst/>
          </a:prstGeom>
        </p:spPr>
        <p:txBody>
          <a:bodyPr anchorCtr="0" anchor="t" bIns="48325" lIns="96650" spcFirstLastPara="1" rIns="96650" wrap="square" tIns="48325">
            <a:noAutofit/>
          </a:bodyPr>
          <a:lstStyle/>
          <a:p>
            <a:pPr indent="0" lvl="0" marL="0" rtl="0" algn="l">
              <a:spcBef>
                <a:spcPts val="360"/>
              </a:spcBef>
              <a:spcAft>
                <a:spcPts val="0"/>
              </a:spcAft>
              <a:buNone/>
            </a:pPr>
            <a:r>
              <a:t/>
            </a:r>
            <a:endParaRPr/>
          </a:p>
        </p:txBody>
      </p:sp>
      <p:sp>
        <p:nvSpPr>
          <p:cNvPr id="82" name="Google Shape;82;g2cb647798da_0_61:notes"/>
          <p:cNvSpPr txBox="1"/>
          <p:nvPr>
            <p:ph idx="12" type="sldNum"/>
          </p:nvPr>
        </p:nvSpPr>
        <p:spPr>
          <a:xfrm>
            <a:off x="4144963" y="9121775"/>
            <a:ext cx="3170100" cy="479400"/>
          </a:xfrm>
          <a:prstGeom prst="rect">
            <a:avLst/>
          </a:prstGeom>
        </p:spPr>
        <p:txBody>
          <a:bodyPr anchorCtr="0" anchor="b" bIns="48325" lIns="96650" spcFirstLastPara="1" rIns="96650" wrap="square" tIns="48325">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cb647798da_0_67:notes"/>
          <p:cNvSpPr/>
          <p:nvPr>
            <p:ph idx="2" type="sldImg"/>
          </p:nvPr>
        </p:nvSpPr>
        <p:spPr>
          <a:xfrm>
            <a:off x="1257300" y="720725"/>
            <a:ext cx="4800600" cy="3600600"/>
          </a:xfrm>
          <a:custGeom>
            <a:rect b="b" l="l" r="r" t="t"/>
            <a:pathLst>
              <a:path extrusionOk="0" h="120000" w="120000">
                <a:moveTo>
                  <a:pt x="0" y="0"/>
                </a:moveTo>
                <a:lnTo>
                  <a:pt x="120000" y="0"/>
                </a:lnTo>
                <a:lnTo>
                  <a:pt x="120000" y="120000"/>
                </a:lnTo>
                <a:lnTo>
                  <a:pt x="0" y="120000"/>
                </a:lnTo>
                <a:close/>
              </a:path>
            </a:pathLst>
          </a:custGeom>
        </p:spPr>
      </p:sp>
      <p:sp>
        <p:nvSpPr>
          <p:cNvPr id="88" name="Google Shape;88;g2cb647798da_0_67:notes"/>
          <p:cNvSpPr txBox="1"/>
          <p:nvPr>
            <p:ph idx="1" type="body"/>
          </p:nvPr>
        </p:nvSpPr>
        <p:spPr>
          <a:xfrm>
            <a:off x="974725" y="4560888"/>
            <a:ext cx="5365800" cy="4319700"/>
          </a:xfrm>
          <a:prstGeom prst="rect">
            <a:avLst/>
          </a:prstGeom>
        </p:spPr>
        <p:txBody>
          <a:bodyPr anchorCtr="0" anchor="t" bIns="48325" lIns="96650" spcFirstLastPara="1" rIns="96650" wrap="square" tIns="48325">
            <a:noAutofit/>
          </a:bodyPr>
          <a:lstStyle/>
          <a:p>
            <a:pPr indent="0" lvl="0" marL="0" rtl="0" algn="l">
              <a:spcBef>
                <a:spcPts val="360"/>
              </a:spcBef>
              <a:spcAft>
                <a:spcPts val="0"/>
              </a:spcAft>
              <a:buNone/>
            </a:pPr>
            <a:r>
              <a:t/>
            </a:r>
            <a:endParaRPr/>
          </a:p>
        </p:txBody>
      </p:sp>
      <p:sp>
        <p:nvSpPr>
          <p:cNvPr id="89" name="Google Shape;89;g2cb647798da_0_67:notes"/>
          <p:cNvSpPr txBox="1"/>
          <p:nvPr>
            <p:ph idx="12" type="sldNum"/>
          </p:nvPr>
        </p:nvSpPr>
        <p:spPr>
          <a:xfrm>
            <a:off x="4144963" y="9121775"/>
            <a:ext cx="3170100" cy="479400"/>
          </a:xfrm>
          <a:prstGeom prst="rect">
            <a:avLst/>
          </a:prstGeom>
        </p:spPr>
        <p:txBody>
          <a:bodyPr anchorCtr="0" anchor="b" bIns="48325" lIns="96650" spcFirstLastPara="1" rIns="96650" wrap="square" tIns="48325">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143000" y="1122363"/>
            <a:ext cx="6858000" cy="23877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500"/>
              <a:buFont typeface="Arial"/>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143000" y="3602037"/>
            <a:ext cx="6858000" cy="16557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8" name="Shape 18"/>
        <p:cNvGrpSpPr/>
        <p:nvPr/>
      </p:nvGrpSpPr>
      <p:grpSpPr>
        <a:xfrm>
          <a:off x="0" y="0"/>
          <a:ext cx="0" cy="0"/>
          <a:chOff x="0" y="0"/>
          <a:chExt cx="0" cy="0"/>
        </a:xfrm>
      </p:grpSpPr>
      <p:sp>
        <p:nvSpPr>
          <p:cNvPr id="19" name="Google Shape;19;p3"/>
          <p:cNvSpPr txBox="1"/>
          <p:nvPr>
            <p:ph type="title"/>
          </p:nvPr>
        </p:nvSpPr>
        <p:spPr>
          <a:xfrm>
            <a:off x="369875" y="508933"/>
            <a:ext cx="8418300" cy="770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3"/>
          <p:cNvSpPr txBox="1"/>
          <p:nvPr>
            <p:ph idx="1" type="body"/>
          </p:nvPr>
        </p:nvSpPr>
        <p:spPr>
          <a:xfrm>
            <a:off x="369875" y="1253335"/>
            <a:ext cx="8418300" cy="5015100"/>
          </a:xfrm>
          <a:prstGeom prst="rect">
            <a:avLst/>
          </a:prstGeom>
          <a:noFill/>
          <a:ln>
            <a:noFill/>
          </a:ln>
        </p:spPr>
        <p:txBody>
          <a:bodyPr anchorCtr="0" anchor="t" bIns="45700" lIns="91425" spcFirstLastPara="1" rIns="91425" wrap="square" tIns="45700">
            <a:normAutofit/>
          </a:bodyPr>
          <a:lstStyle>
            <a:lvl1pPr indent="-374650" lvl="0" marL="457200" algn="l">
              <a:lnSpc>
                <a:spcPct val="90000"/>
              </a:lnSpc>
              <a:spcBef>
                <a:spcPts val="750"/>
              </a:spcBef>
              <a:spcAft>
                <a:spcPts val="0"/>
              </a:spcAft>
              <a:buClr>
                <a:schemeClr val="dk1"/>
              </a:buClr>
              <a:buSzPts val="2300"/>
              <a:buChar char="•"/>
              <a:defRPr sz="2600"/>
            </a:lvl1pPr>
            <a:lvl2pPr indent="-381000" lvl="1" marL="914400" algn="l">
              <a:lnSpc>
                <a:spcPct val="90000"/>
              </a:lnSpc>
              <a:spcBef>
                <a:spcPts val="375"/>
              </a:spcBef>
              <a:spcAft>
                <a:spcPts val="0"/>
              </a:spcAft>
              <a:buClr>
                <a:schemeClr val="dk1"/>
              </a:buClr>
              <a:buSzPts val="2400"/>
              <a:buChar char="•"/>
              <a:defRPr sz="2400"/>
            </a:lvl2pPr>
            <a:lvl3pPr indent="-387350" lvl="2" marL="1371600" algn="l">
              <a:lnSpc>
                <a:spcPct val="90000"/>
              </a:lnSpc>
              <a:spcBef>
                <a:spcPts val="375"/>
              </a:spcBef>
              <a:spcAft>
                <a:spcPts val="0"/>
              </a:spcAft>
              <a:buClr>
                <a:schemeClr val="dk1"/>
              </a:buClr>
              <a:buSzPts val="2500"/>
              <a:buChar char="•"/>
              <a:defRPr sz="2200"/>
            </a:lvl3pPr>
            <a:lvl4pPr indent="-355600" lvl="3" marL="1828800" algn="l">
              <a:lnSpc>
                <a:spcPct val="90000"/>
              </a:lnSpc>
              <a:spcBef>
                <a:spcPts val="375"/>
              </a:spcBef>
              <a:spcAft>
                <a:spcPts val="0"/>
              </a:spcAft>
              <a:buClr>
                <a:schemeClr val="dk1"/>
              </a:buClr>
              <a:buSzPts val="2000"/>
              <a:buChar char="•"/>
              <a:defRPr sz="2000"/>
            </a:lvl4pPr>
            <a:lvl5pPr indent="-342900" lvl="4" marL="2286000" algn="l">
              <a:lnSpc>
                <a:spcPct val="90000"/>
              </a:lnSpc>
              <a:spcBef>
                <a:spcPts val="375"/>
              </a:spcBef>
              <a:spcAft>
                <a:spcPts val="0"/>
              </a:spcAft>
              <a:buClr>
                <a:schemeClr val="dk1"/>
              </a:buClr>
              <a:buSzPts val="1800"/>
              <a:buChar char="•"/>
              <a:defRPr sz="1800"/>
            </a:lvl5pPr>
            <a:lvl6pPr indent="-330200" lvl="5" marL="2743200" algn="l">
              <a:lnSpc>
                <a:spcPct val="90000"/>
              </a:lnSpc>
              <a:spcBef>
                <a:spcPts val="375"/>
              </a:spcBef>
              <a:spcAft>
                <a:spcPts val="0"/>
              </a:spcAft>
              <a:buClr>
                <a:schemeClr val="dk1"/>
              </a:buClr>
              <a:buSzPts val="1600"/>
              <a:buChar char="•"/>
              <a:defRPr sz="1600"/>
            </a:lvl6pPr>
            <a:lvl7pPr indent="-317500" lvl="6" marL="3200400" algn="l">
              <a:lnSpc>
                <a:spcPct val="90000"/>
              </a:lnSpc>
              <a:spcBef>
                <a:spcPts val="375"/>
              </a:spcBef>
              <a:spcAft>
                <a:spcPts val="0"/>
              </a:spcAft>
              <a:buClr>
                <a:schemeClr val="dk1"/>
              </a:buClr>
              <a:buSzPts val="1400"/>
              <a:buChar char="•"/>
              <a:defRPr sz="1400"/>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1" name="Shape 21"/>
        <p:cNvGrpSpPr/>
        <p:nvPr/>
      </p:nvGrpSpPr>
      <p:grpSpPr>
        <a:xfrm>
          <a:off x="0" y="0"/>
          <a:ext cx="0" cy="0"/>
          <a:chOff x="0" y="0"/>
          <a:chExt cx="0" cy="0"/>
        </a:xfrm>
      </p:grpSpPr>
      <p:sp>
        <p:nvSpPr>
          <p:cNvPr id="22" name="Google Shape;22;p4"/>
          <p:cNvSpPr txBox="1"/>
          <p:nvPr>
            <p:ph type="title"/>
          </p:nvPr>
        </p:nvSpPr>
        <p:spPr>
          <a:xfrm>
            <a:off x="388200" y="488833"/>
            <a:ext cx="8400000" cy="7620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3" name="Shape 23"/>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4" name="Shape 24"/>
        <p:cNvGrpSpPr/>
        <p:nvPr/>
      </p:nvGrpSpPr>
      <p:grpSpPr>
        <a:xfrm>
          <a:off x="0" y="0"/>
          <a:ext cx="0" cy="0"/>
          <a:chOff x="0" y="0"/>
          <a:chExt cx="0" cy="0"/>
        </a:xfrm>
      </p:grpSpPr>
      <p:sp>
        <p:nvSpPr>
          <p:cNvPr id="25" name="Google Shape;25;p6"/>
          <p:cNvSpPr txBox="1"/>
          <p:nvPr>
            <p:ph type="title"/>
          </p:nvPr>
        </p:nvSpPr>
        <p:spPr>
          <a:xfrm>
            <a:off x="623888" y="1709739"/>
            <a:ext cx="7886700" cy="2852700"/>
          </a:xfrm>
          <a:prstGeom prst="rect">
            <a:avLst/>
          </a:prstGeom>
          <a:noFill/>
          <a:ln>
            <a:noFill/>
          </a:ln>
        </p:spPr>
        <p:txBody>
          <a:bodyPr anchorCtr="0" anchor="b" bIns="45700" lIns="91425" spcFirstLastPara="1" rIns="91425" wrap="square" tIns="45700">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26" name="Google Shape;26;p6"/>
          <p:cNvSpPr txBox="1"/>
          <p:nvPr>
            <p:ph idx="1" type="body"/>
          </p:nvPr>
        </p:nvSpPr>
        <p:spPr>
          <a:xfrm>
            <a:off x="623888" y="4589464"/>
            <a:ext cx="7886700" cy="1500300"/>
          </a:xfrm>
          <a:prstGeom prst="rect">
            <a:avLst/>
          </a:prstGeom>
          <a:noFill/>
          <a:ln>
            <a:noFill/>
          </a:ln>
        </p:spPr>
        <p:txBody>
          <a:bodyPr anchorCtr="0" anchor="t" bIns="45700" lIns="91425" spcFirstLastPara="1" rIns="91425" wrap="square" tIns="45700">
            <a:normAutofit/>
          </a:bodyPr>
          <a:lstStyle>
            <a:lvl1pPr indent="-228600" lvl="0" marL="457200" rtl="0" algn="l">
              <a:lnSpc>
                <a:spcPct val="90000"/>
              </a:lnSpc>
              <a:spcBef>
                <a:spcPts val="750"/>
              </a:spcBef>
              <a:spcAft>
                <a:spcPts val="0"/>
              </a:spcAft>
              <a:buClr>
                <a:srgbClr val="888888"/>
              </a:buClr>
              <a:buSzPts val="1800"/>
              <a:buNone/>
              <a:defRPr sz="1800">
                <a:solidFill>
                  <a:srgbClr val="888888"/>
                </a:solidFill>
              </a:defRPr>
            </a:lvl1pPr>
            <a:lvl2pPr indent="-228600" lvl="1" marL="914400" rtl="0" algn="l">
              <a:lnSpc>
                <a:spcPct val="90000"/>
              </a:lnSpc>
              <a:spcBef>
                <a:spcPts val="375"/>
              </a:spcBef>
              <a:spcAft>
                <a:spcPts val="0"/>
              </a:spcAft>
              <a:buClr>
                <a:srgbClr val="888888"/>
              </a:buClr>
              <a:buSzPts val="1500"/>
              <a:buNone/>
              <a:defRPr sz="1500">
                <a:solidFill>
                  <a:srgbClr val="888888"/>
                </a:solidFill>
              </a:defRPr>
            </a:lvl2pPr>
            <a:lvl3pPr indent="-228600" lvl="2" marL="1371600" rtl="0" algn="l">
              <a:lnSpc>
                <a:spcPct val="90000"/>
              </a:lnSpc>
              <a:spcBef>
                <a:spcPts val="375"/>
              </a:spcBef>
              <a:spcAft>
                <a:spcPts val="0"/>
              </a:spcAft>
              <a:buClr>
                <a:srgbClr val="888888"/>
              </a:buClr>
              <a:buSzPts val="1350"/>
              <a:buNone/>
              <a:defRPr sz="1350">
                <a:solidFill>
                  <a:srgbClr val="888888"/>
                </a:solidFill>
              </a:defRPr>
            </a:lvl3pPr>
            <a:lvl4pPr indent="-228600" lvl="3" marL="1828800" rtl="0" algn="l">
              <a:lnSpc>
                <a:spcPct val="90000"/>
              </a:lnSpc>
              <a:spcBef>
                <a:spcPts val="375"/>
              </a:spcBef>
              <a:spcAft>
                <a:spcPts val="0"/>
              </a:spcAft>
              <a:buClr>
                <a:srgbClr val="888888"/>
              </a:buClr>
              <a:buSzPts val="1200"/>
              <a:buNone/>
              <a:defRPr sz="1200">
                <a:solidFill>
                  <a:srgbClr val="888888"/>
                </a:solidFill>
              </a:defRPr>
            </a:lvl4pPr>
            <a:lvl5pPr indent="-228600" lvl="4" marL="2286000" rtl="0" algn="l">
              <a:lnSpc>
                <a:spcPct val="90000"/>
              </a:lnSpc>
              <a:spcBef>
                <a:spcPts val="375"/>
              </a:spcBef>
              <a:spcAft>
                <a:spcPts val="0"/>
              </a:spcAft>
              <a:buClr>
                <a:srgbClr val="888888"/>
              </a:buClr>
              <a:buSzPts val="1200"/>
              <a:buNone/>
              <a:defRPr sz="1200">
                <a:solidFill>
                  <a:srgbClr val="888888"/>
                </a:solidFill>
              </a:defRPr>
            </a:lvl5pPr>
            <a:lvl6pPr indent="-228600" lvl="5" marL="2743200" rtl="0" algn="l">
              <a:lnSpc>
                <a:spcPct val="90000"/>
              </a:lnSpc>
              <a:spcBef>
                <a:spcPts val="375"/>
              </a:spcBef>
              <a:spcAft>
                <a:spcPts val="0"/>
              </a:spcAft>
              <a:buClr>
                <a:srgbClr val="888888"/>
              </a:buClr>
              <a:buSzPts val="1200"/>
              <a:buNone/>
              <a:defRPr sz="1200">
                <a:solidFill>
                  <a:srgbClr val="888888"/>
                </a:solidFill>
              </a:defRPr>
            </a:lvl6pPr>
            <a:lvl7pPr indent="-228600" lvl="6" marL="3200400" rtl="0" algn="l">
              <a:lnSpc>
                <a:spcPct val="90000"/>
              </a:lnSpc>
              <a:spcBef>
                <a:spcPts val="375"/>
              </a:spcBef>
              <a:spcAft>
                <a:spcPts val="0"/>
              </a:spcAft>
              <a:buClr>
                <a:srgbClr val="888888"/>
              </a:buClr>
              <a:buSzPts val="1200"/>
              <a:buNone/>
              <a:defRPr sz="1200">
                <a:solidFill>
                  <a:srgbClr val="888888"/>
                </a:solidFill>
              </a:defRPr>
            </a:lvl7pPr>
            <a:lvl8pPr indent="-228600" lvl="7" marL="3657600" rtl="0" algn="l">
              <a:lnSpc>
                <a:spcPct val="90000"/>
              </a:lnSpc>
              <a:spcBef>
                <a:spcPts val="375"/>
              </a:spcBef>
              <a:spcAft>
                <a:spcPts val="0"/>
              </a:spcAft>
              <a:buClr>
                <a:srgbClr val="888888"/>
              </a:buClr>
              <a:buSzPts val="1200"/>
              <a:buNone/>
              <a:defRPr sz="1200">
                <a:solidFill>
                  <a:srgbClr val="888888"/>
                </a:solidFill>
              </a:defRPr>
            </a:lvl8pPr>
            <a:lvl9pPr indent="-228600" lvl="8" marL="4114800" rtl="0" algn="l">
              <a:lnSpc>
                <a:spcPct val="90000"/>
              </a:lnSpc>
              <a:spcBef>
                <a:spcPts val="375"/>
              </a:spcBef>
              <a:spcAft>
                <a:spcPts val="0"/>
              </a:spcAft>
              <a:buClr>
                <a:srgbClr val="888888"/>
              </a:buClr>
              <a:buSzPts val="1200"/>
              <a:buNone/>
              <a:defRPr sz="1200">
                <a:solidFill>
                  <a:srgbClr val="888888"/>
                </a:solidFill>
              </a:defRPr>
            </a:lvl9pPr>
          </a:lstStyle>
          <a:p/>
        </p:txBody>
      </p:sp>
      <p:sp>
        <p:nvSpPr>
          <p:cNvPr id="27" name="Google Shape;27;p6"/>
          <p:cNvSpPr txBox="1"/>
          <p:nvPr>
            <p:ph idx="10" type="dt"/>
          </p:nvPr>
        </p:nvSpPr>
        <p:spPr>
          <a:xfrm>
            <a:off x="628650" y="6356351"/>
            <a:ext cx="20574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8" name="Google Shape;28;p6"/>
          <p:cNvSpPr txBox="1"/>
          <p:nvPr>
            <p:ph idx="11" type="ftr"/>
          </p:nvPr>
        </p:nvSpPr>
        <p:spPr>
          <a:xfrm>
            <a:off x="3028950" y="6356351"/>
            <a:ext cx="30861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9" name="Google Shape;29;p6"/>
          <p:cNvSpPr txBox="1"/>
          <p:nvPr>
            <p:ph idx="12" type="sldNum"/>
          </p:nvPr>
        </p:nvSpPr>
        <p:spPr>
          <a:xfrm>
            <a:off x="6457950" y="6356351"/>
            <a:ext cx="20574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spcAft>
                <a:spcPts val="0"/>
              </a:spcAft>
              <a:buNone/>
              <a:defRPr/>
            </a:lvl1pPr>
            <a:lvl2pPr indent="0" lvl="1" marL="0" rtl="0" algn="r">
              <a:spcBef>
                <a:spcPts val="0"/>
              </a:spcBef>
              <a:spcAft>
                <a:spcPts val="0"/>
              </a:spcAft>
              <a:buNone/>
              <a:defRPr/>
            </a:lvl2pPr>
            <a:lvl3pPr indent="0" lvl="2" marL="0" rtl="0" algn="r">
              <a:spcBef>
                <a:spcPts val="0"/>
              </a:spcBef>
              <a:spcAft>
                <a:spcPts val="0"/>
              </a:spcAft>
              <a:buNone/>
              <a:defRPr/>
            </a:lvl3pPr>
            <a:lvl4pPr indent="0" lvl="3" marL="0" rtl="0" algn="r">
              <a:spcBef>
                <a:spcPts val="0"/>
              </a:spcBef>
              <a:spcAft>
                <a:spcPts val="0"/>
              </a:spcAft>
              <a:buNone/>
              <a:defRPr/>
            </a:lvl4pPr>
            <a:lvl5pPr indent="0" lvl="4" marL="0" rtl="0" algn="r">
              <a:spcBef>
                <a:spcPts val="0"/>
              </a:spcBef>
              <a:spcAft>
                <a:spcPts val="0"/>
              </a:spcAft>
              <a:buNone/>
              <a:defRPr/>
            </a:lvl5pPr>
            <a:lvl6pPr indent="0" lvl="5" marL="0" rtl="0" algn="r">
              <a:spcBef>
                <a:spcPts val="0"/>
              </a:spcBef>
              <a:spcAft>
                <a:spcPts val="0"/>
              </a:spcAft>
              <a:buNone/>
              <a:defRPr/>
            </a:lvl6pPr>
            <a:lvl7pPr indent="0" lvl="6" marL="0" rtl="0" algn="r">
              <a:spcBef>
                <a:spcPts val="0"/>
              </a:spcBef>
              <a:spcAft>
                <a:spcPts val="0"/>
              </a:spcAft>
              <a:buNone/>
              <a:defRPr/>
            </a:lvl7pPr>
            <a:lvl8pPr indent="0" lvl="7" marL="0" rtl="0" algn="r">
              <a:spcBef>
                <a:spcPts val="0"/>
              </a:spcBef>
              <a:spcAft>
                <a:spcPts val="0"/>
              </a:spcAft>
              <a:buNone/>
              <a:defRPr/>
            </a:lvl8pPr>
            <a:lvl9pPr indent="0" lvl="8" marL="0" rtl="0" algn="r">
              <a:spcBef>
                <a:spcPts val="0"/>
              </a:spcBef>
              <a:spcAft>
                <a:spcPts val="0"/>
              </a:spcAft>
              <a:buNone/>
              <a:defRPr/>
            </a:lvl9pPr>
          </a:lstStyle>
          <a:p>
            <a:pPr indent="0" lvl="0" marL="0" rtl="0" algn="r">
              <a:spcBef>
                <a:spcPts val="0"/>
              </a:spcBef>
              <a:spcAft>
                <a:spcPts val="0"/>
              </a:spcAft>
              <a:buNone/>
            </a:pPr>
            <a:r>
              <a:rPr lang="en-US"/>
              <a:t>14-</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28650" y="365125"/>
            <a:ext cx="7886700" cy="13257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300"/>
              <a:buFont typeface="Arial"/>
              <a:buNone/>
              <a:defRPr b="0" i="0" sz="33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628650" y="1825625"/>
            <a:ext cx="7886700" cy="4351200"/>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2" name="Google Shape;12;p1"/>
          <p:cNvSpPr txBox="1"/>
          <p:nvPr>
            <p:ph idx="10" type="dt"/>
          </p:nvPr>
        </p:nvSpPr>
        <p:spPr>
          <a:xfrm>
            <a:off x="628650" y="6581748"/>
            <a:ext cx="2057400" cy="1905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8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3028950" y="6581748"/>
            <a:ext cx="3086100" cy="1905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8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6457950" y="6581748"/>
            <a:ext cx="2057400" cy="1905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800" u="none" cap="none" strike="noStrike">
                <a:solidFill>
                  <a:srgbClr val="888888"/>
                </a:solidFill>
                <a:latin typeface="Arial"/>
                <a:ea typeface="Arial"/>
                <a:cs typeface="Arial"/>
                <a:sym typeface="Arial"/>
              </a:defRPr>
            </a:lvl1pPr>
            <a:lvl2pPr indent="0" lvl="1" marL="0" marR="0" rtl="0" algn="r">
              <a:spcBef>
                <a:spcPts val="0"/>
              </a:spcBef>
              <a:buNone/>
              <a:defRPr b="0" i="0" sz="800" u="none" cap="none" strike="noStrike">
                <a:solidFill>
                  <a:srgbClr val="888888"/>
                </a:solidFill>
                <a:latin typeface="Arial"/>
                <a:ea typeface="Arial"/>
                <a:cs typeface="Arial"/>
                <a:sym typeface="Arial"/>
              </a:defRPr>
            </a:lvl2pPr>
            <a:lvl3pPr indent="0" lvl="2" marL="0" marR="0" rtl="0" algn="r">
              <a:spcBef>
                <a:spcPts val="0"/>
              </a:spcBef>
              <a:buNone/>
              <a:defRPr b="0" i="0" sz="800" u="none" cap="none" strike="noStrike">
                <a:solidFill>
                  <a:srgbClr val="888888"/>
                </a:solidFill>
                <a:latin typeface="Arial"/>
                <a:ea typeface="Arial"/>
                <a:cs typeface="Arial"/>
                <a:sym typeface="Arial"/>
              </a:defRPr>
            </a:lvl3pPr>
            <a:lvl4pPr indent="0" lvl="3" marL="0" marR="0" rtl="0" algn="r">
              <a:spcBef>
                <a:spcPts val="0"/>
              </a:spcBef>
              <a:buNone/>
              <a:defRPr b="0" i="0" sz="800" u="none" cap="none" strike="noStrike">
                <a:solidFill>
                  <a:srgbClr val="888888"/>
                </a:solidFill>
                <a:latin typeface="Arial"/>
                <a:ea typeface="Arial"/>
                <a:cs typeface="Arial"/>
                <a:sym typeface="Arial"/>
              </a:defRPr>
            </a:lvl4pPr>
            <a:lvl5pPr indent="0" lvl="4" marL="0" marR="0" rtl="0" algn="r">
              <a:spcBef>
                <a:spcPts val="0"/>
              </a:spcBef>
              <a:buNone/>
              <a:defRPr b="0" i="0" sz="800" u="none" cap="none" strike="noStrike">
                <a:solidFill>
                  <a:srgbClr val="888888"/>
                </a:solidFill>
                <a:latin typeface="Arial"/>
                <a:ea typeface="Arial"/>
                <a:cs typeface="Arial"/>
                <a:sym typeface="Arial"/>
              </a:defRPr>
            </a:lvl5pPr>
            <a:lvl6pPr indent="0" lvl="5" marL="0" marR="0" rtl="0" algn="r">
              <a:spcBef>
                <a:spcPts val="0"/>
              </a:spcBef>
              <a:buNone/>
              <a:defRPr b="0" i="0" sz="800" u="none" cap="none" strike="noStrike">
                <a:solidFill>
                  <a:srgbClr val="888888"/>
                </a:solidFill>
                <a:latin typeface="Arial"/>
                <a:ea typeface="Arial"/>
                <a:cs typeface="Arial"/>
                <a:sym typeface="Arial"/>
              </a:defRPr>
            </a:lvl6pPr>
            <a:lvl7pPr indent="0" lvl="6" marL="0" marR="0" rtl="0" algn="r">
              <a:spcBef>
                <a:spcPts val="0"/>
              </a:spcBef>
              <a:buNone/>
              <a:defRPr b="0" i="0" sz="800" u="none" cap="none" strike="noStrike">
                <a:solidFill>
                  <a:srgbClr val="888888"/>
                </a:solidFill>
                <a:latin typeface="Arial"/>
                <a:ea typeface="Arial"/>
                <a:cs typeface="Arial"/>
                <a:sym typeface="Arial"/>
              </a:defRPr>
            </a:lvl7pPr>
            <a:lvl8pPr indent="0" lvl="7" marL="0" marR="0" rtl="0" algn="r">
              <a:spcBef>
                <a:spcPts val="0"/>
              </a:spcBef>
              <a:buNone/>
              <a:defRPr b="0" i="0" sz="800" u="none" cap="none" strike="noStrike">
                <a:solidFill>
                  <a:srgbClr val="888888"/>
                </a:solidFill>
                <a:latin typeface="Arial"/>
                <a:ea typeface="Arial"/>
                <a:cs typeface="Arial"/>
                <a:sym typeface="Arial"/>
              </a:defRPr>
            </a:lvl8pPr>
            <a:lvl9pPr indent="0" lvl="8" marL="0" marR="0" rtl="0" algn="r">
              <a:spcBef>
                <a:spcPts val="0"/>
              </a:spcBef>
              <a:buNone/>
              <a:defRPr b="0" i="0" sz="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p7"/>
          <p:cNvSpPr txBox="1"/>
          <p:nvPr>
            <p:ph type="ctrTitle"/>
          </p:nvPr>
        </p:nvSpPr>
        <p:spPr>
          <a:xfrm>
            <a:off x="1951200" y="1983275"/>
            <a:ext cx="5241600" cy="8238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4500"/>
              <a:buFont typeface="Calibri"/>
              <a:buNone/>
            </a:pPr>
            <a:r>
              <a:rPr lang="en-US"/>
              <a:t>Module 8</a:t>
            </a:r>
            <a:endParaRPr/>
          </a:p>
        </p:txBody>
      </p:sp>
      <p:sp>
        <p:nvSpPr>
          <p:cNvPr id="36" name="Google Shape;36;p7"/>
          <p:cNvSpPr txBox="1"/>
          <p:nvPr>
            <p:ph idx="1" type="subTitle"/>
          </p:nvPr>
        </p:nvSpPr>
        <p:spPr>
          <a:xfrm>
            <a:off x="1837644" y="3429000"/>
            <a:ext cx="5468700" cy="14271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98989"/>
              </a:buClr>
              <a:buSzPts val="3200"/>
              <a:buNone/>
            </a:pPr>
            <a:r>
              <a:rPr lang="en-US" sz="3200">
                <a:solidFill>
                  <a:srgbClr val="898989"/>
                </a:solidFill>
                <a:latin typeface="Calibri"/>
                <a:ea typeface="Calibri"/>
                <a:cs typeface="Calibri"/>
                <a:sym typeface="Calibri"/>
              </a:rPr>
              <a:t>Part 4</a:t>
            </a:r>
            <a:endParaRPr sz="3200">
              <a:solidFill>
                <a:srgbClr val="898989"/>
              </a:solidFill>
              <a:latin typeface="Calibri"/>
              <a:ea typeface="Calibri"/>
              <a:cs typeface="Calibri"/>
              <a:sym typeface="Calibri"/>
            </a:endParaRPr>
          </a:p>
          <a:p>
            <a:pPr indent="0" lvl="0" marL="0" rtl="0" algn="ctr">
              <a:spcBef>
                <a:spcPts val="0"/>
              </a:spcBef>
              <a:spcAft>
                <a:spcPts val="0"/>
              </a:spcAft>
              <a:buClr>
                <a:srgbClr val="898989"/>
              </a:buClr>
              <a:buSzPts val="3200"/>
              <a:buNone/>
            </a:pPr>
            <a:r>
              <a:rPr lang="en-US" sz="3200">
                <a:solidFill>
                  <a:srgbClr val="898989"/>
                </a:solidFill>
                <a:latin typeface="Calibri"/>
                <a:ea typeface="Calibri"/>
                <a:cs typeface="Calibri"/>
                <a:sym typeface="Calibri"/>
              </a:rPr>
              <a:t>Hash Maps</a:t>
            </a:r>
            <a:endParaRPr sz="2800">
              <a:solidFill>
                <a:srgbClr val="898989"/>
              </a:solidFill>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6"/>
          <p:cNvSpPr txBox="1"/>
          <p:nvPr>
            <p:ph idx="1" type="body"/>
          </p:nvPr>
        </p:nvSpPr>
        <p:spPr>
          <a:xfrm>
            <a:off x="369875" y="482825"/>
            <a:ext cx="8382600" cy="6243000"/>
          </a:xfrm>
          <a:prstGeom prst="rect">
            <a:avLst/>
          </a:prstGeom>
        </p:spPr>
        <p:txBody>
          <a:bodyPr anchorCtr="0" anchor="t" bIns="45700" lIns="91425" spcFirstLastPara="1" rIns="91425" wrap="square" tIns="45700">
            <a:normAutofit fontScale="40000" lnSpcReduction="10000"/>
          </a:bodyPr>
          <a:lstStyle/>
          <a:p>
            <a:pPr indent="0" lvl="0" marL="0" rtl="0" algn="l">
              <a:spcBef>
                <a:spcPts val="750"/>
              </a:spcBef>
              <a:spcAft>
                <a:spcPts val="0"/>
              </a:spcAft>
              <a:buNone/>
            </a:pPr>
            <a:r>
              <a:rPr lang="en-US"/>
              <a:t>  public static HashMap&lt;String,Integer&gt; countGrades(double[] grades) {</a:t>
            </a:r>
            <a:endParaRPr/>
          </a:p>
          <a:p>
            <a:pPr indent="0" lvl="0" marL="0" rtl="0" algn="l">
              <a:spcBef>
                <a:spcPts val="750"/>
              </a:spcBef>
              <a:spcAft>
                <a:spcPts val="0"/>
              </a:spcAft>
              <a:buNone/>
            </a:pPr>
            <a:r>
              <a:rPr lang="en-US"/>
              <a:t>    HashMap&lt;String,Integer&gt; gradeMap =new HashMap&lt;String,Integer&gt;();</a:t>
            </a:r>
            <a:endParaRPr/>
          </a:p>
          <a:p>
            <a:pPr indent="0" lvl="0" marL="0" rtl="0" algn="l">
              <a:spcBef>
                <a:spcPts val="750"/>
              </a:spcBef>
              <a:spcAft>
                <a:spcPts val="0"/>
              </a:spcAft>
              <a:buNone/>
            </a:pPr>
            <a:r>
              <a:rPr lang="en-US"/>
              <a:t>    gradeMap.put("A",0);</a:t>
            </a:r>
            <a:endParaRPr/>
          </a:p>
          <a:p>
            <a:pPr indent="0" lvl="0" marL="0" rtl="0" algn="l">
              <a:spcBef>
                <a:spcPts val="750"/>
              </a:spcBef>
              <a:spcAft>
                <a:spcPts val="0"/>
              </a:spcAft>
              <a:buNone/>
            </a:pPr>
            <a:r>
              <a:rPr lang="en-US"/>
              <a:t>    gradeMap.put("B",0);</a:t>
            </a:r>
            <a:endParaRPr/>
          </a:p>
          <a:p>
            <a:pPr indent="0" lvl="0" marL="0" rtl="0" algn="l">
              <a:spcBef>
                <a:spcPts val="750"/>
              </a:spcBef>
              <a:spcAft>
                <a:spcPts val="0"/>
              </a:spcAft>
              <a:buNone/>
            </a:pPr>
            <a:r>
              <a:rPr lang="en-US"/>
              <a:t>    gradeMap.put("C",0);</a:t>
            </a:r>
            <a:endParaRPr/>
          </a:p>
          <a:p>
            <a:pPr indent="0" lvl="0" marL="0" rtl="0" algn="l">
              <a:spcBef>
                <a:spcPts val="750"/>
              </a:spcBef>
              <a:spcAft>
                <a:spcPts val="0"/>
              </a:spcAft>
              <a:buNone/>
            </a:pPr>
            <a:r>
              <a:rPr lang="en-US"/>
              <a:t>    gradeMap.put("D",0);</a:t>
            </a:r>
            <a:endParaRPr/>
          </a:p>
          <a:p>
            <a:pPr indent="0" lvl="0" marL="0" rtl="0" algn="l">
              <a:spcBef>
                <a:spcPts val="750"/>
              </a:spcBef>
              <a:spcAft>
                <a:spcPts val="0"/>
              </a:spcAft>
              <a:buNone/>
            </a:pPr>
            <a:r>
              <a:rPr lang="en-US"/>
              <a:t>    gradeMap.put("F",0);</a:t>
            </a:r>
            <a:endParaRPr/>
          </a:p>
          <a:p>
            <a:pPr indent="0" lvl="0" marL="0" rtl="0" algn="l">
              <a:spcBef>
                <a:spcPts val="750"/>
              </a:spcBef>
              <a:spcAft>
                <a:spcPts val="0"/>
              </a:spcAft>
              <a:buNone/>
            </a:pPr>
            <a:r>
              <a:t/>
            </a:r>
            <a:endParaRPr/>
          </a:p>
          <a:p>
            <a:pPr indent="0" lvl="0" marL="0" rtl="0" algn="l">
              <a:spcBef>
                <a:spcPts val="750"/>
              </a:spcBef>
              <a:spcAft>
                <a:spcPts val="0"/>
              </a:spcAft>
              <a:buNone/>
            </a:pPr>
            <a:r>
              <a:rPr lang="en-US"/>
              <a:t>    for(int i=0;i&lt;grades.length;i++) {</a:t>
            </a:r>
            <a:endParaRPr/>
          </a:p>
          <a:p>
            <a:pPr indent="0" lvl="0" marL="0" rtl="0" algn="l">
              <a:spcBef>
                <a:spcPts val="750"/>
              </a:spcBef>
              <a:spcAft>
                <a:spcPts val="0"/>
              </a:spcAft>
              <a:buNone/>
            </a:pPr>
            <a:r>
              <a:rPr lang="en-US"/>
              <a:t>      if(grades[i]&gt;=89.5) {</a:t>
            </a:r>
            <a:endParaRPr/>
          </a:p>
          <a:p>
            <a:pPr indent="0" lvl="0" marL="0" rtl="0" algn="l">
              <a:spcBef>
                <a:spcPts val="750"/>
              </a:spcBef>
              <a:spcAft>
                <a:spcPts val="0"/>
              </a:spcAft>
              <a:buNone/>
            </a:pPr>
            <a:r>
              <a:rPr lang="en-US"/>
              <a:t>        gradeMap.put("A",gradeMap.get("A")+1);</a:t>
            </a:r>
            <a:endParaRPr/>
          </a:p>
          <a:p>
            <a:pPr indent="0" lvl="0" marL="0" rtl="0" algn="l">
              <a:spcBef>
                <a:spcPts val="750"/>
              </a:spcBef>
              <a:spcAft>
                <a:spcPts val="0"/>
              </a:spcAft>
              <a:buNone/>
            </a:pPr>
            <a:r>
              <a:rPr lang="en-US"/>
              <a:t>      }</a:t>
            </a:r>
            <a:endParaRPr/>
          </a:p>
          <a:p>
            <a:pPr indent="0" lvl="0" marL="0" rtl="0" algn="l">
              <a:spcBef>
                <a:spcPts val="750"/>
              </a:spcBef>
              <a:spcAft>
                <a:spcPts val="0"/>
              </a:spcAft>
              <a:buNone/>
            </a:pPr>
            <a:r>
              <a:rPr lang="en-US"/>
              <a:t>      else if(grades[i]&gt;=79.5) {</a:t>
            </a:r>
            <a:endParaRPr/>
          </a:p>
          <a:p>
            <a:pPr indent="0" lvl="0" marL="0" rtl="0" algn="l">
              <a:spcBef>
                <a:spcPts val="750"/>
              </a:spcBef>
              <a:spcAft>
                <a:spcPts val="0"/>
              </a:spcAft>
              <a:buNone/>
            </a:pPr>
            <a:r>
              <a:rPr lang="en-US"/>
              <a:t>        gradeMap.put("B",gradeMap.get("B")+1);</a:t>
            </a:r>
            <a:endParaRPr/>
          </a:p>
          <a:p>
            <a:pPr indent="0" lvl="0" marL="0" rtl="0" algn="l">
              <a:spcBef>
                <a:spcPts val="750"/>
              </a:spcBef>
              <a:spcAft>
                <a:spcPts val="0"/>
              </a:spcAft>
              <a:buNone/>
            </a:pPr>
            <a:r>
              <a:rPr lang="en-US"/>
              <a:t>      }</a:t>
            </a:r>
            <a:endParaRPr/>
          </a:p>
          <a:p>
            <a:pPr indent="0" lvl="0" marL="0" rtl="0" algn="l">
              <a:spcBef>
                <a:spcPts val="750"/>
              </a:spcBef>
              <a:spcAft>
                <a:spcPts val="0"/>
              </a:spcAft>
              <a:buNone/>
            </a:pPr>
            <a:r>
              <a:rPr lang="en-US"/>
              <a:t>      else if(grades[i]&gt;=69.5) {</a:t>
            </a:r>
            <a:endParaRPr/>
          </a:p>
          <a:p>
            <a:pPr indent="0" lvl="0" marL="0" rtl="0" algn="l">
              <a:spcBef>
                <a:spcPts val="750"/>
              </a:spcBef>
              <a:spcAft>
                <a:spcPts val="0"/>
              </a:spcAft>
              <a:buNone/>
            </a:pPr>
            <a:r>
              <a:rPr lang="en-US"/>
              <a:t>        gradeMap.put("C",gradeMap.get("C")+1);</a:t>
            </a:r>
            <a:endParaRPr/>
          </a:p>
          <a:p>
            <a:pPr indent="0" lvl="0" marL="0" rtl="0" algn="l">
              <a:spcBef>
                <a:spcPts val="750"/>
              </a:spcBef>
              <a:spcAft>
                <a:spcPts val="0"/>
              </a:spcAft>
              <a:buNone/>
            </a:pPr>
            <a:r>
              <a:rPr lang="en-US"/>
              <a:t>      }</a:t>
            </a:r>
            <a:endParaRPr/>
          </a:p>
          <a:p>
            <a:pPr indent="0" lvl="0" marL="0" rtl="0" algn="l">
              <a:spcBef>
                <a:spcPts val="750"/>
              </a:spcBef>
              <a:spcAft>
                <a:spcPts val="0"/>
              </a:spcAft>
              <a:buNone/>
            </a:pPr>
            <a:r>
              <a:rPr lang="en-US"/>
              <a:t>      else if(grades[i]&gt;=59.5) {</a:t>
            </a:r>
            <a:endParaRPr/>
          </a:p>
          <a:p>
            <a:pPr indent="0" lvl="0" marL="0" rtl="0" algn="l">
              <a:spcBef>
                <a:spcPts val="750"/>
              </a:spcBef>
              <a:spcAft>
                <a:spcPts val="0"/>
              </a:spcAft>
              <a:buNone/>
            </a:pPr>
            <a:r>
              <a:rPr lang="en-US"/>
              <a:t>        gradeMap.put("D",gradeMap.get("D")+1);</a:t>
            </a:r>
            <a:endParaRPr/>
          </a:p>
          <a:p>
            <a:pPr indent="0" lvl="0" marL="0" rtl="0" algn="l">
              <a:spcBef>
                <a:spcPts val="750"/>
              </a:spcBef>
              <a:spcAft>
                <a:spcPts val="0"/>
              </a:spcAft>
              <a:buNone/>
            </a:pPr>
            <a:r>
              <a:rPr lang="en-US"/>
              <a:t>      }</a:t>
            </a:r>
            <a:endParaRPr/>
          </a:p>
          <a:p>
            <a:pPr indent="0" lvl="0" marL="0" rtl="0" algn="l">
              <a:spcBef>
                <a:spcPts val="750"/>
              </a:spcBef>
              <a:spcAft>
                <a:spcPts val="0"/>
              </a:spcAft>
              <a:buNone/>
            </a:pPr>
            <a:r>
              <a:rPr lang="en-US"/>
              <a:t>      else {</a:t>
            </a:r>
            <a:endParaRPr/>
          </a:p>
          <a:p>
            <a:pPr indent="0" lvl="0" marL="0" rtl="0" algn="l">
              <a:spcBef>
                <a:spcPts val="750"/>
              </a:spcBef>
              <a:spcAft>
                <a:spcPts val="0"/>
              </a:spcAft>
              <a:buNone/>
            </a:pPr>
            <a:r>
              <a:rPr lang="en-US"/>
              <a:t>        gradeMap.put("F",gradeMap.get("F")+1);</a:t>
            </a:r>
            <a:endParaRPr/>
          </a:p>
          <a:p>
            <a:pPr indent="0" lvl="0" marL="0" rtl="0" algn="l">
              <a:spcBef>
                <a:spcPts val="750"/>
              </a:spcBef>
              <a:spcAft>
                <a:spcPts val="0"/>
              </a:spcAft>
              <a:buNone/>
            </a:pPr>
            <a:r>
              <a:rPr lang="en-US"/>
              <a:t>      }</a:t>
            </a:r>
            <a:endParaRPr/>
          </a:p>
          <a:p>
            <a:pPr indent="0" lvl="0" marL="0" rtl="0" algn="l">
              <a:spcBef>
                <a:spcPts val="750"/>
              </a:spcBef>
              <a:spcAft>
                <a:spcPts val="0"/>
              </a:spcAft>
              <a:buNone/>
            </a:pPr>
            <a:r>
              <a:rPr lang="en-US"/>
              <a:t>    }</a:t>
            </a:r>
            <a:endParaRPr/>
          </a:p>
          <a:p>
            <a:pPr indent="0" lvl="0" marL="0" rtl="0" algn="l">
              <a:spcBef>
                <a:spcPts val="750"/>
              </a:spcBef>
              <a:spcAft>
                <a:spcPts val="0"/>
              </a:spcAft>
              <a:buNone/>
            </a:pPr>
            <a:r>
              <a:rPr lang="en-US"/>
              <a:t>    return(gradeMap); </a:t>
            </a:r>
            <a:endParaRPr/>
          </a:p>
          <a:p>
            <a:pPr indent="0" lvl="0" marL="0" rtl="0" algn="l">
              <a:spcBef>
                <a:spcPts val="750"/>
              </a:spcBef>
              <a:spcAft>
                <a:spcPts val="0"/>
              </a:spcAft>
              <a:buNone/>
            </a:pPr>
            <a:r>
              <a:rPr lang="en-US"/>
              <a:t>  }</a:t>
            </a:r>
            <a:endParaRPr/>
          </a:p>
          <a:p>
            <a:pPr indent="0" lvl="0" marL="0" rtl="0" algn="l">
              <a:spcBef>
                <a:spcPts val="75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7"/>
          <p:cNvSpPr txBox="1"/>
          <p:nvPr>
            <p:ph type="title"/>
          </p:nvPr>
        </p:nvSpPr>
        <p:spPr>
          <a:xfrm>
            <a:off x="369875" y="508933"/>
            <a:ext cx="8418300" cy="770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Big(O) of HashMaps/Dictionaries</a:t>
            </a:r>
            <a:endParaRPr/>
          </a:p>
        </p:txBody>
      </p:sp>
      <p:sp>
        <p:nvSpPr>
          <p:cNvPr id="105" name="Google Shape;105;p17"/>
          <p:cNvSpPr txBox="1"/>
          <p:nvPr>
            <p:ph idx="1" type="body"/>
          </p:nvPr>
        </p:nvSpPr>
        <p:spPr>
          <a:xfrm>
            <a:off x="369875" y="1253335"/>
            <a:ext cx="8418300" cy="5015100"/>
          </a:xfrm>
          <a:prstGeom prst="rect">
            <a:avLst/>
          </a:prstGeom>
        </p:spPr>
        <p:txBody>
          <a:bodyPr anchorCtr="0" anchor="t" bIns="45700" lIns="91425" spcFirstLastPara="1" rIns="91425" wrap="square" tIns="45700">
            <a:normAutofit lnSpcReduction="10000"/>
          </a:bodyPr>
          <a:lstStyle/>
          <a:p>
            <a:pPr indent="-374650" lvl="0" marL="457200" rtl="0" algn="l">
              <a:spcBef>
                <a:spcPts val="750"/>
              </a:spcBef>
              <a:spcAft>
                <a:spcPts val="0"/>
              </a:spcAft>
              <a:buSzPts val="2300"/>
              <a:buChar char="●"/>
            </a:pPr>
            <a:r>
              <a:rPr lang="en-US"/>
              <a:t>Looking up a value in a HashMap or Dictionary is generally considered O(1).</a:t>
            </a:r>
            <a:endParaRPr/>
          </a:p>
          <a:p>
            <a:pPr indent="-381000" lvl="1" marL="914400" rtl="0" algn="l">
              <a:spcBef>
                <a:spcPts val="0"/>
              </a:spcBef>
              <a:spcAft>
                <a:spcPts val="0"/>
              </a:spcAft>
              <a:buSzPts val="2400"/>
              <a:buChar char="○"/>
            </a:pPr>
            <a:r>
              <a:rPr lang="en-US"/>
              <a:t>This is much like looking up a value in an Array.</a:t>
            </a:r>
            <a:endParaRPr/>
          </a:p>
          <a:p>
            <a:pPr indent="-374650" lvl="0" marL="457200" rtl="0" algn="l">
              <a:spcBef>
                <a:spcPts val="0"/>
              </a:spcBef>
              <a:spcAft>
                <a:spcPts val="0"/>
              </a:spcAft>
              <a:buSzPts val="2300"/>
              <a:buChar char="●"/>
            </a:pPr>
            <a:r>
              <a:rPr lang="en-US"/>
              <a:t>The details are more complicated.</a:t>
            </a:r>
            <a:endParaRPr/>
          </a:p>
          <a:p>
            <a:pPr indent="-381000" lvl="1" marL="914400" rtl="0" algn="l">
              <a:spcBef>
                <a:spcPts val="0"/>
              </a:spcBef>
              <a:spcAft>
                <a:spcPts val="0"/>
              </a:spcAft>
              <a:buSzPts val="2400"/>
              <a:buChar char="○"/>
            </a:pPr>
            <a:r>
              <a:rPr lang="en-US"/>
              <a:t>Values are stored in a very large array.  A “hash” function is used to pick which cell to store for example “Apple” in.</a:t>
            </a:r>
            <a:endParaRPr/>
          </a:p>
          <a:p>
            <a:pPr indent="-381000" lvl="1" marL="914400" rtl="0" algn="l">
              <a:spcBef>
                <a:spcPts val="0"/>
              </a:spcBef>
              <a:spcAft>
                <a:spcPts val="0"/>
              </a:spcAft>
              <a:buSzPts val="2400"/>
              <a:buChar char="○"/>
            </a:pPr>
            <a:r>
              <a:rPr lang="en-US"/>
              <a:t>The “Hash” function converts a string (the key) to an integer.</a:t>
            </a:r>
            <a:endParaRPr/>
          </a:p>
          <a:p>
            <a:pPr indent="-381000" lvl="1" marL="914400" rtl="0" algn="l">
              <a:spcBef>
                <a:spcPts val="0"/>
              </a:spcBef>
              <a:spcAft>
                <a:spcPts val="0"/>
              </a:spcAft>
              <a:buSzPts val="2400"/>
              <a:buChar char="○"/>
            </a:pPr>
            <a:r>
              <a:rPr lang="en-US"/>
              <a:t>A good hash function has no “collisions” meaning that each key maps to given ID, and that ID shouldn’t be used by any other key.  This is very tricky, and something you’ll study in Data Structures.</a:t>
            </a:r>
            <a:endParaRPr/>
          </a:p>
          <a:p>
            <a:pPr indent="-381000" lvl="1" marL="914400" rtl="0" algn="l">
              <a:spcBef>
                <a:spcPts val="0"/>
              </a:spcBef>
              <a:spcAft>
                <a:spcPts val="0"/>
              </a:spcAft>
              <a:buSzPts val="2400"/>
              <a:buChar char="○"/>
            </a:pPr>
            <a:r>
              <a:rPr lang="en-US"/>
              <a:t>Collisions are a big problem here, when 2 keys “hash” to the same value.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 name="Shape 41"/>
        <p:cNvGrpSpPr/>
        <p:nvPr/>
      </p:nvGrpSpPr>
      <p:grpSpPr>
        <a:xfrm>
          <a:off x="0" y="0"/>
          <a:ext cx="0" cy="0"/>
          <a:chOff x="0" y="0"/>
          <a:chExt cx="0" cy="0"/>
        </a:xfrm>
      </p:grpSpPr>
      <p:sp>
        <p:nvSpPr>
          <p:cNvPr id="42" name="Google Shape;42;p8"/>
          <p:cNvSpPr txBox="1"/>
          <p:nvPr>
            <p:ph type="title"/>
          </p:nvPr>
        </p:nvSpPr>
        <p:spPr>
          <a:xfrm>
            <a:off x="369875" y="508933"/>
            <a:ext cx="8418300" cy="770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Introduction	</a:t>
            </a:r>
            <a:endParaRPr/>
          </a:p>
        </p:txBody>
      </p:sp>
      <p:sp>
        <p:nvSpPr>
          <p:cNvPr id="43" name="Google Shape;43;p8"/>
          <p:cNvSpPr txBox="1"/>
          <p:nvPr>
            <p:ph idx="1" type="body"/>
          </p:nvPr>
        </p:nvSpPr>
        <p:spPr>
          <a:xfrm>
            <a:off x="369875" y="1253335"/>
            <a:ext cx="8418300" cy="5015100"/>
          </a:xfrm>
          <a:prstGeom prst="rect">
            <a:avLst/>
          </a:prstGeom>
        </p:spPr>
        <p:txBody>
          <a:bodyPr anchorCtr="0" anchor="t" bIns="45700" lIns="91425" spcFirstLastPara="1" rIns="91425" wrap="square" tIns="45700">
            <a:normAutofit/>
          </a:bodyPr>
          <a:lstStyle/>
          <a:p>
            <a:pPr indent="-374650" lvl="0" marL="457200" rtl="0" algn="l">
              <a:spcBef>
                <a:spcPts val="750"/>
              </a:spcBef>
              <a:spcAft>
                <a:spcPts val="0"/>
              </a:spcAft>
              <a:buSzPts val="2300"/>
              <a:buChar char="●"/>
            </a:pPr>
            <a:r>
              <a:rPr lang="en-US"/>
              <a:t>So far we’ve learned about the following datastructures:</a:t>
            </a:r>
            <a:endParaRPr/>
          </a:p>
          <a:p>
            <a:pPr indent="-381000" lvl="1" marL="914400" rtl="0" algn="l">
              <a:spcBef>
                <a:spcPts val="0"/>
              </a:spcBef>
              <a:spcAft>
                <a:spcPts val="0"/>
              </a:spcAft>
              <a:buSzPts val="2400"/>
              <a:buChar char="○"/>
            </a:pPr>
            <a:r>
              <a:rPr lang="en-US"/>
              <a:t>Arrays</a:t>
            </a:r>
            <a:endParaRPr/>
          </a:p>
          <a:p>
            <a:pPr indent="-381000" lvl="1" marL="914400" rtl="0" algn="l">
              <a:spcBef>
                <a:spcPts val="0"/>
              </a:spcBef>
              <a:spcAft>
                <a:spcPts val="0"/>
              </a:spcAft>
              <a:buSzPts val="2400"/>
              <a:buChar char="○"/>
            </a:pPr>
            <a:r>
              <a:rPr lang="en-US"/>
              <a:t>ArrayList</a:t>
            </a:r>
            <a:endParaRPr/>
          </a:p>
          <a:p>
            <a:pPr indent="-381000" lvl="1" marL="914400" rtl="0" algn="l">
              <a:spcBef>
                <a:spcPts val="0"/>
              </a:spcBef>
              <a:spcAft>
                <a:spcPts val="0"/>
              </a:spcAft>
              <a:buSzPts val="2400"/>
              <a:buChar char="○"/>
            </a:pPr>
            <a:r>
              <a:rPr lang="en-US"/>
              <a:t>Linked Lists</a:t>
            </a:r>
            <a:endParaRPr/>
          </a:p>
          <a:p>
            <a:pPr indent="-381000" lvl="1" marL="914400" rtl="0" algn="l">
              <a:spcBef>
                <a:spcPts val="0"/>
              </a:spcBef>
              <a:spcAft>
                <a:spcPts val="0"/>
              </a:spcAft>
              <a:buSzPts val="2400"/>
              <a:buChar char="○"/>
            </a:pPr>
            <a:r>
              <a:rPr lang="en-US"/>
              <a:t>Stacks</a:t>
            </a:r>
            <a:endParaRPr/>
          </a:p>
          <a:p>
            <a:pPr indent="-381000" lvl="1" marL="914400" rtl="0" algn="l">
              <a:spcBef>
                <a:spcPts val="0"/>
              </a:spcBef>
              <a:spcAft>
                <a:spcPts val="0"/>
              </a:spcAft>
              <a:buSzPts val="2400"/>
              <a:buChar char="○"/>
            </a:pPr>
            <a:r>
              <a:rPr lang="en-US"/>
              <a:t>Queues/PriorityQueues</a:t>
            </a:r>
            <a:endParaRPr/>
          </a:p>
          <a:p>
            <a:pPr indent="-381000" lvl="1" marL="914400" rtl="0" algn="l">
              <a:spcBef>
                <a:spcPts val="0"/>
              </a:spcBef>
              <a:spcAft>
                <a:spcPts val="0"/>
              </a:spcAft>
              <a:buSzPts val="2400"/>
              <a:buChar char="○"/>
            </a:pPr>
            <a:r>
              <a:rPr lang="en-US"/>
              <a:t>Trees (BST)</a:t>
            </a:r>
            <a:endParaRPr/>
          </a:p>
          <a:p>
            <a:pPr indent="-381000" lvl="1" marL="914400" rtl="0" algn="l">
              <a:spcBef>
                <a:spcPts val="0"/>
              </a:spcBef>
              <a:spcAft>
                <a:spcPts val="0"/>
              </a:spcAft>
              <a:buSzPts val="2400"/>
              <a:buChar char="○"/>
            </a:pPr>
            <a:r>
              <a:rPr lang="en-US"/>
              <a:t>Graphs</a:t>
            </a:r>
            <a:endParaRPr/>
          </a:p>
          <a:p>
            <a:pPr indent="-374650" lvl="0" marL="457200" rtl="0" algn="l">
              <a:spcBef>
                <a:spcPts val="0"/>
              </a:spcBef>
              <a:spcAft>
                <a:spcPts val="0"/>
              </a:spcAft>
              <a:buSzPts val="2300"/>
              <a:buChar char="●"/>
            </a:pPr>
            <a:r>
              <a:rPr lang="en-US"/>
              <a:t>There is one more common </a:t>
            </a:r>
            <a:r>
              <a:rPr lang="en-US"/>
              <a:t>data structure</a:t>
            </a:r>
            <a:r>
              <a:rPr lang="en-US"/>
              <a:t> you should know about.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 name="Shape 48"/>
        <p:cNvGrpSpPr/>
        <p:nvPr/>
      </p:nvGrpSpPr>
      <p:grpSpPr>
        <a:xfrm>
          <a:off x="0" y="0"/>
          <a:ext cx="0" cy="0"/>
          <a:chOff x="0" y="0"/>
          <a:chExt cx="0" cy="0"/>
        </a:xfrm>
      </p:grpSpPr>
      <p:sp>
        <p:nvSpPr>
          <p:cNvPr id="49" name="Google Shape;49;p9"/>
          <p:cNvSpPr txBox="1"/>
          <p:nvPr>
            <p:ph type="title"/>
          </p:nvPr>
        </p:nvSpPr>
        <p:spPr>
          <a:xfrm>
            <a:off x="369875" y="508933"/>
            <a:ext cx="8418300" cy="770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Known by different names</a:t>
            </a:r>
            <a:endParaRPr/>
          </a:p>
        </p:txBody>
      </p:sp>
      <p:sp>
        <p:nvSpPr>
          <p:cNvPr id="50" name="Google Shape;50;p9"/>
          <p:cNvSpPr txBox="1"/>
          <p:nvPr>
            <p:ph idx="1" type="body"/>
          </p:nvPr>
        </p:nvSpPr>
        <p:spPr>
          <a:xfrm>
            <a:off x="369875" y="1253335"/>
            <a:ext cx="8418300" cy="5015100"/>
          </a:xfrm>
          <a:prstGeom prst="rect">
            <a:avLst/>
          </a:prstGeom>
        </p:spPr>
        <p:txBody>
          <a:bodyPr anchorCtr="0" anchor="t" bIns="45700" lIns="91425" spcFirstLastPara="1" rIns="91425" wrap="square" tIns="45700">
            <a:normAutofit/>
          </a:bodyPr>
          <a:lstStyle/>
          <a:p>
            <a:pPr indent="-374650" lvl="0" marL="457200" rtl="0" algn="l">
              <a:spcBef>
                <a:spcPts val="750"/>
              </a:spcBef>
              <a:spcAft>
                <a:spcPts val="0"/>
              </a:spcAft>
              <a:buSzPts val="2300"/>
              <a:buChar char="●"/>
            </a:pPr>
            <a:r>
              <a:rPr lang="en-US"/>
              <a:t>Most languages have an </a:t>
            </a:r>
            <a:r>
              <a:rPr lang="en-US"/>
              <a:t>equivalent</a:t>
            </a:r>
            <a:r>
              <a:rPr lang="en-US"/>
              <a:t> of this data structure, but there are many names:</a:t>
            </a:r>
            <a:endParaRPr/>
          </a:p>
          <a:p>
            <a:pPr indent="-381000" lvl="1" marL="914400" rtl="0" algn="l">
              <a:spcBef>
                <a:spcPts val="0"/>
              </a:spcBef>
              <a:spcAft>
                <a:spcPts val="0"/>
              </a:spcAft>
              <a:buSzPts val="2400"/>
              <a:buChar char="○"/>
            </a:pPr>
            <a:r>
              <a:rPr lang="en-US"/>
              <a:t>Java:  HashMap</a:t>
            </a:r>
            <a:endParaRPr/>
          </a:p>
          <a:p>
            <a:pPr indent="-381000" lvl="1" marL="914400" rtl="0" algn="l">
              <a:spcBef>
                <a:spcPts val="0"/>
              </a:spcBef>
              <a:spcAft>
                <a:spcPts val="0"/>
              </a:spcAft>
              <a:buSzPts val="2400"/>
              <a:buChar char="○"/>
            </a:pPr>
            <a:r>
              <a:rPr lang="en-US"/>
              <a:t>C#:  Dictionary</a:t>
            </a:r>
            <a:endParaRPr/>
          </a:p>
          <a:p>
            <a:pPr indent="-381000" lvl="1" marL="914400" rtl="0" algn="l">
              <a:spcBef>
                <a:spcPts val="0"/>
              </a:spcBef>
              <a:spcAft>
                <a:spcPts val="0"/>
              </a:spcAft>
              <a:buSzPts val="2400"/>
              <a:buChar char="○"/>
            </a:pPr>
            <a:r>
              <a:rPr lang="en-US"/>
              <a:t>C++:  map</a:t>
            </a:r>
            <a:endParaRPr/>
          </a:p>
          <a:p>
            <a:pPr indent="-381000" lvl="1" marL="914400" rtl="0" algn="l">
              <a:spcBef>
                <a:spcPts val="0"/>
              </a:spcBef>
              <a:spcAft>
                <a:spcPts val="0"/>
              </a:spcAft>
              <a:buSzPts val="2400"/>
              <a:buChar char="○"/>
            </a:pPr>
            <a:r>
              <a:rPr lang="en-US"/>
              <a:t>Python:  dict</a:t>
            </a:r>
            <a:endParaRPr/>
          </a:p>
          <a:p>
            <a:pPr indent="-381000" lvl="1" marL="914400" rtl="0" algn="l">
              <a:spcBef>
                <a:spcPts val="0"/>
              </a:spcBef>
              <a:spcAft>
                <a:spcPts val="0"/>
              </a:spcAft>
              <a:buSzPts val="2400"/>
              <a:buChar char="○"/>
            </a:pPr>
            <a:r>
              <a:rPr lang="en-US"/>
              <a:t>PHP:  array</a:t>
            </a:r>
            <a:endParaRPr/>
          </a:p>
          <a:p>
            <a:pPr indent="-374650" lvl="0" marL="457200" rtl="0" algn="l">
              <a:spcBef>
                <a:spcPts val="0"/>
              </a:spcBef>
              <a:spcAft>
                <a:spcPts val="0"/>
              </a:spcAft>
              <a:buSzPts val="2300"/>
              <a:buChar char="●"/>
            </a:pPr>
            <a:r>
              <a:rPr lang="en-US"/>
              <a:t>They all share the same properties.</a:t>
            </a:r>
            <a:endParaRPr/>
          </a:p>
          <a:p>
            <a:pPr indent="-381000" lvl="1" marL="914400" rtl="0" algn="l">
              <a:spcBef>
                <a:spcPts val="0"/>
              </a:spcBef>
              <a:spcAft>
                <a:spcPts val="0"/>
              </a:spcAft>
              <a:buSzPts val="2400"/>
              <a:buChar char="○"/>
            </a:pPr>
            <a:r>
              <a:rPr lang="en-US"/>
              <a:t>You can store keys and values.</a:t>
            </a:r>
            <a:endParaRPr/>
          </a:p>
          <a:p>
            <a:pPr indent="-381000" lvl="1" marL="914400" rtl="0" algn="l">
              <a:spcBef>
                <a:spcPts val="0"/>
              </a:spcBef>
              <a:spcAft>
                <a:spcPts val="0"/>
              </a:spcAft>
              <a:buSzPts val="2400"/>
              <a:buChar char="○"/>
            </a:pPr>
            <a:r>
              <a:rPr lang="en-US"/>
              <a:t>You cannot have duplicate keys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0"/>
          <p:cNvSpPr txBox="1"/>
          <p:nvPr>
            <p:ph type="title"/>
          </p:nvPr>
        </p:nvSpPr>
        <p:spPr>
          <a:xfrm>
            <a:off x="369875" y="508933"/>
            <a:ext cx="8418300" cy="770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Declaring a HashMap</a:t>
            </a:r>
            <a:endParaRPr/>
          </a:p>
        </p:txBody>
      </p:sp>
      <p:sp>
        <p:nvSpPr>
          <p:cNvPr id="57" name="Google Shape;57;p10"/>
          <p:cNvSpPr txBox="1"/>
          <p:nvPr>
            <p:ph idx="1" type="body"/>
          </p:nvPr>
        </p:nvSpPr>
        <p:spPr>
          <a:xfrm>
            <a:off x="369875" y="1253335"/>
            <a:ext cx="8418300" cy="5015100"/>
          </a:xfrm>
          <a:prstGeom prst="rect">
            <a:avLst/>
          </a:prstGeom>
        </p:spPr>
        <p:txBody>
          <a:bodyPr anchorCtr="0" anchor="t" bIns="45700" lIns="91425" spcFirstLastPara="1" rIns="91425" wrap="square" tIns="45700">
            <a:normAutofit/>
          </a:bodyPr>
          <a:lstStyle/>
          <a:p>
            <a:pPr indent="0" lvl="0" marL="0" rtl="0" algn="l">
              <a:spcBef>
                <a:spcPts val="750"/>
              </a:spcBef>
              <a:spcAft>
                <a:spcPts val="0"/>
              </a:spcAft>
              <a:buNone/>
            </a:pPr>
            <a:r>
              <a:rPr lang="en-US"/>
              <a:t>import java.util.HashMap;</a:t>
            </a:r>
            <a:endParaRPr/>
          </a:p>
          <a:p>
            <a:pPr indent="0" lvl="0" marL="0" rtl="0" algn="l">
              <a:spcBef>
                <a:spcPts val="750"/>
              </a:spcBef>
              <a:spcAft>
                <a:spcPts val="0"/>
              </a:spcAft>
              <a:buNone/>
            </a:pPr>
            <a:r>
              <a:t/>
            </a:r>
            <a:endParaRPr/>
          </a:p>
          <a:p>
            <a:pPr indent="0" lvl="0" marL="0" rtl="0" algn="l">
              <a:spcBef>
                <a:spcPts val="750"/>
              </a:spcBef>
              <a:spcAft>
                <a:spcPts val="0"/>
              </a:spcAft>
              <a:buNone/>
            </a:pPr>
            <a:r>
              <a:rPr lang="en-US"/>
              <a:t>HashMap&lt;type,type&gt; x = new HashMap&lt;type,type&gt;();</a:t>
            </a:r>
            <a:endParaRPr/>
          </a:p>
          <a:p>
            <a:pPr indent="0" lvl="0" marL="0" rtl="0" algn="l">
              <a:spcBef>
                <a:spcPts val="750"/>
              </a:spcBef>
              <a:spcAft>
                <a:spcPts val="0"/>
              </a:spcAft>
              <a:buNone/>
            </a:pPr>
            <a:r>
              <a:t/>
            </a:r>
            <a:endParaRPr/>
          </a:p>
          <a:p>
            <a:pPr indent="0" lvl="0" marL="0" rtl="0" algn="l">
              <a:spcBef>
                <a:spcPts val="750"/>
              </a:spcBef>
              <a:spcAft>
                <a:spcPts val="0"/>
              </a:spcAft>
              <a:buNone/>
            </a:pPr>
            <a:r>
              <a:rPr lang="en-US" sz="2500"/>
              <a:t>//You’ll replace each instance of type with an object type.</a:t>
            </a:r>
            <a:endParaRPr sz="2500"/>
          </a:p>
          <a:p>
            <a:pPr indent="0" lvl="0" marL="0" rtl="0" algn="l">
              <a:spcBef>
                <a:spcPts val="750"/>
              </a:spcBef>
              <a:spcAft>
                <a:spcPts val="0"/>
              </a:spcAft>
              <a:buNone/>
            </a:pPr>
            <a:r>
              <a:rPr lang="en-US" sz="2500"/>
              <a:t>// For example, String, Integer, Double, Dog</a:t>
            </a:r>
            <a:endParaRPr sz="2500"/>
          </a:p>
          <a:p>
            <a:pPr indent="0" lvl="0" marL="0" rtl="0" algn="l">
              <a:spcBef>
                <a:spcPts val="750"/>
              </a:spcBef>
              <a:spcAft>
                <a:spcPts val="0"/>
              </a:spcAft>
              <a:buNone/>
            </a:pPr>
            <a:r>
              <a:rPr lang="en-US" sz="2500"/>
              <a:t>// Remember it’s Integer not int</a:t>
            </a:r>
            <a:endParaRPr sz="2500"/>
          </a:p>
          <a:p>
            <a:pPr indent="0" lvl="0" marL="0" rtl="0" algn="l">
              <a:spcBef>
                <a:spcPts val="750"/>
              </a:spcBef>
              <a:spcAft>
                <a:spcPts val="0"/>
              </a:spcAft>
              <a:buNone/>
            </a:pPr>
            <a:r>
              <a:t/>
            </a:r>
            <a:endParaRPr/>
          </a:p>
          <a:p>
            <a:pPr indent="0" lvl="0" marL="0" rtl="0" algn="l">
              <a:spcBef>
                <a:spcPts val="75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1"/>
          <p:cNvSpPr txBox="1"/>
          <p:nvPr>
            <p:ph type="title"/>
          </p:nvPr>
        </p:nvSpPr>
        <p:spPr>
          <a:xfrm>
            <a:off x="369875" y="508933"/>
            <a:ext cx="8418300" cy="770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Stores a Key and Value mapping</a:t>
            </a:r>
            <a:endParaRPr/>
          </a:p>
        </p:txBody>
      </p:sp>
      <p:sp>
        <p:nvSpPr>
          <p:cNvPr id="64" name="Google Shape;64;p11"/>
          <p:cNvSpPr txBox="1"/>
          <p:nvPr>
            <p:ph idx="1" type="body"/>
          </p:nvPr>
        </p:nvSpPr>
        <p:spPr>
          <a:xfrm>
            <a:off x="369875" y="1253335"/>
            <a:ext cx="8418300" cy="5015100"/>
          </a:xfrm>
          <a:prstGeom prst="rect">
            <a:avLst/>
          </a:prstGeom>
        </p:spPr>
        <p:txBody>
          <a:bodyPr anchorCtr="0" anchor="t" bIns="45700" lIns="91425" spcFirstLastPara="1" rIns="91425" wrap="square" tIns="45700">
            <a:normAutofit/>
          </a:bodyPr>
          <a:lstStyle/>
          <a:p>
            <a:pPr indent="0" lvl="0" marL="457200" rtl="0" algn="l">
              <a:spcBef>
                <a:spcPts val="750"/>
              </a:spcBef>
              <a:spcAft>
                <a:spcPts val="0"/>
              </a:spcAft>
              <a:buNone/>
            </a:pPr>
            <a:r>
              <a:t/>
            </a:r>
            <a:endParaRPr/>
          </a:p>
          <a:p>
            <a:pPr indent="-374650" lvl="0" marL="457200" rtl="0" algn="l">
              <a:spcBef>
                <a:spcPts val="750"/>
              </a:spcBef>
              <a:spcAft>
                <a:spcPts val="0"/>
              </a:spcAft>
              <a:buSzPts val="2300"/>
              <a:buChar char="●"/>
            </a:pPr>
            <a:r>
              <a:rPr lang="en-US"/>
              <a:t>For example, you could be storing the colors of fruits.  Then you would do:</a:t>
            </a:r>
            <a:endParaRPr/>
          </a:p>
          <a:p>
            <a:pPr indent="-381000" lvl="1" marL="914400" rtl="0" algn="l">
              <a:spcBef>
                <a:spcPts val="0"/>
              </a:spcBef>
              <a:spcAft>
                <a:spcPts val="0"/>
              </a:spcAft>
              <a:buSzPts val="2400"/>
              <a:buChar char="○"/>
            </a:pPr>
            <a:r>
              <a:rPr lang="en-US"/>
              <a:t>FruitColors.put(“Banana”, “Yellow”);</a:t>
            </a:r>
            <a:endParaRPr/>
          </a:p>
          <a:p>
            <a:pPr indent="-381000" lvl="1" marL="914400" rtl="0" algn="l">
              <a:spcBef>
                <a:spcPts val="0"/>
              </a:spcBef>
              <a:spcAft>
                <a:spcPts val="0"/>
              </a:spcAft>
              <a:buSzPts val="2400"/>
              <a:buChar char="○"/>
            </a:pPr>
            <a:r>
              <a:rPr lang="en-US"/>
              <a:t>FruitColors.put(“Apple”, “Green”);</a:t>
            </a:r>
            <a:endParaRPr/>
          </a:p>
          <a:p>
            <a:pPr indent="-387350" lvl="2" marL="1371600" rtl="0" algn="l">
              <a:spcBef>
                <a:spcPts val="0"/>
              </a:spcBef>
              <a:spcAft>
                <a:spcPts val="0"/>
              </a:spcAft>
              <a:buSzPts val="2500"/>
              <a:buChar char="■"/>
            </a:pPr>
            <a:r>
              <a:rPr lang="en-US"/>
              <a:t>This example uses a HashMap with two Strings.</a:t>
            </a:r>
            <a:endParaRPr/>
          </a:p>
          <a:p>
            <a:pPr indent="-374650" lvl="0" marL="457200" rtl="0" algn="l">
              <a:spcBef>
                <a:spcPts val="0"/>
              </a:spcBef>
              <a:spcAft>
                <a:spcPts val="0"/>
              </a:spcAft>
              <a:buSzPts val="2300"/>
              <a:buChar char="●"/>
            </a:pPr>
            <a:r>
              <a:rPr lang="en-US"/>
              <a:t>Or Ages:</a:t>
            </a:r>
            <a:endParaRPr/>
          </a:p>
          <a:p>
            <a:pPr indent="-381000" lvl="1" marL="914400" rtl="0" algn="l">
              <a:spcBef>
                <a:spcPts val="0"/>
              </a:spcBef>
              <a:spcAft>
                <a:spcPts val="0"/>
              </a:spcAft>
              <a:buSzPts val="2400"/>
              <a:buChar char="○"/>
            </a:pPr>
            <a:r>
              <a:rPr lang="en-US"/>
              <a:t>Ages.put(“John”,19);</a:t>
            </a:r>
            <a:endParaRPr/>
          </a:p>
          <a:p>
            <a:pPr indent="-381000" lvl="1" marL="914400" rtl="0" algn="l">
              <a:spcBef>
                <a:spcPts val="0"/>
              </a:spcBef>
              <a:spcAft>
                <a:spcPts val="0"/>
              </a:spcAft>
              <a:buSzPts val="2400"/>
              <a:buChar char="○"/>
            </a:pPr>
            <a:r>
              <a:rPr lang="en-US"/>
              <a:t>Ages.put(“Jane”,18);</a:t>
            </a:r>
            <a:endParaRPr/>
          </a:p>
          <a:p>
            <a:pPr indent="-387350" lvl="2" marL="1371600" rtl="0" algn="l">
              <a:spcBef>
                <a:spcPts val="0"/>
              </a:spcBef>
              <a:spcAft>
                <a:spcPts val="0"/>
              </a:spcAft>
              <a:buSzPts val="2500"/>
              <a:buChar char="■"/>
            </a:pPr>
            <a:r>
              <a:rPr lang="en-US"/>
              <a:t>This example uses a HashMap with a String and an Integer</a:t>
            </a:r>
            <a:endParaRPr/>
          </a:p>
          <a:p>
            <a:pPr indent="-374650" lvl="0" marL="457200" rtl="0" algn="l">
              <a:spcBef>
                <a:spcPts val="0"/>
              </a:spcBef>
              <a:spcAft>
                <a:spcPts val="0"/>
              </a:spcAft>
              <a:buSzPts val="2300"/>
              <a:buChar char="●"/>
            </a:pPr>
            <a:r>
              <a:rPr lang="en-US"/>
              <a:t>Or Months:</a:t>
            </a:r>
            <a:endParaRPr/>
          </a:p>
          <a:p>
            <a:pPr indent="-381000" lvl="1" marL="914400" rtl="0" algn="l">
              <a:spcBef>
                <a:spcPts val="0"/>
              </a:spcBef>
              <a:spcAft>
                <a:spcPts val="0"/>
              </a:spcAft>
              <a:buSzPts val="2400"/>
              <a:buChar char="○"/>
            </a:pPr>
            <a:r>
              <a:rPr lang="en-US"/>
              <a:t>Months.put(1,”Jan”);</a:t>
            </a:r>
            <a:endParaRPr/>
          </a:p>
          <a:p>
            <a:pPr indent="-381000" lvl="1" marL="914400" rtl="0" algn="l">
              <a:spcBef>
                <a:spcPts val="0"/>
              </a:spcBef>
              <a:spcAft>
                <a:spcPts val="0"/>
              </a:spcAft>
              <a:buSzPts val="2400"/>
              <a:buChar char="○"/>
            </a:pPr>
            <a:r>
              <a:rPr lang="en-US"/>
              <a:t>Months.put(2,”Feb”);</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2"/>
          <p:cNvSpPr txBox="1"/>
          <p:nvPr>
            <p:ph type="title"/>
          </p:nvPr>
        </p:nvSpPr>
        <p:spPr>
          <a:xfrm>
            <a:off x="369875" y="508933"/>
            <a:ext cx="8418300" cy="770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Other HashMap methods</a:t>
            </a:r>
            <a:endParaRPr/>
          </a:p>
        </p:txBody>
      </p:sp>
      <p:sp>
        <p:nvSpPr>
          <p:cNvPr id="71" name="Google Shape;71;p12"/>
          <p:cNvSpPr txBox="1"/>
          <p:nvPr>
            <p:ph idx="1" type="body"/>
          </p:nvPr>
        </p:nvSpPr>
        <p:spPr>
          <a:xfrm>
            <a:off x="369875" y="1253335"/>
            <a:ext cx="8418300" cy="5015100"/>
          </a:xfrm>
          <a:prstGeom prst="rect">
            <a:avLst/>
          </a:prstGeom>
        </p:spPr>
        <p:txBody>
          <a:bodyPr anchorCtr="0" anchor="t" bIns="45700" lIns="91425" spcFirstLastPara="1" rIns="91425" wrap="square" tIns="45700">
            <a:normAutofit fontScale="92500" lnSpcReduction="20000"/>
          </a:bodyPr>
          <a:lstStyle/>
          <a:p>
            <a:pPr indent="-363696" lvl="0" marL="457200" rtl="0" algn="l">
              <a:spcBef>
                <a:spcPts val="750"/>
              </a:spcBef>
              <a:spcAft>
                <a:spcPts val="0"/>
              </a:spcAft>
              <a:buSzPct val="88461"/>
              <a:buChar char="●"/>
            </a:pPr>
            <a:r>
              <a:rPr lang="en-US"/>
              <a:t>.remove()  // e.g. x.remove(“Apple”);</a:t>
            </a:r>
            <a:endParaRPr/>
          </a:p>
          <a:p>
            <a:pPr indent="-363696" lvl="0" marL="457200" rtl="0" algn="l">
              <a:spcBef>
                <a:spcPts val="0"/>
              </a:spcBef>
              <a:spcAft>
                <a:spcPts val="0"/>
              </a:spcAft>
              <a:buSzPct val="88461"/>
              <a:buChar char="●"/>
            </a:pPr>
            <a:r>
              <a:rPr lang="en-US"/>
              <a:t>.get()  // e.g. x.get(“Apple”); will return “Green”</a:t>
            </a:r>
            <a:endParaRPr/>
          </a:p>
          <a:p>
            <a:pPr indent="-363696" lvl="0" marL="457200" rtl="0" algn="l">
              <a:spcBef>
                <a:spcPts val="0"/>
              </a:spcBef>
              <a:spcAft>
                <a:spcPts val="0"/>
              </a:spcAft>
              <a:buSzPct val="88461"/>
              <a:buChar char="●"/>
            </a:pPr>
            <a:r>
              <a:rPr lang="en-US"/>
              <a:t>.clear() //removes all keys from the list.</a:t>
            </a:r>
            <a:endParaRPr/>
          </a:p>
          <a:p>
            <a:pPr indent="-363696" lvl="0" marL="457200" rtl="0" algn="l">
              <a:spcBef>
                <a:spcPts val="0"/>
              </a:spcBef>
              <a:spcAft>
                <a:spcPts val="0"/>
              </a:spcAft>
              <a:buSzPct val="88461"/>
              <a:buChar char="●"/>
            </a:pPr>
            <a:r>
              <a:rPr lang="en-US"/>
              <a:t>.size() //returns how many items are in the hashmap</a:t>
            </a:r>
            <a:endParaRPr/>
          </a:p>
          <a:p>
            <a:pPr indent="0" lvl="0" marL="0" rtl="0" algn="l">
              <a:spcBef>
                <a:spcPts val="750"/>
              </a:spcBef>
              <a:spcAft>
                <a:spcPts val="0"/>
              </a:spcAft>
              <a:buNone/>
            </a:pPr>
            <a:r>
              <a:t/>
            </a:r>
            <a:endParaRPr/>
          </a:p>
          <a:p>
            <a:pPr indent="0" lvl="0" marL="0" rtl="0" algn="l">
              <a:spcBef>
                <a:spcPts val="750"/>
              </a:spcBef>
              <a:spcAft>
                <a:spcPts val="0"/>
              </a:spcAft>
              <a:buNone/>
            </a:pPr>
            <a:r>
              <a:rPr lang="en-US"/>
              <a:t>You can iterate through the list with:</a:t>
            </a:r>
            <a:endParaRPr/>
          </a:p>
          <a:p>
            <a:pPr indent="0" lvl="0" marL="0" rtl="0" algn="l">
              <a:spcBef>
                <a:spcPts val="750"/>
              </a:spcBef>
              <a:spcAft>
                <a:spcPts val="0"/>
              </a:spcAft>
              <a:buNone/>
            </a:pPr>
            <a:r>
              <a:t/>
            </a:r>
            <a:endParaRPr/>
          </a:p>
          <a:p>
            <a:pPr indent="0" lvl="0" marL="0" rtl="0" algn="l">
              <a:spcBef>
                <a:spcPts val="750"/>
              </a:spcBef>
              <a:spcAft>
                <a:spcPts val="0"/>
              </a:spcAft>
              <a:buNone/>
            </a:pPr>
            <a:r>
              <a:rPr lang="en-US"/>
              <a:t>for(int monthNum : Months.keySet()) {</a:t>
            </a:r>
            <a:endParaRPr/>
          </a:p>
          <a:p>
            <a:pPr indent="0" lvl="0" marL="0" rtl="0" algn="l">
              <a:spcBef>
                <a:spcPts val="750"/>
              </a:spcBef>
              <a:spcAft>
                <a:spcPts val="0"/>
              </a:spcAft>
              <a:buNone/>
            </a:pPr>
            <a:r>
              <a:rPr lang="en-US"/>
              <a:t>  System.out.println(monthNum);  // This will print 1-12</a:t>
            </a:r>
            <a:endParaRPr/>
          </a:p>
          <a:p>
            <a:pPr indent="0" lvl="0" marL="0" rtl="0" algn="l">
              <a:spcBef>
                <a:spcPts val="750"/>
              </a:spcBef>
              <a:spcAft>
                <a:spcPts val="0"/>
              </a:spcAft>
              <a:buNone/>
            </a:pPr>
            <a:r>
              <a:rPr lang="en-US"/>
              <a:t>}</a:t>
            </a:r>
            <a:endParaRPr/>
          </a:p>
          <a:p>
            <a:pPr indent="0" lvl="0" marL="0" rtl="0" algn="l">
              <a:spcBef>
                <a:spcPts val="750"/>
              </a:spcBef>
              <a:spcAft>
                <a:spcPts val="0"/>
              </a:spcAft>
              <a:buNone/>
            </a:pPr>
            <a:r>
              <a:t/>
            </a:r>
            <a:endParaRPr/>
          </a:p>
          <a:p>
            <a:pPr indent="0" lvl="0" marL="0" rtl="0" algn="l">
              <a:spcBef>
                <a:spcPts val="750"/>
              </a:spcBef>
              <a:spcAft>
                <a:spcPts val="0"/>
              </a:spcAft>
              <a:buNone/>
            </a:pPr>
            <a:r>
              <a:rPr lang="en-US"/>
              <a:t>for(String month : Months.values()) {</a:t>
            </a:r>
            <a:endParaRPr/>
          </a:p>
          <a:p>
            <a:pPr indent="0" lvl="0" marL="0" rtl="0" algn="l">
              <a:spcBef>
                <a:spcPts val="750"/>
              </a:spcBef>
              <a:spcAft>
                <a:spcPts val="0"/>
              </a:spcAft>
              <a:buNone/>
            </a:pPr>
            <a:r>
              <a:rPr lang="en-US"/>
              <a:t>  System.out.println(month); // This will print Jan Feb…Dec</a:t>
            </a:r>
            <a:endParaRPr/>
          </a:p>
          <a:p>
            <a:pPr indent="0" lvl="0" marL="0" rtl="0" algn="l">
              <a:spcBef>
                <a:spcPts val="750"/>
              </a:spcBef>
              <a:spcAft>
                <a:spcPts val="0"/>
              </a:spcAft>
              <a:buNone/>
            </a:pPr>
            <a:r>
              <a:rPr lang="en-US"/>
              <a: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ph type="title"/>
          </p:nvPr>
        </p:nvSpPr>
        <p:spPr>
          <a:xfrm>
            <a:off x="369875" y="508933"/>
            <a:ext cx="8418300" cy="770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Printing all the values in a HashMap</a:t>
            </a:r>
            <a:endParaRPr/>
          </a:p>
        </p:txBody>
      </p:sp>
      <p:sp>
        <p:nvSpPr>
          <p:cNvPr id="78" name="Google Shape;78;p13"/>
          <p:cNvSpPr txBox="1"/>
          <p:nvPr>
            <p:ph idx="1" type="body"/>
          </p:nvPr>
        </p:nvSpPr>
        <p:spPr>
          <a:xfrm>
            <a:off x="369875" y="1253335"/>
            <a:ext cx="8418300" cy="5015100"/>
          </a:xfrm>
          <a:prstGeom prst="rect">
            <a:avLst/>
          </a:prstGeom>
        </p:spPr>
        <p:txBody>
          <a:bodyPr anchorCtr="0" anchor="t" bIns="45700" lIns="91425" spcFirstLastPara="1" rIns="91425" wrap="square" tIns="45700">
            <a:normAutofit lnSpcReduction="10000"/>
          </a:bodyPr>
          <a:lstStyle/>
          <a:p>
            <a:pPr indent="0" lvl="0" marL="0" rtl="0" algn="l">
              <a:spcBef>
                <a:spcPts val="750"/>
              </a:spcBef>
              <a:spcAft>
                <a:spcPts val="0"/>
              </a:spcAft>
              <a:buNone/>
            </a:pPr>
            <a:r>
              <a:rPr lang="en-US"/>
              <a:t>import java.util.HashMap;</a:t>
            </a:r>
            <a:endParaRPr/>
          </a:p>
          <a:p>
            <a:pPr indent="0" lvl="0" marL="0" rtl="0" algn="l">
              <a:spcBef>
                <a:spcPts val="750"/>
              </a:spcBef>
              <a:spcAft>
                <a:spcPts val="0"/>
              </a:spcAft>
              <a:buNone/>
            </a:pPr>
            <a:r>
              <a:t/>
            </a:r>
            <a:endParaRPr/>
          </a:p>
          <a:p>
            <a:pPr indent="0" lvl="0" marL="0" rtl="0" algn="l">
              <a:spcBef>
                <a:spcPts val="750"/>
              </a:spcBef>
              <a:spcAft>
                <a:spcPts val="0"/>
              </a:spcAft>
              <a:buNone/>
            </a:pPr>
            <a:r>
              <a:rPr lang="en-US"/>
              <a:t>HashMap&lt;String,Integer&gt; months = new HashMap&lt;String,Integer&gt;();</a:t>
            </a:r>
            <a:endParaRPr/>
          </a:p>
          <a:p>
            <a:pPr indent="0" lvl="0" marL="0" rtl="0" algn="l">
              <a:spcBef>
                <a:spcPts val="750"/>
              </a:spcBef>
              <a:spcAft>
                <a:spcPts val="0"/>
              </a:spcAft>
              <a:buNone/>
            </a:pPr>
            <a:r>
              <a:rPr lang="en-US"/>
              <a:t>months.put(“Jan”,1);</a:t>
            </a:r>
            <a:endParaRPr/>
          </a:p>
          <a:p>
            <a:pPr indent="0" lvl="0" marL="0" rtl="0" algn="l">
              <a:spcBef>
                <a:spcPts val="750"/>
              </a:spcBef>
              <a:spcAft>
                <a:spcPts val="0"/>
              </a:spcAft>
              <a:buNone/>
            </a:pPr>
            <a:r>
              <a:rPr lang="en-US"/>
              <a:t>…</a:t>
            </a:r>
            <a:endParaRPr/>
          </a:p>
          <a:p>
            <a:pPr indent="0" lvl="0" marL="0" rtl="0" algn="l">
              <a:spcBef>
                <a:spcPts val="750"/>
              </a:spcBef>
              <a:spcAft>
                <a:spcPts val="0"/>
              </a:spcAft>
              <a:buNone/>
            </a:pPr>
            <a:r>
              <a:rPr lang="en-US"/>
              <a:t>months.put(“Dec”,12);</a:t>
            </a:r>
            <a:endParaRPr/>
          </a:p>
          <a:p>
            <a:pPr indent="0" lvl="0" marL="0" rtl="0" algn="l">
              <a:spcBef>
                <a:spcPts val="750"/>
              </a:spcBef>
              <a:spcAft>
                <a:spcPts val="0"/>
              </a:spcAft>
              <a:buNone/>
            </a:pPr>
            <a:r>
              <a:t/>
            </a:r>
            <a:endParaRPr/>
          </a:p>
          <a:p>
            <a:pPr indent="0" lvl="0" marL="0" rtl="0" algn="l">
              <a:spcBef>
                <a:spcPts val="750"/>
              </a:spcBef>
              <a:spcAft>
                <a:spcPts val="0"/>
              </a:spcAft>
              <a:buNone/>
            </a:pPr>
            <a:r>
              <a:rPr lang="en-US"/>
              <a:t>for(String monthName : months.keySet()) {</a:t>
            </a:r>
            <a:endParaRPr/>
          </a:p>
          <a:p>
            <a:pPr indent="0" lvl="0" marL="0" rtl="0" algn="l">
              <a:spcBef>
                <a:spcPts val="750"/>
              </a:spcBef>
              <a:spcAft>
                <a:spcPts val="0"/>
              </a:spcAft>
              <a:buNone/>
            </a:pPr>
            <a:r>
              <a:rPr lang="en-US"/>
              <a:t>  System.out.println(“Month “+monthName+” is month number “+months.get(monthName));</a:t>
            </a:r>
            <a:endParaRPr/>
          </a:p>
          <a:p>
            <a:pPr indent="0" lvl="0" marL="0" rtl="0" algn="l">
              <a:spcBef>
                <a:spcPts val="750"/>
              </a:spcBef>
              <a:spcAft>
                <a:spcPts val="0"/>
              </a:spcAft>
              <a:buNone/>
            </a:pPr>
            <a:r>
              <a:rPr lang="en-US"/>
              <a: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4"/>
          <p:cNvSpPr txBox="1"/>
          <p:nvPr>
            <p:ph type="title"/>
          </p:nvPr>
        </p:nvSpPr>
        <p:spPr>
          <a:xfrm>
            <a:off x="369875" y="508933"/>
            <a:ext cx="8418300" cy="770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Associated Array</a:t>
            </a:r>
            <a:endParaRPr/>
          </a:p>
        </p:txBody>
      </p:sp>
      <p:sp>
        <p:nvSpPr>
          <p:cNvPr id="85" name="Google Shape;85;p14"/>
          <p:cNvSpPr txBox="1"/>
          <p:nvPr>
            <p:ph idx="1" type="body"/>
          </p:nvPr>
        </p:nvSpPr>
        <p:spPr>
          <a:xfrm>
            <a:off x="369875" y="1253335"/>
            <a:ext cx="8418300" cy="5015100"/>
          </a:xfrm>
          <a:prstGeom prst="rect">
            <a:avLst/>
          </a:prstGeom>
        </p:spPr>
        <p:txBody>
          <a:bodyPr anchorCtr="0" anchor="t" bIns="45700" lIns="91425" spcFirstLastPara="1" rIns="91425" wrap="square" tIns="45700">
            <a:normAutofit/>
          </a:bodyPr>
          <a:lstStyle/>
          <a:p>
            <a:pPr indent="-374650" lvl="0" marL="457200" rtl="0" algn="l">
              <a:spcBef>
                <a:spcPts val="750"/>
              </a:spcBef>
              <a:spcAft>
                <a:spcPts val="0"/>
              </a:spcAft>
              <a:buSzPts val="2300"/>
              <a:buChar char="●"/>
            </a:pPr>
            <a:r>
              <a:rPr lang="en-US"/>
              <a:t>HashMaps/Dictionaries vs Arrays?</a:t>
            </a:r>
            <a:endParaRPr/>
          </a:p>
          <a:p>
            <a:pPr indent="-374650" lvl="0" marL="457200" rtl="0" algn="l">
              <a:spcBef>
                <a:spcPts val="0"/>
              </a:spcBef>
              <a:spcAft>
                <a:spcPts val="0"/>
              </a:spcAft>
              <a:buSzPts val="2300"/>
              <a:buChar char="●"/>
            </a:pPr>
            <a:r>
              <a:rPr lang="en-US"/>
              <a:t>Similarities:</a:t>
            </a:r>
            <a:endParaRPr/>
          </a:p>
          <a:p>
            <a:pPr indent="-381000" lvl="1" marL="914400" rtl="0" algn="l">
              <a:spcBef>
                <a:spcPts val="0"/>
              </a:spcBef>
              <a:spcAft>
                <a:spcPts val="0"/>
              </a:spcAft>
              <a:buSzPts val="2400"/>
              <a:buChar char="○"/>
            </a:pPr>
            <a:r>
              <a:rPr lang="en-US"/>
              <a:t>Each cell of an Array or a HashMap/Dictionary contain the SAME type.</a:t>
            </a:r>
            <a:endParaRPr/>
          </a:p>
          <a:p>
            <a:pPr indent="-381000" lvl="1" marL="914400" rtl="0" algn="l">
              <a:spcBef>
                <a:spcPts val="0"/>
              </a:spcBef>
              <a:spcAft>
                <a:spcPts val="0"/>
              </a:spcAft>
              <a:buSzPts val="2400"/>
              <a:buChar char="○"/>
            </a:pPr>
            <a:r>
              <a:rPr lang="en-US"/>
              <a:t>You must </a:t>
            </a:r>
            <a:r>
              <a:rPr lang="en-US"/>
              <a:t>declare</a:t>
            </a:r>
            <a:r>
              <a:rPr lang="en-US"/>
              <a:t> the type when you create the data structure.</a:t>
            </a:r>
            <a:endParaRPr/>
          </a:p>
          <a:p>
            <a:pPr indent="-381000" lvl="0" marL="457200" rtl="0" algn="l">
              <a:spcBef>
                <a:spcPts val="0"/>
              </a:spcBef>
              <a:spcAft>
                <a:spcPts val="0"/>
              </a:spcAft>
              <a:buSzPts val="2400"/>
              <a:buChar char="●"/>
            </a:pPr>
            <a:r>
              <a:rPr lang="en-US" sz="2400"/>
              <a:t>Differences:</a:t>
            </a:r>
            <a:endParaRPr/>
          </a:p>
          <a:p>
            <a:pPr indent="-381000" lvl="1" marL="914400" rtl="0" algn="l">
              <a:spcBef>
                <a:spcPts val="0"/>
              </a:spcBef>
              <a:spcAft>
                <a:spcPts val="0"/>
              </a:spcAft>
              <a:buSzPts val="2400"/>
              <a:buChar char="○"/>
            </a:pPr>
            <a:r>
              <a:rPr lang="en-US"/>
              <a:t>Arrays have a fixed size, HashMaps/Dictionaries grow dynamically.  In that way they are more like ArrayLists/Lists</a:t>
            </a:r>
            <a:endParaRPr/>
          </a:p>
          <a:p>
            <a:pPr indent="-381000" lvl="1" marL="914400" rtl="0" algn="l">
              <a:spcBef>
                <a:spcPts val="0"/>
              </a:spcBef>
              <a:spcAft>
                <a:spcPts val="0"/>
              </a:spcAft>
              <a:buSzPts val="2400"/>
              <a:buChar char="○"/>
            </a:pPr>
            <a:r>
              <a:rPr lang="en-US"/>
              <a:t>How the cells are named:</a:t>
            </a:r>
            <a:endParaRPr/>
          </a:p>
          <a:p>
            <a:pPr indent="-387350" lvl="2" marL="1371600" rtl="0" algn="l">
              <a:spcBef>
                <a:spcPts val="0"/>
              </a:spcBef>
              <a:spcAft>
                <a:spcPts val="0"/>
              </a:spcAft>
              <a:buSzPts val="2500"/>
              <a:buChar char="■"/>
            </a:pPr>
            <a:r>
              <a:rPr lang="en-US"/>
              <a:t>Array cells are automatically numbered 0, 1, 2, 3…</a:t>
            </a:r>
            <a:endParaRPr/>
          </a:p>
          <a:p>
            <a:pPr indent="-387350" lvl="2" marL="1371600" rtl="0" algn="l">
              <a:spcBef>
                <a:spcPts val="0"/>
              </a:spcBef>
              <a:spcAft>
                <a:spcPts val="0"/>
              </a:spcAft>
              <a:buSzPts val="2500"/>
              <a:buChar char="■"/>
            </a:pPr>
            <a:r>
              <a:rPr lang="en-US"/>
              <a:t>HashMaps/Dictionaries cells are named whatever you want.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5"/>
          <p:cNvSpPr txBox="1"/>
          <p:nvPr>
            <p:ph type="title"/>
          </p:nvPr>
        </p:nvSpPr>
        <p:spPr>
          <a:xfrm>
            <a:off x="369875" y="508933"/>
            <a:ext cx="8418300" cy="770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Common Use - Counting things</a:t>
            </a:r>
            <a:endParaRPr/>
          </a:p>
        </p:txBody>
      </p:sp>
      <p:sp>
        <p:nvSpPr>
          <p:cNvPr id="92" name="Google Shape;92;p15"/>
          <p:cNvSpPr txBox="1"/>
          <p:nvPr>
            <p:ph idx="1" type="body"/>
          </p:nvPr>
        </p:nvSpPr>
        <p:spPr>
          <a:xfrm>
            <a:off x="369875" y="1253335"/>
            <a:ext cx="8418300" cy="5015100"/>
          </a:xfrm>
          <a:prstGeom prst="rect">
            <a:avLst/>
          </a:prstGeom>
        </p:spPr>
        <p:txBody>
          <a:bodyPr anchorCtr="0" anchor="t" bIns="45700" lIns="91425" spcFirstLastPara="1" rIns="91425" wrap="square" tIns="45700">
            <a:normAutofit lnSpcReduction="10000"/>
          </a:bodyPr>
          <a:lstStyle/>
          <a:p>
            <a:pPr indent="-374650" lvl="0" marL="457200" rtl="0" algn="l">
              <a:spcBef>
                <a:spcPts val="750"/>
              </a:spcBef>
              <a:spcAft>
                <a:spcPts val="0"/>
              </a:spcAft>
              <a:buSzPts val="2300"/>
              <a:buChar char="●"/>
            </a:pPr>
            <a:r>
              <a:rPr lang="en-US"/>
              <a:t>Imagine you have an array of doubles with student grades.</a:t>
            </a:r>
            <a:endParaRPr/>
          </a:p>
          <a:p>
            <a:pPr indent="-374650" lvl="0" marL="457200" rtl="0" algn="l">
              <a:spcBef>
                <a:spcPts val="0"/>
              </a:spcBef>
              <a:spcAft>
                <a:spcPts val="0"/>
              </a:spcAft>
              <a:buSzPts val="2300"/>
              <a:buChar char="●"/>
            </a:pPr>
            <a:r>
              <a:rPr lang="en-US"/>
              <a:t>We would like to count how many A’s, B’s, C’s, D’s, F’s we have.</a:t>
            </a:r>
            <a:endParaRPr/>
          </a:p>
          <a:p>
            <a:pPr indent="-374650" lvl="0" marL="457200" rtl="0" algn="l">
              <a:spcBef>
                <a:spcPts val="0"/>
              </a:spcBef>
              <a:spcAft>
                <a:spcPts val="0"/>
              </a:spcAft>
              <a:buSzPts val="2300"/>
              <a:buChar char="●"/>
            </a:pPr>
            <a:r>
              <a:rPr lang="en-US"/>
              <a:t>We’ll write a method which takes in an array of doubles</a:t>
            </a:r>
            <a:endParaRPr/>
          </a:p>
          <a:p>
            <a:pPr indent="-374650" lvl="0" marL="457200" rtl="0" algn="l">
              <a:spcBef>
                <a:spcPts val="0"/>
              </a:spcBef>
              <a:spcAft>
                <a:spcPts val="0"/>
              </a:spcAft>
              <a:buSzPts val="2300"/>
              <a:buChar char="●"/>
            </a:pPr>
            <a:r>
              <a:rPr lang="en-US"/>
              <a:t>It’ll iterate over the array:</a:t>
            </a:r>
            <a:endParaRPr/>
          </a:p>
          <a:p>
            <a:pPr indent="-381000" lvl="1" marL="914400" rtl="0" algn="l">
              <a:spcBef>
                <a:spcPts val="0"/>
              </a:spcBef>
              <a:spcAft>
                <a:spcPts val="0"/>
              </a:spcAft>
              <a:buSzPts val="2400"/>
              <a:buChar char="○"/>
            </a:pPr>
            <a:r>
              <a:rPr lang="en-US"/>
              <a:t>Using a conditional it’ll check if each grade is &gt;89.5 if so it’ll add one to the number of A’s in the hashmap.</a:t>
            </a:r>
            <a:endParaRPr/>
          </a:p>
          <a:p>
            <a:pPr indent="-381000" lvl="1" marL="914400" rtl="0" algn="l">
              <a:spcBef>
                <a:spcPts val="0"/>
              </a:spcBef>
              <a:spcAft>
                <a:spcPts val="0"/>
              </a:spcAft>
              <a:buSzPts val="2400"/>
              <a:buChar char="○"/>
            </a:pPr>
            <a:r>
              <a:rPr lang="en-US"/>
              <a:t>If the grade is greater then 79.5 it’ll increment the number of B’s in the hashmap.</a:t>
            </a:r>
            <a:endParaRPr/>
          </a:p>
          <a:p>
            <a:pPr indent="-374650" lvl="0" marL="457200" rtl="0" algn="l">
              <a:spcBef>
                <a:spcPts val="0"/>
              </a:spcBef>
              <a:spcAft>
                <a:spcPts val="0"/>
              </a:spcAft>
              <a:buSzPts val="2300"/>
              <a:buChar char="●"/>
            </a:pPr>
            <a:r>
              <a:rPr lang="en-US"/>
              <a:t>It returns the hashmap&lt;String,int&gt; where each key is a letter grade and each value is how many of those letter grades we saw</a:t>
            </a:r>
            <a:endParaRPr/>
          </a:p>
          <a:p>
            <a:pPr indent="-374650" lvl="0" marL="457200" rtl="0" algn="l">
              <a:spcBef>
                <a:spcPts val="0"/>
              </a:spcBef>
              <a:spcAft>
                <a:spcPts val="0"/>
              </a:spcAft>
              <a:buSzPts val="2300"/>
              <a:buChar char="●"/>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