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3"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Lst>
  <p:sldSz cy="6858000" cx="9144000"/>
  <p:notesSz cx="9144000" cy="6858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962400" cy="3444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5180013" y="0"/>
            <a:ext cx="3962400" cy="3444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3028950" y="857250"/>
            <a:ext cx="30861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914400" y="3300413"/>
            <a:ext cx="7315200" cy="2700337"/>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6513513"/>
            <a:ext cx="3962400" cy="3444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5180013" y="6513513"/>
            <a:ext cx="3962400" cy="3444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 name="Shape 28"/>
        <p:cNvGrpSpPr/>
        <p:nvPr/>
      </p:nvGrpSpPr>
      <p:grpSpPr>
        <a:xfrm>
          <a:off x="0" y="0"/>
          <a:ext cx="0" cy="0"/>
          <a:chOff x="0" y="0"/>
          <a:chExt cx="0" cy="0"/>
        </a:xfrm>
      </p:grpSpPr>
      <p:sp>
        <p:nvSpPr>
          <p:cNvPr id="29" name="Google Shape;29;ge566cc22e4_0_21:notes"/>
          <p:cNvSpPr/>
          <p:nvPr>
            <p:ph idx="2" type="sldImg"/>
          </p:nvPr>
        </p:nvSpPr>
        <p:spPr>
          <a:xfrm>
            <a:off x="1571649" y="514804"/>
            <a:ext cx="6000900" cy="25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0" name="Google Shape;30;ge566cc22e4_0_21:notes"/>
          <p:cNvSpPr txBox="1"/>
          <p:nvPr>
            <p:ph idx="1" type="body"/>
          </p:nvPr>
        </p:nvSpPr>
        <p:spPr>
          <a:xfrm>
            <a:off x="1218406" y="3257777"/>
            <a:ext cx="6707400" cy="3085500"/>
          </a:xfrm>
          <a:prstGeom prst="rect">
            <a:avLst/>
          </a:prstGeom>
          <a:noFill/>
          <a:ln>
            <a:noFill/>
          </a:ln>
        </p:spPr>
        <p:txBody>
          <a:bodyPr anchorCtr="0" anchor="t" bIns="48325" lIns="96650" spcFirstLastPara="1" rIns="96650" wrap="square" tIns="48325">
            <a:noAutofit/>
          </a:bodyPr>
          <a:lstStyle/>
          <a:p>
            <a:pPr indent="0" lvl="0" marL="0" rtl="0" algn="l">
              <a:spcBef>
                <a:spcPts val="0"/>
              </a:spcBef>
              <a:spcAft>
                <a:spcPts val="0"/>
              </a:spcAft>
              <a:buNone/>
            </a:pPr>
            <a:r>
              <a:t/>
            </a:r>
            <a:endParaRPr/>
          </a:p>
        </p:txBody>
      </p:sp>
      <p:sp>
        <p:nvSpPr>
          <p:cNvPr id="31" name="Google Shape;31;ge566cc22e4_0_21:notes"/>
          <p:cNvSpPr txBox="1"/>
          <p:nvPr>
            <p:ph idx="12" type="sldNum"/>
          </p:nvPr>
        </p:nvSpPr>
        <p:spPr>
          <a:xfrm>
            <a:off x="5181204" y="6515554"/>
            <a:ext cx="3962700" cy="342300"/>
          </a:xfrm>
          <a:prstGeom prst="rect">
            <a:avLst/>
          </a:prstGeom>
          <a:noFill/>
          <a:ln>
            <a:noFill/>
          </a:ln>
        </p:spPr>
        <p:txBody>
          <a:bodyPr anchorCtr="0" anchor="b" bIns="48325" lIns="96650" spcFirstLastPara="1" rIns="96650" wrap="square" tIns="483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8" name="Google Shape;88;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4" name="Google Shape;94;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1" name="Google Shape;101;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8" name="Google Shape;108;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7" name="Google Shape;117;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4" name="Google Shape;124;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2" name="Google Shape;132;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9" name="Google Shape;139;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5" name="Google Shape;145;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2" name="Google Shape;152;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 name="Shape 35"/>
        <p:cNvGrpSpPr/>
        <p:nvPr/>
      </p:nvGrpSpPr>
      <p:grpSpPr>
        <a:xfrm>
          <a:off x="0" y="0"/>
          <a:ext cx="0" cy="0"/>
          <a:chOff x="0" y="0"/>
          <a:chExt cx="0" cy="0"/>
        </a:xfrm>
      </p:grpSpPr>
      <p:sp>
        <p:nvSpPr>
          <p:cNvPr id="36" name="Google Shape;36;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7" name="Google Shape;37;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0" name="Google Shape;160;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7" name="Google Shape;167;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4" name="Google Shape;174;p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1" name="Google Shape;181;p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f579341d0a_0_17:notes"/>
          <p:cNvSpPr/>
          <p:nvPr>
            <p:ph idx="2" type="sldImg"/>
          </p:nvPr>
        </p:nvSpPr>
        <p:spPr>
          <a:xfrm>
            <a:off x="3028950" y="857250"/>
            <a:ext cx="3086100" cy="23145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f579341d0a_0_17:notes"/>
          <p:cNvSpPr txBox="1"/>
          <p:nvPr>
            <p:ph idx="1" type="body"/>
          </p:nvPr>
        </p:nvSpPr>
        <p:spPr>
          <a:xfrm>
            <a:off x="914400" y="3300413"/>
            <a:ext cx="7315200" cy="27003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88" name="Google Shape;188;gf579341d0a_0_17:notes"/>
          <p:cNvSpPr txBox="1"/>
          <p:nvPr>
            <p:ph idx="12" type="sldNum"/>
          </p:nvPr>
        </p:nvSpPr>
        <p:spPr>
          <a:xfrm>
            <a:off x="5180013" y="6513513"/>
            <a:ext cx="3962400" cy="3444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
              <a:t>‹#›</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f579341d0a_0_0:notes"/>
          <p:cNvSpPr/>
          <p:nvPr>
            <p:ph idx="2" type="sldImg"/>
          </p:nvPr>
        </p:nvSpPr>
        <p:spPr>
          <a:xfrm>
            <a:off x="3028950" y="857250"/>
            <a:ext cx="3086100" cy="23145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f579341d0a_0_0:notes"/>
          <p:cNvSpPr txBox="1"/>
          <p:nvPr>
            <p:ph idx="1" type="body"/>
          </p:nvPr>
        </p:nvSpPr>
        <p:spPr>
          <a:xfrm>
            <a:off x="914400" y="3300413"/>
            <a:ext cx="7315200" cy="27003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95" name="Google Shape;195;gf579341d0a_0_0:notes"/>
          <p:cNvSpPr txBox="1"/>
          <p:nvPr>
            <p:ph idx="12" type="sldNum"/>
          </p:nvPr>
        </p:nvSpPr>
        <p:spPr>
          <a:xfrm>
            <a:off x="5180013" y="6513513"/>
            <a:ext cx="3962400" cy="3444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
              <a:t>‹#›</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f579341d0a_0_9:notes"/>
          <p:cNvSpPr/>
          <p:nvPr>
            <p:ph idx="2" type="sldImg"/>
          </p:nvPr>
        </p:nvSpPr>
        <p:spPr>
          <a:xfrm>
            <a:off x="3028950" y="857250"/>
            <a:ext cx="3086100" cy="2314500"/>
          </a:xfrm>
          <a:custGeom>
            <a:rect b="b" l="l" r="r" t="t"/>
            <a:pathLst>
              <a:path extrusionOk="0" h="120000" w="120000">
                <a:moveTo>
                  <a:pt x="0" y="0"/>
                </a:moveTo>
                <a:lnTo>
                  <a:pt x="120000" y="0"/>
                </a:lnTo>
                <a:lnTo>
                  <a:pt x="120000" y="120000"/>
                </a:lnTo>
                <a:lnTo>
                  <a:pt x="0" y="120000"/>
                </a:lnTo>
                <a:close/>
              </a:path>
            </a:pathLst>
          </a:custGeom>
        </p:spPr>
      </p:sp>
      <p:sp>
        <p:nvSpPr>
          <p:cNvPr id="202" name="Google Shape;202;gf579341d0a_0_9:notes"/>
          <p:cNvSpPr txBox="1"/>
          <p:nvPr>
            <p:ph idx="1" type="body"/>
          </p:nvPr>
        </p:nvSpPr>
        <p:spPr>
          <a:xfrm>
            <a:off x="914400" y="3300413"/>
            <a:ext cx="7315200" cy="27003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03" name="Google Shape;203;gf579341d0a_0_9:notes"/>
          <p:cNvSpPr txBox="1"/>
          <p:nvPr>
            <p:ph idx="12" type="sldNum"/>
          </p:nvPr>
        </p:nvSpPr>
        <p:spPr>
          <a:xfrm>
            <a:off x="5180013" y="6513513"/>
            <a:ext cx="3962400" cy="3444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
              <a:t>‹#›</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f579341d0a_0_23:notes"/>
          <p:cNvSpPr/>
          <p:nvPr>
            <p:ph idx="2" type="sldImg"/>
          </p:nvPr>
        </p:nvSpPr>
        <p:spPr>
          <a:xfrm>
            <a:off x="3028950" y="857250"/>
            <a:ext cx="3086100" cy="2314500"/>
          </a:xfrm>
          <a:custGeom>
            <a:rect b="b" l="l" r="r" t="t"/>
            <a:pathLst>
              <a:path extrusionOk="0" h="120000" w="120000">
                <a:moveTo>
                  <a:pt x="0" y="0"/>
                </a:moveTo>
                <a:lnTo>
                  <a:pt x="120000" y="0"/>
                </a:lnTo>
                <a:lnTo>
                  <a:pt x="120000" y="120000"/>
                </a:lnTo>
                <a:lnTo>
                  <a:pt x="0" y="120000"/>
                </a:lnTo>
                <a:close/>
              </a:path>
            </a:pathLst>
          </a:custGeom>
        </p:spPr>
      </p:sp>
      <p:sp>
        <p:nvSpPr>
          <p:cNvPr id="210" name="Google Shape;210;gf579341d0a_0_23:notes"/>
          <p:cNvSpPr txBox="1"/>
          <p:nvPr>
            <p:ph idx="1" type="body"/>
          </p:nvPr>
        </p:nvSpPr>
        <p:spPr>
          <a:xfrm>
            <a:off x="914400" y="3300413"/>
            <a:ext cx="7315200" cy="27003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11" name="Google Shape;211;gf579341d0a_0_23:notes"/>
          <p:cNvSpPr txBox="1"/>
          <p:nvPr>
            <p:ph idx="12" type="sldNum"/>
          </p:nvPr>
        </p:nvSpPr>
        <p:spPr>
          <a:xfrm>
            <a:off x="5180013" y="6513513"/>
            <a:ext cx="3962400" cy="3444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
              <a:t>‹#›</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gf579341d0a_0_30:notes"/>
          <p:cNvSpPr/>
          <p:nvPr>
            <p:ph idx="2" type="sldImg"/>
          </p:nvPr>
        </p:nvSpPr>
        <p:spPr>
          <a:xfrm>
            <a:off x="3028950" y="857250"/>
            <a:ext cx="3086100" cy="2314500"/>
          </a:xfrm>
          <a:custGeom>
            <a:rect b="b" l="l" r="r" t="t"/>
            <a:pathLst>
              <a:path extrusionOk="0" h="120000" w="120000">
                <a:moveTo>
                  <a:pt x="0" y="0"/>
                </a:moveTo>
                <a:lnTo>
                  <a:pt x="120000" y="0"/>
                </a:lnTo>
                <a:lnTo>
                  <a:pt x="120000" y="120000"/>
                </a:lnTo>
                <a:lnTo>
                  <a:pt x="0" y="120000"/>
                </a:lnTo>
                <a:close/>
              </a:path>
            </a:pathLst>
          </a:custGeom>
        </p:spPr>
      </p:sp>
      <p:sp>
        <p:nvSpPr>
          <p:cNvPr id="218" name="Google Shape;218;gf579341d0a_0_30:notes"/>
          <p:cNvSpPr txBox="1"/>
          <p:nvPr>
            <p:ph idx="1" type="body"/>
          </p:nvPr>
        </p:nvSpPr>
        <p:spPr>
          <a:xfrm>
            <a:off x="914400" y="3300413"/>
            <a:ext cx="7315200" cy="27003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19" name="Google Shape;219;gf579341d0a_0_30:notes"/>
          <p:cNvSpPr txBox="1"/>
          <p:nvPr>
            <p:ph idx="12" type="sldNum"/>
          </p:nvPr>
        </p:nvSpPr>
        <p:spPr>
          <a:xfrm>
            <a:off x="5180013" y="6513513"/>
            <a:ext cx="3962400" cy="3444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 name="Shape 41"/>
        <p:cNvGrpSpPr/>
        <p:nvPr/>
      </p:nvGrpSpPr>
      <p:grpSpPr>
        <a:xfrm>
          <a:off x="0" y="0"/>
          <a:ext cx="0" cy="0"/>
          <a:chOff x="0" y="0"/>
          <a:chExt cx="0" cy="0"/>
        </a:xfrm>
      </p:grpSpPr>
      <p:sp>
        <p:nvSpPr>
          <p:cNvPr id="42" name="Google Shape;42;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3" name="Google Shape;43;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 name="Shape 47"/>
        <p:cNvGrpSpPr/>
        <p:nvPr/>
      </p:nvGrpSpPr>
      <p:grpSpPr>
        <a:xfrm>
          <a:off x="0" y="0"/>
          <a:ext cx="0" cy="0"/>
          <a:chOff x="0" y="0"/>
          <a:chExt cx="0" cy="0"/>
        </a:xfrm>
      </p:grpSpPr>
      <p:sp>
        <p:nvSpPr>
          <p:cNvPr id="48" name="Google Shape;48;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9" name="Google Shape;49;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 name="Shape 53"/>
        <p:cNvGrpSpPr/>
        <p:nvPr/>
      </p:nvGrpSpPr>
      <p:grpSpPr>
        <a:xfrm>
          <a:off x="0" y="0"/>
          <a:ext cx="0" cy="0"/>
          <a:chOff x="0" y="0"/>
          <a:chExt cx="0" cy="0"/>
        </a:xfrm>
      </p:grpSpPr>
      <p:sp>
        <p:nvSpPr>
          <p:cNvPr id="54" name="Google Shape;54;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5" name="Google Shape;55;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2" name="Google Shape;62;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9" name="Google Shape;69;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5" name="Google Shape;75;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2" name="Google Shape;82;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1143000" y="1122363"/>
            <a:ext cx="6858000" cy="23877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4500"/>
              <a:buFont typeface="Arial"/>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subTitle"/>
          </p:nvPr>
        </p:nvSpPr>
        <p:spPr>
          <a:xfrm>
            <a:off x="1143000" y="3602037"/>
            <a:ext cx="6858000" cy="16557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8" name="Shape 18"/>
        <p:cNvGrpSpPr/>
        <p:nvPr/>
      </p:nvGrpSpPr>
      <p:grpSpPr>
        <a:xfrm>
          <a:off x="0" y="0"/>
          <a:ext cx="0" cy="0"/>
          <a:chOff x="0" y="0"/>
          <a:chExt cx="0" cy="0"/>
        </a:xfrm>
      </p:grpSpPr>
      <p:sp>
        <p:nvSpPr>
          <p:cNvPr id="19" name="Google Shape;19;p3"/>
          <p:cNvSpPr txBox="1"/>
          <p:nvPr>
            <p:ph type="title"/>
          </p:nvPr>
        </p:nvSpPr>
        <p:spPr>
          <a:xfrm>
            <a:off x="369875" y="508933"/>
            <a:ext cx="8418300" cy="7707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3"/>
          <p:cNvSpPr txBox="1"/>
          <p:nvPr>
            <p:ph idx="1" type="body"/>
          </p:nvPr>
        </p:nvSpPr>
        <p:spPr>
          <a:xfrm>
            <a:off x="369875" y="1253335"/>
            <a:ext cx="8418300" cy="5015100"/>
          </a:xfrm>
          <a:prstGeom prst="rect">
            <a:avLst/>
          </a:prstGeom>
          <a:noFill/>
          <a:ln>
            <a:noFill/>
          </a:ln>
        </p:spPr>
        <p:txBody>
          <a:bodyPr anchorCtr="0" anchor="t" bIns="45700" lIns="91425" spcFirstLastPara="1" rIns="91425" wrap="square" tIns="45700">
            <a:normAutofit/>
          </a:bodyPr>
          <a:lstStyle>
            <a:lvl1pPr indent="-374650" lvl="0" marL="457200" algn="l">
              <a:lnSpc>
                <a:spcPct val="90000"/>
              </a:lnSpc>
              <a:spcBef>
                <a:spcPts val="750"/>
              </a:spcBef>
              <a:spcAft>
                <a:spcPts val="0"/>
              </a:spcAft>
              <a:buClr>
                <a:schemeClr val="dk1"/>
              </a:buClr>
              <a:buSzPts val="2300"/>
              <a:buChar char="•"/>
              <a:defRPr sz="2600"/>
            </a:lvl1pPr>
            <a:lvl2pPr indent="-381000" lvl="1" marL="914400" algn="l">
              <a:lnSpc>
                <a:spcPct val="90000"/>
              </a:lnSpc>
              <a:spcBef>
                <a:spcPts val="375"/>
              </a:spcBef>
              <a:spcAft>
                <a:spcPts val="0"/>
              </a:spcAft>
              <a:buClr>
                <a:schemeClr val="dk1"/>
              </a:buClr>
              <a:buSzPts val="2400"/>
              <a:buChar char="•"/>
              <a:defRPr sz="2400"/>
            </a:lvl2pPr>
            <a:lvl3pPr indent="-387350" lvl="2" marL="1371600" algn="l">
              <a:lnSpc>
                <a:spcPct val="90000"/>
              </a:lnSpc>
              <a:spcBef>
                <a:spcPts val="375"/>
              </a:spcBef>
              <a:spcAft>
                <a:spcPts val="0"/>
              </a:spcAft>
              <a:buClr>
                <a:schemeClr val="dk1"/>
              </a:buClr>
              <a:buSzPts val="2500"/>
              <a:buChar char="•"/>
              <a:defRPr sz="2200"/>
            </a:lvl3pPr>
            <a:lvl4pPr indent="-355600" lvl="3" marL="1828800" algn="l">
              <a:lnSpc>
                <a:spcPct val="90000"/>
              </a:lnSpc>
              <a:spcBef>
                <a:spcPts val="375"/>
              </a:spcBef>
              <a:spcAft>
                <a:spcPts val="0"/>
              </a:spcAft>
              <a:buClr>
                <a:schemeClr val="dk1"/>
              </a:buClr>
              <a:buSzPts val="2000"/>
              <a:buChar char="•"/>
              <a:defRPr sz="2000"/>
            </a:lvl4pPr>
            <a:lvl5pPr indent="-342900" lvl="4" marL="2286000" algn="l">
              <a:lnSpc>
                <a:spcPct val="90000"/>
              </a:lnSpc>
              <a:spcBef>
                <a:spcPts val="375"/>
              </a:spcBef>
              <a:spcAft>
                <a:spcPts val="0"/>
              </a:spcAft>
              <a:buClr>
                <a:schemeClr val="dk1"/>
              </a:buClr>
              <a:buSzPts val="1800"/>
              <a:buChar char="•"/>
              <a:defRPr sz="1800"/>
            </a:lvl5pPr>
            <a:lvl6pPr indent="-330200" lvl="5" marL="2743200" algn="l">
              <a:lnSpc>
                <a:spcPct val="90000"/>
              </a:lnSpc>
              <a:spcBef>
                <a:spcPts val="375"/>
              </a:spcBef>
              <a:spcAft>
                <a:spcPts val="0"/>
              </a:spcAft>
              <a:buClr>
                <a:schemeClr val="dk1"/>
              </a:buClr>
              <a:buSzPts val="1600"/>
              <a:buChar char="•"/>
              <a:defRPr sz="1600"/>
            </a:lvl6pPr>
            <a:lvl7pPr indent="-317500" lvl="6" marL="3200400" algn="l">
              <a:lnSpc>
                <a:spcPct val="90000"/>
              </a:lnSpc>
              <a:spcBef>
                <a:spcPts val="375"/>
              </a:spcBef>
              <a:spcAft>
                <a:spcPts val="0"/>
              </a:spcAft>
              <a:buClr>
                <a:schemeClr val="dk1"/>
              </a:buClr>
              <a:buSzPts val="1400"/>
              <a:buChar char="•"/>
              <a:defRPr sz="1400"/>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1" name="Shape 21"/>
        <p:cNvGrpSpPr/>
        <p:nvPr/>
      </p:nvGrpSpPr>
      <p:grpSpPr>
        <a:xfrm>
          <a:off x="0" y="0"/>
          <a:ext cx="0" cy="0"/>
          <a:chOff x="0" y="0"/>
          <a:chExt cx="0" cy="0"/>
        </a:xfrm>
      </p:grpSpPr>
      <p:sp>
        <p:nvSpPr>
          <p:cNvPr id="22" name="Google Shape;22;p4"/>
          <p:cNvSpPr txBox="1"/>
          <p:nvPr>
            <p:ph type="title"/>
          </p:nvPr>
        </p:nvSpPr>
        <p:spPr>
          <a:xfrm>
            <a:off x="388200" y="488833"/>
            <a:ext cx="8400000" cy="7620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3" name="Shape 23"/>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4" name="Shape 24"/>
        <p:cNvGrpSpPr/>
        <p:nvPr/>
      </p:nvGrpSpPr>
      <p:grpSpPr>
        <a:xfrm>
          <a:off x="0" y="0"/>
          <a:ext cx="0" cy="0"/>
          <a:chOff x="0" y="0"/>
          <a:chExt cx="0" cy="0"/>
        </a:xfrm>
      </p:grpSpPr>
      <p:sp>
        <p:nvSpPr>
          <p:cNvPr id="25" name="Google Shape;25;p6"/>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Autofit/>
          </a:bodyPr>
          <a:lstStyle>
            <a:lvl1pPr lvl="0" rtl="0" algn="l">
              <a:lnSpc>
                <a:spcPct val="90000"/>
              </a:lnSpc>
              <a:spcBef>
                <a:spcPts val="0"/>
              </a:spcBef>
              <a:spcAft>
                <a:spcPts val="0"/>
              </a:spcAft>
              <a:buClr>
                <a:schemeClr val="dk1"/>
              </a:buClr>
              <a:buSzPts val="2800"/>
              <a:buFont typeface="Calibri"/>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6" name="Google Shape;26;p6"/>
          <p:cNvSpPr txBox="1"/>
          <p:nvPr>
            <p:ph idx="1" type="body"/>
          </p:nvPr>
        </p:nvSpPr>
        <p:spPr>
          <a:xfrm>
            <a:off x="311700" y="1536633"/>
            <a:ext cx="8520600" cy="4555200"/>
          </a:xfrm>
          <a:prstGeom prst="rect">
            <a:avLst/>
          </a:prstGeom>
          <a:noFill/>
          <a:ln>
            <a:noFill/>
          </a:ln>
        </p:spPr>
        <p:txBody>
          <a:bodyPr anchorCtr="0" anchor="t" bIns="91425" lIns="91425" spcFirstLastPara="1" rIns="91425" wrap="square" tIns="91425">
            <a:noAutofit/>
          </a:bodyPr>
          <a:lstStyle>
            <a:lvl1pPr indent="-342900" lvl="0" marL="457200" rtl="0" algn="l">
              <a:lnSpc>
                <a:spcPct val="90000"/>
              </a:lnSpc>
              <a:spcBef>
                <a:spcPts val="0"/>
              </a:spcBef>
              <a:spcAft>
                <a:spcPts val="0"/>
              </a:spcAft>
              <a:buClr>
                <a:schemeClr val="dk1"/>
              </a:buClr>
              <a:buSzPts val="1800"/>
              <a:buChar char="●"/>
              <a:defRPr/>
            </a:lvl1pPr>
            <a:lvl2pPr indent="-317500" lvl="1" marL="914400" rtl="0" algn="l">
              <a:lnSpc>
                <a:spcPct val="90000"/>
              </a:lnSpc>
              <a:spcBef>
                <a:spcPts val="1600"/>
              </a:spcBef>
              <a:spcAft>
                <a:spcPts val="0"/>
              </a:spcAft>
              <a:buClr>
                <a:schemeClr val="dk1"/>
              </a:buClr>
              <a:buSzPts val="1400"/>
              <a:buChar char="○"/>
              <a:defRPr/>
            </a:lvl2pPr>
            <a:lvl3pPr indent="-317500" lvl="2" marL="1371600" rtl="0" algn="l">
              <a:lnSpc>
                <a:spcPct val="90000"/>
              </a:lnSpc>
              <a:spcBef>
                <a:spcPts val="1600"/>
              </a:spcBef>
              <a:spcAft>
                <a:spcPts val="0"/>
              </a:spcAft>
              <a:buClr>
                <a:schemeClr val="dk1"/>
              </a:buClr>
              <a:buSzPts val="1400"/>
              <a:buChar char="■"/>
              <a:defRPr/>
            </a:lvl3pPr>
            <a:lvl4pPr indent="-317500" lvl="3" marL="1828800" rtl="0" algn="l">
              <a:lnSpc>
                <a:spcPct val="90000"/>
              </a:lnSpc>
              <a:spcBef>
                <a:spcPts val="1600"/>
              </a:spcBef>
              <a:spcAft>
                <a:spcPts val="0"/>
              </a:spcAft>
              <a:buClr>
                <a:schemeClr val="dk1"/>
              </a:buClr>
              <a:buSzPts val="1400"/>
              <a:buChar char="●"/>
              <a:defRPr/>
            </a:lvl4pPr>
            <a:lvl5pPr indent="-317500" lvl="4" marL="2286000" rtl="0" algn="l">
              <a:lnSpc>
                <a:spcPct val="90000"/>
              </a:lnSpc>
              <a:spcBef>
                <a:spcPts val="1600"/>
              </a:spcBef>
              <a:spcAft>
                <a:spcPts val="0"/>
              </a:spcAft>
              <a:buClr>
                <a:schemeClr val="dk1"/>
              </a:buClr>
              <a:buSzPts val="1400"/>
              <a:buChar char="○"/>
              <a:defRPr/>
            </a:lvl5pPr>
            <a:lvl6pPr indent="-317500" lvl="5" marL="2743200" rtl="0" algn="l">
              <a:lnSpc>
                <a:spcPct val="90000"/>
              </a:lnSpc>
              <a:spcBef>
                <a:spcPts val="1600"/>
              </a:spcBef>
              <a:spcAft>
                <a:spcPts val="0"/>
              </a:spcAft>
              <a:buClr>
                <a:schemeClr val="dk1"/>
              </a:buClr>
              <a:buSzPts val="1400"/>
              <a:buChar char="■"/>
              <a:defRPr/>
            </a:lvl6pPr>
            <a:lvl7pPr indent="-317500" lvl="6" marL="3200400" rtl="0" algn="l">
              <a:lnSpc>
                <a:spcPct val="90000"/>
              </a:lnSpc>
              <a:spcBef>
                <a:spcPts val="1600"/>
              </a:spcBef>
              <a:spcAft>
                <a:spcPts val="0"/>
              </a:spcAft>
              <a:buClr>
                <a:schemeClr val="dk1"/>
              </a:buClr>
              <a:buSzPts val="1400"/>
              <a:buChar char="●"/>
              <a:defRPr/>
            </a:lvl7pPr>
            <a:lvl8pPr indent="-317500" lvl="7" marL="3657600" rtl="0" algn="l">
              <a:lnSpc>
                <a:spcPct val="90000"/>
              </a:lnSpc>
              <a:spcBef>
                <a:spcPts val="1600"/>
              </a:spcBef>
              <a:spcAft>
                <a:spcPts val="0"/>
              </a:spcAft>
              <a:buClr>
                <a:schemeClr val="dk1"/>
              </a:buClr>
              <a:buSzPts val="1400"/>
              <a:buChar char="○"/>
              <a:defRPr/>
            </a:lvl8pPr>
            <a:lvl9pPr indent="-317500" lvl="8" marL="4114800" rtl="0" algn="l">
              <a:lnSpc>
                <a:spcPct val="90000"/>
              </a:lnSpc>
              <a:spcBef>
                <a:spcPts val="1600"/>
              </a:spcBef>
              <a:spcAft>
                <a:spcPts val="1600"/>
              </a:spcAft>
              <a:buClr>
                <a:schemeClr val="dk1"/>
              </a:buClr>
              <a:buSzPts val="1400"/>
              <a:buChar char="■"/>
              <a:defRPr/>
            </a:lvl9pPr>
          </a:lstStyle>
          <a:p/>
        </p:txBody>
      </p:sp>
      <p:sp>
        <p:nvSpPr>
          <p:cNvPr id="27" name="Google Shape;27;p6"/>
          <p:cNvSpPr txBox="1"/>
          <p:nvPr>
            <p:ph idx="12" type="sldNum"/>
          </p:nvPr>
        </p:nvSpPr>
        <p:spPr>
          <a:xfrm>
            <a:off x="8472458" y="6217623"/>
            <a:ext cx="548700" cy="524700"/>
          </a:xfrm>
          <a:prstGeom prst="rect">
            <a:avLst/>
          </a:prstGeom>
          <a:noFill/>
          <a:ln>
            <a:noFill/>
          </a:ln>
        </p:spPr>
        <p:txBody>
          <a:bodyPr anchorCtr="0" anchor="ctr" bIns="91425" lIns="91425" spcFirstLastPara="1" rIns="91425" wrap="square" tIns="91425">
            <a:noAutofit/>
          </a:bodyPr>
          <a:lstStyle>
            <a:lvl1pPr indent="0" lvl="0" marL="0" marR="0" rtl="0" algn="r">
              <a:spcBef>
                <a:spcPts val="0"/>
              </a:spcBef>
              <a:spcAft>
                <a:spcPts val="0"/>
              </a:spcAft>
              <a:buClr>
                <a:srgbClr val="888888"/>
              </a:buClr>
              <a:buSzPts val="900"/>
              <a:buFont typeface="Arial"/>
              <a:buNone/>
              <a:defRPr b="0" i="0" sz="900" u="none" cap="none" strike="noStrike">
                <a:solidFill>
                  <a:srgbClr val="888888"/>
                </a:solidFill>
                <a:latin typeface="Arial"/>
                <a:ea typeface="Arial"/>
                <a:cs typeface="Arial"/>
                <a:sym typeface="Arial"/>
              </a:defRPr>
            </a:lvl1pPr>
            <a:lvl2pPr indent="0" lvl="1" marL="0" marR="0" rtl="0" algn="r">
              <a:spcBef>
                <a:spcPts val="0"/>
              </a:spcBef>
              <a:spcAft>
                <a:spcPts val="0"/>
              </a:spcAft>
              <a:buClr>
                <a:srgbClr val="888888"/>
              </a:buClr>
              <a:buSzPts val="900"/>
              <a:buFont typeface="Arial"/>
              <a:buNone/>
              <a:defRPr b="0" i="0" sz="900" u="none" cap="none" strike="noStrike">
                <a:solidFill>
                  <a:srgbClr val="888888"/>
                </a:solidFill>
                <a:latin typeface="Arial"/>
                <a:ea typeface="Arial"/>
                <a:cs typeface="Arial"/>
                <a:sym typeface="Arial"/>
              </a:defRPr>
            </a:lvl2pPr>
            <a:lvl3pPr indent="0" lvl="2" marL="0" marR="0" rtl="0" algn="r">
              <a:spcBef>
                <a:spcPts val="0"/>
              </a:spcBef>
              <a:spcAft>
                <a:spcPts val="0"/>
              </a:spcAft>
              <a:buClr>
                <a:srgbClr val="888888"/>
              </a:buClr>
              <a:buSzPts val="900"/>
              <a:buFont typeface="Arial"/>
              <a:buNone/>
              <a:defRPr b="0" i="0" sz="900" u="none" cap="none" strike="noStrike">
                <a:solidFill>
                  <a:srgbClr val="888888"/>
                </a:solidFill>
                <a:latin typeface="Arial"/>
                <a:ea typeface="Arial"/>
                <a:cs typeface="Arial"/>
                <a:sym typeface="Arial"/>
              </a:defRPr>
            </a:lvl3pPr>
            <a:lvl4pPr indent="0" lvl="3" marL="0" marR="0" rtl="0" algn="r">
              <a:spcBef>
                <a:spcPts val="0"/>
              </a:spcBef>
              <a:spcAft>
                <a:spcPts val="0"/>
              </a:spcAft>
              <a:buClr>
                <a:srgbClr val="888888"/>
              </a:buClr>
              <a:buSzPts val="900"/>
              <a:buFont typeface="Arial"/>
              <a:buNone/>
              <a:defRPr b="0" i="0" sz="900" u="none" cap="none" strike="noStrike">
                <a:solidFill>
                  <a:srgbClr val="888888"/>
                </a:solidFill>
                <a:latin typeface="Arial"/>
                <a:ea typeface="Arial"/>
                <a:cs typeface="Arial"/>
                <a:sym typeface="Arial"/>
              </a:defRPr>
            </a:lvl4pPr>
            <a:lvl5pPr indent="0" lvl="4" marL="0" marR="0" rtl="0" algn="r">
              <a:spcBef>
                <a:spcPts val="0"/>
              </a:spcBef>
              <a:spcAft>
                <a:spcPts val="0"/>
              </a:spcAft>
              <a:buClr>
                <a:srgbClr val="888888"/>
              </a:buClr>
              <a:buSzPts val="900"/>
              <a:buFont typeface="Arial"/>
              <a:buNone/>
              <a:defRPr b="0" i="0" sz="900" u="none" cap="none" strike="noStrike">
                <a:solidFill>
                  <a:srgbClr val="888888"/>
                </a:solidFill>
                <a:latin typeface="Arial"/>
                <a:ea typeface="Arial"/>
                <a:cs typeface="Arial"/>
                <a:sym typeface="Arial"/>
              </a:defRPr>
            </a:lvl5pPr>
            <a:lvl6pPr indent="0" lvl="5" marL="0" marR="0" rtl="0" algn="r">
              <a:spcBef>
                <a:spcPts val="0"/>
              </a:spcBef>
              <a:spcAft>
                <a:spcPts val="0"/>
              </a:spcAft>
              <a:buClr>
                <a:srgbClr val="888888"/>
              </a:buClr>
              <a:buSzPts val="900"/>
              <a:buFont typeface="Arial"/>
              <a:buNone/>
              <a:defRPr b="0" i="0" sz="900" u="none" cap="none" strike="noStrike">
                <a:solidFill>
                  <a:srgbClr val="888888"/>
                </a:solidFill>
                <a:latin typeface="Arial"/>
                <a:ea typeface="Arial"/>
                <a:cs typeface="Arial"/>
                <a:sym typeface="Arial"/>
              </a:defRPr>
            </a:lvl6pPr>
            <a:lvl7pPr indent="0" lvl="6" marL="0" marR="0" rtl="0" algn="r">
              <a:spcBef>
                <a:spcPts val="0"/>
              </a:spcBef>
              <a:spcAft>
                <a:spcPts val="0"/>
              </a:spcAft>
              <a:buClr>
                <a:srgbClr val="888888"/>
              </a:buClr>
              <a:buSzPts val="900"/>
              <a:buFont typeface="Arial"/>
              <a:buNone/>
              <a:defRPr b="0" i="0" sz="900" u="none" cap="none" strike="noStrike">
                <a:solidFill>
                  <a:srgbClr val="888888"/>
                </a:solidFill>
                <a:latin typeface="Arial"/>
                <a:ea typeface="Arial"/>
                <a:cs typeface="Arial"/>
                <a:sym typeface="Arial"/>
              </a:defRPr>
            </a:lvl7pPr>
            <a:lvl8pPr indent="0" lvl="7" marL="0" marR="0" rtl="0" algn="r">
              <a:spcBef>
                <a:spcPts val="0"/>
              </a:spcBef>
              <a:spcAft>
                <a:spcPts val="0"/>
              </a:spcAft>
              <a:buClr>
                <a:srgbClr val="888888"/>
              </a:buClr>
              <a:buSzPts val="900"/>
              <a:buFont typeface="Arial"/>
              <a:buNone/>
              <a:defRPr b="0" i="0" sz="900" u="none" cap="none" strike="noStrike">
                <a:solidFill>
                  <a:srgbClr val="888888"/>
                </a:solidFill>
                <a:latin typeface="Arial"/>
                <a:ea typeface="Arial"/>
                <a:cs typeface="Arial"/>
                <a:sym typeface="Arial"/>
              </a:defRPr>
            </a:lvl8pPr>
            <a:lvl9pPr indent="0" lvl="8" marL="0" marR="0" rtl="0" algn="r">
              <a:spcBef>
                <a:spcPts val="0"/>
              </a:spcBef>
              <a:spcAft>
                <a:spcPts val="0"/>
              </a:spcAft>
              <a:buClr>
                <a:srgbClr val="888888"/>
              </a:buClr>
              <a:buSzPts val="900"/>
              <a:buFont typeface="Arial"/>
              <a:buNone/>
              <a:defRPr b="0" i="0" sz="9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628650" y="365125"/>
            <a:ext cx="7886700" cy="1325700"/>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3300"/>
              <a:buFont typeface="Arial"/>
              <a:buNone/>
              <a:defRPr b="0" i="0" sz="33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628650" y="1825625"/>
            <a:ext cx="7886700" cy="4351200"/>
          </a:xfrm>
          <a:prstGeom prst="rect">
            <a:avLst/>
          </a:prstGeom>
          <a:noFill/>
          <a:ln>
            <a:noFill/>
          </a:ln>
        </p:spPr>
        <p:txBody>
          <a:bodyPr anchorCtr="0" anchor="t" bIns="45700" lIns="91425" spcFirstLastPara="1" rIns="91425" wrap="square" tIns="45700">
            <a:norm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Arial"/>
                <a:ea typeface="Arial"/>
                <a:cs typeface="Arial"/>
                <a:sym typeface="Arial"/>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12" name="Google Shape;12;p1"/>
          <p:cNvSpPr txBox="1"/>
          <p:nvPr>
            <p:ph idx="10" type="dt"/>
          </p:nvPr>
        </p:nvSpPr>
        <p:spPr>
          <a:xfrm>
            <a:off x="628650" y="6581748"/>
            <a:ext cx="2057400" cy="1905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800" u="none" cap="none" strike="noStrike">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1"/>
          <p:cNvSpPr txBox="1"/>
          <p:nvPr>
            <p:ph idx="11" type="ftr"/>
          </p:nvPr>
        </p:nvSpPr>
        <p:spPr>
          <a:xfrm>
            <a:off x="3028950" y="6581748"/>
            <a:ext cx="3086100" cy="1905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800" u="none" cap="none" strike="noStrike">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1"/>
          <p:cNvSpPr txBox="1"/>
          <p:nvPr>
            <p:ph idx="12" type="sldNum"/>
          </p:nvPr>
        </p:nvSpPr>
        <p:spPr>
          <a:xfrm>
            <a:off x="6457950" y="6581748"/>
            <a:ext cx="2057400" cy="1905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800" u="none" cap="none" strike="noStrike">
                <a:solidFill>
                  <a:srgbClr val="888888"/>
                </a:solidFill>
                <a:latin typeface="Arial"/>
                <a:ea typeface="Arial"/>
                <a:cs typeface="Arial"/>
                <a:sym typeface="Arial"/>
              </a:defRPr>
            </a:lvl1pPr>
            <a:lvl2pPr indent="0" lvl="1" marL="0" marR="0" rtl="0" algn="r">
              <a:spcBef>
                <a:spcPts val="0"/>
              </a:spcBef>
              <a:buNone/>
              <a:defRPr b="0" i="0" sz="800" u="none" cap="none" strike="noStrike">
                <a:solidFill>
                  <a:srgbClr val="888888"/>
                </a:solidFill>
                <a:latin typeface="Arial"/>
                <a:ea typeface="Arial"/>
                <a:cs typeface="Arial"/>
                <a:sym typeface="Arial"/>
              </a:defRPr>
            </a:lvl2pPr>
            <a:lvl3pPr indent="0" lvl="2" marL="0" marR="0" rtl="0" algn="r">
              <a:spcBef>
                <a:spcPts val="0"/>
              </a:spcBef>
              <a:buNone/>
              <a:defRPr b="0" i="0" sz="800" u="none" cap="none" strike="noStrike">
                <a:solidFill>
                  <a:srgbClr val="888888"/>
                </a:solidFill>
                <a:latin typeface="Arial"/>
                <a:ea typeface="Arial"/>
                <a:cs typeface="Arial"/>
                <a:sym typeface="Arial"/>
              </a:defRPr>
            </a:lvl3pPr>
            <a:lvl4pPr indent="0" lvl="3" marL="0" marR="0" rtl="0" algn="r">
              <a:spcBef>
                <a:spcPts val="0"/>
              </a:spcBef>
              <a:buNone/>
              <a:defRPr b="0" i="0" sz="800" u="none" cap="none" strike="noStrike">
                <a:solidFill>
                  <a:srgbClr val="888888"/>
                </a:solidFill>
                <a:latin typeface="Arial"/>
                <a:ea typeface="Arial"/>
                <a:cs typeface="Arial"/>
                <a:sym typeface="Arial"/>
              </a:defRPr>
            </a:lvl4pPr>
            <a:lvl5pPr indent="0" lvl="4" marL="0" marR="0" rtl="0" algn="r">
              <a:spcBef>
                <a:spcPts val="0"/>
              </a:spcBef>
              <a:buNone/>
              <a:defRPr b="0" i="0" sz="800" u="none" cap="none" strike="noStrike">
                <a:solidFill>
                  <a:srgbClr val="888888"/>
                </a:solidFill>
                <a:latin typeface="Arial"/>
                <a:ea typeface="Arial"/>
                <a:cs typeface="Arial"/>
                <a:sym typeface="Arial"/>
              </a:defRPr>
            </a:lvl5pPr>
            <a:lvl6pPr indent="0" lvl="5" marL="0" marR="0" rtl="0" algn="r">
              <a:spcBef>
                <a:spcPts val="0"/>
              </a:spcBef>
              <a:buNone/>
              <a:defRPr b="0" i="0" sz="800" u="none" cap="none" strike="noStrike">
                <a:solidFill>
                  <a:srgbClr val="888888"/>
                </a:solidFill>
                <a:latin typeface="Arial"/>
                <a:ea typeface="Arial"/>
                <a:cs typeface="Arial"/>
                <a:sym typeface="Arial"/>
              </a:defRPr>
            </a:lvl6pPr>
            <a:lvl7pPr indent="0" lvl="6" marL="0" marR="0" rtl="0" algn="r">
              <a:spcBef>
                <a:spcPts val="0"/>
              </a:spcBef>
              <a:buNone/>
              <a:defRPr b="0" i="0" sz="800" u="none" cap="none" strike="noStrike">
                <a:solidFill>
                  <a:srgbClr val="888888"/>
                </a:solidFill>
                <a:latin typeface="Arial"/>
                <a:ea typeface="Arial"/>
                <a:cs typeface="Arial"/>
                <a:sym typeface="Arial"/>
              </a:defRPr>
            </a:lvl7pPr>
            <a:lvl8pPr indent="0" lvl="7" marL="0" marR="0" rtl="0" algn="r">
              <a:spcBef>
                <a:spcPts val="0"/>
              </a:spcBef>
              <a:buNone/>
              <a:defRPr b="0" i="0" sz="800" u="none" cap="none" strike="noStrike">
                <a:solidFill>
                  <a:srgbClr val="888888"/>
                </a:solidFill>
                <a:latin typeface="Arial"/>
                <a:ea typeface="Arial"/>
                <a:cs typeface="Arial"/>
                <a:sym typeface="Arial"/>
              </a:defRPr>
            </a:lvl8pPr>
            <a:lvl9pPr indent="0" lvl="8" marL="0" marR="0" rtl="0" algn="r">
              <a:spcBef>
                <a:spcPts val="0"/>
              </a:spcBef>
              <a:buNone/>
              <a:defRPr b="0" i="0" sz="8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6.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6.pn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7.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7.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7.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www.azul.com/downloads/zulu-community/" TargetMode="External"/><Relationship Id="rId4" Type="http://schemas.openxmlformats.org/officeDocument/2006/relationships/hyperlink" Target="https://www.jetbrains.com/help/idea/javafx.html#add-javafx-lib"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 name="Shape 32"/>
        <p:cNvGrpSpPr/>
        <p:nvPr/>
      </p:nvGrpSpPr>
      <p:grpSpPr>
        <a:xfrm>
          <a:off x="0" y="0"/>
          <a:ext cx="0" cy="0"/>
          <a:chOff x="0" y="0"/>
          <a:chExt cx="0" cy="0"/>
        </a:xfrm>
      </p:grpSpPr>
      <p:sp>
        <p:nvSpPr>
          <p:cNvPr id="33" name="Google Shape;33;p7"/>
          <p:cNvSpPr txBox="1"/>
          <p:nvPr>
            <p:ph type="ctrTitle"/>
          </p:nvPr>
        </p:nvSpPr>
        <p:spPr>
          <a:xfrm>
            <a:off x="3826225" y="1905000"/>
            <a:ext cx="5241600" cy="8238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4500"/>
              <a:buFont typeface="Calibri"/>
              <a:buNone/>
            </a:pPr>
            <a:r>
              <a:rPr lang="en"/>
              <a:t>Module 9 </a:t>
            </a:r>
            <a:endParaRPr/>
          </a:p>
        </p:txBody>
      </p:sp>
      <p:sp>
        <p:nvSpPr>
          <p:cNvPr id="34" name="Google Shape;34;p7"/>
          <p:cNvSpPr txBox="1"/>
          <p:nvPr>
            <p:ph idx="1" type="subTitle"/>
          </p:nvPr>
        </p:nvSpPr>
        <p:spPr>
          <a:xfrm>
            <a:off x="3080425" y="3478425"/>
            <a:ext cx="5595300" cy="14271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98989"/>
              </a:buClr>
              <a:buSzPts val="3200"/>
              <a:buNone/>
            </a:pPr>
            <a:r>
              <a:rPr lang="en" sz="3200">
                <a:solidFill>
                  <a:srgbClr val="898989"/>
                </a:solidFill>
                <a:latin typeface="Calibri"/>
                <a:ea typeface="Calibri"/>
                <a:cs typeface="Calibri"/>
                <a:sym typeface="Calibri"/>
              </a:rPr>
              <a:t>GUI, Event driven programing, and Graphics</a:t>
            </a:r>
            <a:endParaRPr sz="2800">
              <a:solidFill>
                <a:srgbClr val="898989"/>
              </a:solidFill>
            </a:endParaRP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6"/>
          <p:cNvSpPr txBox="1"/>
          <p:nvPr>
            <p:ph type="title"/>
          </p:nvPr>
        </p:nvSpPr>
        <p:spPr>
          <a:xfrm>
            <a:off x="369875" y="508933"/>
            <a:ext cx="8418300" cy="7707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dk1"/>
              </a:buClr>
              <a:buSzPts val="3300"/>
              <a:buFont typeface="Calibri"/>
              <a:buNone/>
            </a:pPr>
            <a:r>
              <a:rPr lang="en"/>
              <a:t>GUI Libraries - C#</a:t>
            </a:r>
            <a:endParaRPr/>
          </a:p>
        </p:txBody>
      </p:sp>
      <p:sp>
        <p:nvSpPr>
          <p:cNvPr id="91" name="Google Shape;91;p16"/>
          <p:cNvSpPr txBox="1"/>
          <p:nvPr>
            <p:ph idx="1" type="body"/>
          </p:nvPr>
        </p:nvSpPr>
        <p:spPr>
          <a:xfrm>
            <a:off x="369875" y="1253335"/>
            <a:ext cx="8418300" cy="5015100"/>
          </a:xfrm>
          <a:prstGeom prst="rect">
            <a:avLst/>
          </a:prstGeom>
          <a:noFill/>
          <a:ln>
            <a:noFill/>
          </a:ln>
        </p:spPr>
        <p:txBody>
          <a:bodyPr anchorCtr="0" anchor="t" bIns="91425" lIns="91425" spcFirstLastPara="1" rIns="91425" wrap="square" tIns="91425">
            <a:noAutofit/>
          </a:bodyPr>
          <a:lstStyle/>
          <a:p>
            <a:pPr indent="-177800" lvl="0" marL="171450" rtl="0" algn="l">
              <a:lnSpc>
                <a:spcPct val="90000"/>
              </a:lnSpc>
              <a:spcBef>
                <a:spcPts val="750"/>
              </a:spcBef>
              <a:spcAft>
                <a:spcPts val="0"/>
              </a:spcAft>
              <a:buClr>
                <a:schemeClr val="dk1"/>
              </a:buClr>
              <a:buSzPts val="2800"/>
              <a:buChar char="•"/>
            </a:pPr>
            <a:r>
              <a:rPr lang="en" sz="2800"/>
              <a:t>C#</a:t>
            </a:r>
            <a:endParaRPr sz="2800"/>
          </a:p>
          <a:p>
            <a:pPr indent="-171450" lvl="1" marL="514350" rtl="0" algn="l">
              <a:lnSpc>
                <a:spcPct val="90000"/>
              </a:lnSpc>
              <a:spcBef>
                <a:spcPts val="0"/>
              </a:spcBef>
              <a:spcAft>
                <a:spcPts val="0"/>
              </a:spcAft>
              <a:buClr>
                <a:schemeClr val="dk1"/>
              </a:buClr>
              <a:buSzPts val="2400"/>
              <a:buChar char="•"/>
            </a:pPr>
            <a:r>
              <a:rPr lang="en" sz="2400"/>
              <a:t>We’ll be using the Windows Forms app in Visual Studio.</a:t>
            </a:r>
            <a:endParaRPr sz="2400"/>
          </a:p>
          <a:p>
            <a:pPr indent="-171450" lvl="1" marL="514350" rtl="0" algn="l">
              <a:lnSpc>
                <a:spcPct val="90000"/>
              </a:lnSpc>
              <a:spcBef>
                <a:spcPts val="0"/>
              </a:spcBef>
              <a:spcAft>
                <a:spcPts val="0"/>
              </a:spcAft>
              <a:buClr>
                <a:schemeClr val="dk1"/>
              </a:buClr>
              <a:buSzPts val="2400"/>
              <a:buChar char="•"/>
            </a:pPr>
            <a:r>
              <a:rPr lang="en" sz="2400"/>
              <a:t>Open Visual Studio.</a:t>
            </a:r>
            <a:endParaRPr sz="2400"/>
          </a:p>
          <a:p>
            <a:pPr indent="-171450" lvl="1" marL="514350" rtl="0" algn="l">
              <a:lnSpc>
                <a:spcPct val="90000"/>
              </a:lnSpc>
              <a:spcBef>
                <a:spcPts val="0"/>
              </a:spcBef>
              <a:spcAft>
                <a:spcPts val="0"/>
              </a:spcAft>
              <a:buClr>
                <a:schemeClr val="dk1"/>
              </a:buClr>
              <a:buSzPts val="2400"/>
              <a:buChar char="•"/>
            </a:pPr>
            <a:r>
              <a:rPr lang="en" sz="2400"/>
              <a:t>Choose “New Project”, </a:t>
            </a:r>
            <a:endParaRPr sz="2400"/>
          </a:p>
          <a:p>
            <a:pPr indent="-171450" lvl="1" marL="514350" rtl="0" algn="l">
              <a:lnSpc>
                <a:spcPct val="90000"/>
              </a:lnSpc>
              <a:spcBef>
                <a:spcPts val="0"/>
              </a:spcBef>
              <a:spcAft>
                <a:spcPts val="0"/>
              </a:spcAft>
              <a:buClr>
                <a:schemeClr val="dk1"/>
              </a:buClr>
              <a:buSzPts val="2400"/>
              <a:buChar char="•"/>
            </a:pPr>
            <a:r>
              <a:rPr lang="en" sz="2400"/>
              <a:t>Click on “Windows Forms Application” </a:t>
            </a:r>
            <a:endParaRPr sz="2400"/>
          </a:p>
          <a:p>
            <a:pPr indent="-171450" lvl="1" marL="514350" rtl="0" algn="l">
              <a:lnSpc>
                <a:spcPct val="90000"/>
              </a:lnSpc>
              <a:spcBef>
                <a:spcPts val="0"/>
              </a:spcBef>
              <a:spcAft>
                <a:spcPts val="0"/>
              </a:spcAft>
              <a:buClr>
                <a:schemeClr val="dk1"/>
              </a:buClr>
              <a:buSzPts val="2400"/>
              <a:buChar char="•"/>
            </a:pPr>
            <a:r>
              <a:rPr lang="en" sz="2400"/>
              <a:t>Give it a name.</a:t>
            </a:r>
            <a:endParaRPr sz="2400"/>
          </a:p>
          <a:p>
            <a:pPr indent="-171450" lvl="1" marL="514350" rtl="0" algn="l">
              <a:lnSpc>
                <a:spcPct val="90000"/>
              </a:lnSpc>
              <a:spcBef>
                <a:spcPts val="0"/>
              </a:spcBef>
              <a:spcAft>
                <a:spcPts val="0"/>
              </a:spcAft>
              <a:buClr>
                <a:schemeClr val="dk1"/>
              </a:buClr>
              <a:buSzPts val="2400"/>
              <a:buChar char="•"/>
            </a:pPr>
            <a:r>
              <a:rPr lang="en" sz="2400"/>
              <a:t>Now if you run the project, you should see your hello world window.</a:t>
            </a:r>
            <a:endParaRPr sz="24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7"/>
          <p:cNvSpPr txBox="1"/>
          <p:nvPr>
            <p:ph type="title"/>
          </p:nvPr>
        </p:nvSpPr>
        <p:spPr>
          <a:xfrm>
            <a:off x="369875" y="508933"/>
            <a:ext cx="8418300" cy="7707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dk1"/>
              </a:buClr>
              <a:buSzPts val="3300"/>
              <a:buFont typeface="Calibri"/>
              <a:buNone/>
            </a:pPr>
            <a:r>
              <a:rPr lang="en" sz="3200"/>
              <a:t>Understanding how to lay things out</a:t>
            </a:r>
            <a:endParaRPr sz="3200"/>
          </a:p>
        </p:txBody>
      </p:sp>
      <p:sp>
        <p:nvSpPr>
          <p:cNvPr id="97" name="Google Shape;97;p17"/>
          <p:cNvSpPr txBox="1"/>
          <p:nvPr>
            <p:ph idx="1" type="body"/>
          </p:nvPr>
        </p:nvSpPr>
        <p:spPr>
          <a:xfrm>
            <a:off x="369875" y="1501775"/>
            <a:ext cx="8418300" cy="4766700"/>
          </a:xfrm>
          <a:prstGeom prst="rect">
            <a:avLst/>
          </a:prstGeom>
          <a:noFill/>
          <a:ln>
            <a:noFill/>
          </a:ln>
        </p:spPr>
        <p:txBody>
          <a:bodyPr anchorCtr="0" anchor="t" bIns="91425" lIns="91425" spcFirstLastPara="1" rIns="91425" wrap="square" tIns="91425">
            <a:noAutofit/>
          </a:bodyPr>
          <a:lstStyle/>
          <a:p>
            <a:pPr indent="-171450" lvl="0" marL="171450" rtl="0" algn="l">
              <a:lnSpc>
                <a:spcPct val="90000"/>
              </a:lnSpc>
              <a:spcBef>
                <a:spcPts val="750"/>
              </a:spcBef>
              <a:spcAft>
                <a:spcPts val="0"/>
              </a:spcAft>
              <a:buClr>
                <a:schemeClr val="dk1"/>
              </a:buClr>
              <a:buSzPts val="2100"/>
              <a:buChar char="•"/>
            </a:pPr>
            <a:r>
              <a:rPr lang="en" sz="2400"/>
              <a:t>The hello world window that popped up is referred to as a stage.</a:t>
            </a:r>
            <a:endParaRPr sz="2400"/>
          </a:p>
          <a:p>
            <a:pPr indent="-336550" lvl="1" marL="514350" rtl="0" algn="l">
              <a:lnSpc>
                <a:spcPct val="90000"/>
              </a:lnSpc>
              <a:spcBef>
                <a:spcPts val="0"/>
              </a:spcBef>
              <a:spcAft>
                <a:spcPts val="0"/>
              </a:spcAft>
              <a:buClr>
                <a:schemeClr val="dk1"/>
              </a:buClr>
              <a:buSzPts val="1700"/>
              <a:buChar char="•"/>
            </a:pPr>
            <a:r>
              <a:rPr lang="en"/>
              <a:t>Any window is a stage, you can have multiple windows.</a:t>
            </a:r>
            <a:endParaRPr/>
          </a:p>
          <a:p>
            <a:pPr indent="-228600" lvl="1" marL="514350" rtl="0" algn="l">
              <a:lnSpc>
                <a:spcPct val="90000"/>
              </a:lnSpc>
              <a:spcBef>
                <a:spcPts val="0"/>
              </a:spcBef>
              <a:spcAft>
                <a:spcPts val="0"/>
              </a:spcAft>
              <a:buClr>
                <a:schemeClr val="dk1"/>
              </a:buClr>
              <a:buSzPts val="1700"/>
              <a:buNone/>
            </a:pPr>
            <a:r>
              <a:t/>
            </a:r>
            <a:endParaRPr/>
          </a:p>
          <a:p>
            <a:pPr indent="-171450" lvl="0" marL="171450" rtl="0" algn="l">
              <a:lnSpc>
                <a:spcPct val="90000"/>
              </a:lnSpc>
              <a:spcBef>
                <a:spcPts val="750"/>
              </a:spcBef>
              <a:spcAft>
                <a:spcPts val="0"/>
              </a:spcAft>
              <a:buClr>
                <a:schemeClr val="dk1"/>
              </a:buClr>
              <a:buSzPts val="2100"/>
              <a:buChar char="•"/>
            </a:pPr>
            <a:r>
              <a:rPr lang="en" sz="2400"/>
              <a:t>A stage can only have one Scene visible at any given time.  Also each scene can only be applied to a single Stage at any moment.  You can however define multiple scenes.</a:t>
            </a:r>
            <a:endParaRPr/>
          </a:p>
          <a:p>
            <a:pPr indent="-38100" lvl="0" marL="171450" rtl="0" algn="l">
              <a:lnSpc>
                <a:spcPct val="90000"/>
              </a:lnSpc>
              <a:spcBef>
                <a:spcPts val="750"/>
              </a:spcBef>
              <a:spcAft>
                <a:spcPts val="0"/>
              </a:spcAft>
              <a:buClr>
                <a:schemeClr val="dk1"/>
              </a:buClr>
              <a:buSzPts val="2100"/>
              <a:buNone/>
            </a:pPr>
            <a:r>
              <a:t/>
            </a:r>
            <a:endParaRPr sz="2400"/>
          </a:p>
          <a:p>
            <a:pPr indent="-171450" lvl="0" marL="171450" rtl="0" algn="l">
              <a:lnSpc>
                <a:spcPct val="90000"/>
              </a:lnSpc>
              <a:spcBef>
                <a:spcPts val="750"/>
              </a:spcBef>
              <a:spcAft>
                <a:spcPts val="0"/>
              </a:spcAft>
              <a:buClr>
                <a:schemeClr val="dk1"/>
              </a:buClr>
              <a:buSzPts val="2100"/>
              <a:buChar char="•"/>
            </a:pPr>
            <a:r>
              <a:rPr lang="en" sz="2400"/>
              <a:t>Scenes typically have a layout:</a:t>
            </a:r>
            <a:endParaRPr sz="2400"/>
          </a:p>
          <a:p>
            <a:pPr indent="-336550" lvl="1" marL="514350" rtl="0" algn="l">
              <a:lnSpc>
                <a:spcPct val="90000"/>
              </a:lnSpc>
              <a:spcBef>
                <a:spcPts val="0"/>
              </a:spcBef>
              <a:spcAft>
                <a:spcPts val="0"/>
              </a:spcAft>
              <a:buClr>
                <a:schemeClr val="dk1"/>
              </a:buClr>
              <a:buSzPts val="1700"/>
              <a:buChar char="•"/>
            </a:pPr>
            <a:r>
              <a:rPr lang="en"/>
              <a:t>e.g. GridPane, TilePane, TabPane, ScrollPane, Hbox, Vbox Group</a:t>
            </a:r>
            <a:endParaRPr/>
          </a:p>
          <a:p>
            <a:pPr indent="-171450" lvl="0" marL="171450" rtl="0" algn="l">
              <a:lnSpc>
                <a:spcPct val="90000"/>
              </a:lnSpc>
              <a:spcBef>
                <a:spcPts val="750"/>
              </a:spcBef>
              <a:spcAft>
                <a:spcPts val="0"/>
              </a:spcAft>
              <a:buClr>
                <a:schemeClr val="dk1"/>
              </a:buClr>
              <a:buSzPts val="2100"/>
              <a:buChar char="•"/>
            </a:pPr>
            <a:r>
              <a:rPr lang="en" sz="2400"/>
              <a:t>Layouts have objects in them.</a:t>
            </a:r>
            <a:endParaRPr sz="2400"/>
          </a:p>
          <a:p>
            <a:pPr indent="-336550" lvl="1" marL="514350" rtl="0" algn="l">
              <a:lnSpc>
                <a:spcPct val="90000"/>
              </a:lnSpc>
              <a:spcBef>
                <a:spcPts val="0"/>
              </a:spcBef>
              <a:spcAft>
                <a:spcPts val="0"/>
              </a:spcAft>
              <a:buClr>
                <a:schemeClr val="dk1"/>
              </a:buClr>
              <a:buSzPts val="1700"/>
              <a:buChar char="•"/>
            </a:pPr>
            <a:r>
              <a:rPr lang="en"/>
              <a:t>e.g. Labels, Canvas, Tables, TextAreas etc.</a:t>
            </a:r>
            <a:endParaRPr/>
          </a:p>
        </p:txBody>
      </p:sp>
      <p:pic>
        <p:nvPicPr>
          <p:cNvPr descr="Java Logo" id="98" name="Google Shape;98;p17"/>
          <p:cNvPicPr preferRelativeResize="0"/>
          <p:nvPr/>
        </p:nvPicPr>
        <p:blipFill rotWithShape="1">
          <a:blip r:embed="rId3">
            <a:alphaModFix/>
          </a:blip>
          <a:srcRect b="0" l="0" r="0" t="0"/>
          <a:stretch/>
        </p:blipFill>
        <p:spPr>
          <a:xfrm>
            <a:off x="7486650" y="428460"/>
            <a:ext cx="1074856" cy="1073316"/>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8"/>
          <p:cNvSpPr txBox="1"/>
          <p:nvPr>
            <p:ph type="title"/>
          </p:nvPr>
        </p:nvSpPr>
        <p:spPr>
          <a:xfrm>
            <a:off x="369875" y="508933"/>
            <a:ext cx="8418300" cy="7707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dk1"/>
              </a:buClr>
              <a:buSzPts val="2700"/>
              <a:buFont typeface="Calibri"/>
              <a:buNone/>
            </a:pPr>
            <a:r>
              <a:rPr lang="en" sz="2200"/>
              <a:t>We are going to begin by drawing some basic shapes</a:t>
            </a:r>
            <a:endParaRPr sz="2200"/>
          </a:p>
        </p:txBody>
      </p:sp>
      <p:sp>
        <p:nvSpPr>
          <p:cNvPr id="104" name="Google Shape;104;p18"/>
          <p:cNvSpPr txBox="1"/>
          <p:nvPr>
            <p:ph idx="1" type="body"/>
          </p:nvPr>
        </p:nvSpPr>
        <p:spPr>
          <a:xfrm>
            <a:off x="369875" y="1253335"/>
            <a:ext cx="8418300" cy="5015100"/>
          </a:xfrm>
          <a:prstGeom prst="rect">
            <a:avLst/>
          </a:prstGeom>
          <a:noFill/>
          <a:ln>
            <a:noFill/>
          </a:ln>
        </p:spPr>
        <p:txBody>
          <a:bodyPr anchorCtr="0" anchor="t" bIns="91425" lIns="91425" spcFirstLastPara="1" rIns="91425" wrap="square" tIns="91425">
            <a:noAutofit/>
          </a:bodyPr>
          <a:lstStyle/>
          <a:p>
            <a:pPr indent="-177800" lvl="0" marL="171450" rtl="0" algn="l">
              <a:lnSpc>
                <a:spcPct val="90000"/>
              </a:lnSpc>
              <a:spcBef>
                <a:spcPts val="750"/>
              </a:spcBef>
              <a:spcAft>
                <a:spcPts val="0"/>
              </a:spcAft>
              <a:buClr>
                <a:schemeClr val="dk1"/>
              </a:buClr>
              <a:buSzPts val="2800"/>
              <a:buChar char="•"/>
            </a:pPr>
            <a:r>
              <a:rPr lang="en" sz="2800"/>
              <a:t>Java:</a:t>
            </a:r>
            <a:endParaRPr sz="2800"/>
          </a:p>
          <a:p>
            <a:pPr indent="-171450" lvl="1" marL="514350" rtl="0" algn="l">
              <a:lnSpc>
                <a:spcPct val="90000"/>
              </a:lnSpc>
              <a:spcBef>
                <a:spcPts val="0"/>
              </a:spcBef>
              <a:spcAft>
                <a:spcPts val="0"/>
              </a:spcAft>
              <a:buClr>
                <a:schemeClr val="dk1"/>
              </a:buClr>
              <a:buSzPts val="2400"/>
              <a:buChar char="•"/>
            </a:pPr>
            <a:r>
              <a:rPr lang="en" sz="2400"/>
              <a:t>You main method will call Application.launch(args) </a:t>
            </a:r>
            <a:endParaRPr sz="2400"/>
          </a:p>
          <a:p>
            <a:pPr indent="-171450" lvl="1" marL="514350" rtl="0" algn="l">
              <a:lnSpc>
                <a:spcPct val="90000"/>
              </a:lnSpc>
              <a:spcBef>
                <a:spcPts val="0"/>
              </a:spcBef>
              <a:spcAft>
                <a:spcPts val="0"/>
              </a:spcAft>
              <a:buClr>
                <a:schemeClr val="dk1"/>
              </a:buClr>
              <a:buSzPts val="2400"/>
              <a:buChar char="•"/>
            </a:pPr>
            <a:r>
              <a:rPr lang="en" sz="2400"/>
              <a:t>Next create a new class which extends the object Application </a:t>
            </a:r>
            <a:endParaRPr sz="2400"/>
          </a:p>
          <a:p>
            <a:pPr indent="-171450" lvl="2" marL="857250" rtl="0" algn="l">
              <a:lnSpc>
                <a:spcPct val="90000"/>
              </a:lnSpc>
              <a:spcBef>
                <a:spcPts val="0"/>
              </a:spcBef>
              <a:spcAft>
                <a:spcPts val="0"/>
              </a:spcAft>
              <a:buClr>
                <a:schemeClr val="dk1"/>
              </a:buClr>
              <a:buSzPts val="2000"/>
              <a:buChar char="•"/>
            </a:pPr>
            <a:r>
              <a:rPr lang="en" sz="2000"/>
              <a:t>You’ll override public void start(Stage primaryStage)</a:t>
            </a:r>
            <a:endParaRPr sz="2000"/>
          </a:p>
          <a:p>
            <a:pPr indent="-171450" lvl="3" marL="1200150" rtl="0" algn="l">
              <a:lnSpc>
                <a:spcPct val="90000"/>
              </a:lnSpc>
              <a:spcBef>
                <a:spcPts val="0"/>
              </a:spcBef>
              <a:spcAft>
                <a:spcPts val="0"/>
              </a:spcAft>
              <a:buClr>
                <a:schemeClr val="dk1"/>
              </a:buClr>
              <a:buSzPts val="1800"/>
              <a:buChar char="•"/>
            </a:pPr>
            <a:r>
              <a:rPr lang="en" sz="1800"/>
              <a:t>The variable of type Stage that you take in will be your primary window.</a:t>
            </a:r>
            <a:endParaRPr sz="1800"/>
          </a:p>
          <a:p>
            <a:pPr indent="-171450" lvl="2" marL="857250" rtl="0" algn="l">
              <a:lnSpc>
                <a:spcPct val="90000"/>
              </a:lnSpc>
              <a:spcBef>
                <a:spcPts val="0"/>
              </a:spcBef>
              <a:spcAft>
                <a:spcPts val="0"/>
              </a:spcAft>
              <a:buClr>
                <a:schemeClr val="dk1"/>
              </a:buClr>
              <a:buSzPts val="2000"/>
              <a:buChar char="•"/>
            </a:pPr>
            <a:r>
              <a:rPr lang="en" sz="2000"/>
              <a:t>Next you’ll define a layout (e.g. group)</a:t>
            </a:r>
            <a:endParaRPr sz="2000"/>
          </a:p>
          <a:p>
            <a:pPr indent="-171450" lvl="2" marL="857250" rtl="0" algn="l">
              <a:lnSpc>
                <a:spcPct val="90000"/>
              </a:lnSpc>
              <a:spcBef>
                <a:spcPts val="0"/>
              </a:spcBef>
              <a:spcAft>
                <a:spcPts val="0"/>
              </a:spcAft>
              <a:buClr>
                <a:schemeClr val="dk1"/>
              </a:buClr>
              <a:buSzPts val="2000"/>
              <a:buChar char="•"/>
            </a:pPr>
            <a:r>
              <a:rPr lang="en" sz="2000"/>
              <a:t>Add a canvas to the group</a:t>
            </a:r>
            <a:endParaRPr sz="2000"/>
          </a:p>
          <a:p>
            <a:pPr indent="-171450" lvl="2" marL="857250" rtl="0" algn="l">
              <a:lnSpc>
                <a:spcPct val="90000"/>
              </a:lnSpc>
              <a:spcBef>
                <a:spcPts val="0"/>
              </a:spcBef>
              <a:spcAft>
                <a:spcPts val="0"/>
              </a:spcAft>
              <a:buClr>
                <a:schemeClr val="dk1"/>
              </a:buClr>
              <a:buSzPts val="2000"/>
              <a:buChar char="•"/>
            </a:pPr>
            <a:r>
              <a:rPr lang="en" sz="2000"/>
              <a:t>Draw on the canvas </a:t>
            </a:r>
            <a:endParaRPr sz="2000"/>
          </a:p>
          <a:p>
            <a:pPr indent="-171450" lvl="2" marL="857250" rtl="0" algn="l">
              <a:lnSpc>
                <a:spcPct val="90000"/>
              </a:lnSpc>
              <a:spcBef>
                <a:spcPts val="0"/>
              </a:spcBef>
              <a:spcAft>
                <a:spcPts val="0"/>
              </a:spcAft>
              <a:buClr>
                <a:schemeClr val="dk1"/>
              </a:buClr>
              <a:buSzPts val="2000"/>
              <a:buChar char="•"/>
            </a:pPr>
            <a:r>
              <a:rPr lang="en" sz="2000"/>
              <a:t>Add the group to the scene.</a:t>
            </a:r>
            <a:endParaRPr sz="2000"/>
          </a:p>
          <a:p>
            <a:pPr indent="-171450" lvl="2" marL="857250" rtl="0" algn="l">
              <a:lnSpc>
                <a:spcPct val="90000"/>
              </a:lnSpc>
              <a:spcBef>
                <a:spcPts val="0"/>
              </a:spcBef>
              <a:spcAft>
                <a:spcPts val="0"/>
              </a:spcAft>
              <a:buClr>
                <a:schemeClr val="dk1"/>
              </a:buClr>
              <a:buSzPts val="2000"/>
              <a:buChar char="•"/>
            </a:pPr>
            <a:r>
              <a:rPr lang="en" sz="2000"/>
              <a:t>Set the stage to the scene</a:t>
            </a:r>
            <a:endParaRPr sz="2000"/>
          </a:p>
          <a:p>
            <a:pPr indent="-171450" lvl="2" marL="857250" rtl="0" algn="l">
              <a:lnSpc>
                <a:spcPct val="90000"/>
              </a:lnSpc>
              <a:spcBef>
                <a:spcPts val="0"/>
              </a:spcBef>
              <a:spcAft>
                <a:spcPts val="0"/>
              </a:spcAft>
              <a:buClr>
                <a:schemeClr val="dk1"/>
              </a:buClr>
              <a:buSzPts val="2000"/>
              <a:buChar char="•"/>
            </a:pPr>
            <a:r>
              <a:rPr lang="en" sz="2000"/>
              <a:t>Ask the stage to show.</a:t>
            </a:r>
            <a:endParaRPr sz="2000"/>
          </a:p>
        </p:txBody>
      </p:sp>
      <p:pic>
        <p:nvPicPr>
          <p:cNvPr descr="Java Logo" id="105" name="Google Shape;105;p18"/>
          <p:cNvPicPr preferRelativeResize="0"/>
          <p:nvPr/>
        </p:nvPicPr>
        <p:blipFill rotWithShape="1">
          <a:blip r:embed="rId3">
            <a:alphaModFix/>
          </a:blip>
          <a:srcRect b="0" l="0" r="0" t="0"/>
          <a:stretch/>
        </p:blipFill>
        <p:spPr>
          <a:xfrm>
            <a:off x="7486650" y="428460"/>
            <a:ext cx="1074856" cy="1073316"/>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9"/>
          <p:cNvSpPr txBox="1"/>
          <p:nvPr>
            <p:ph type="title"/>
          </p:nvPr>
        </p:nvSpPr>
        <p:spPr>
          <a:xfrm>
            <a:off x="369875" y="508933"/>
            <a:ext cx="8418300" cy="7707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dk1"/>
              </a:buClr>
              <a:buSzPts val="2800"/>
              <a:buFont typeface="Calibri"/>
              <a:buNone/>
            </a:pPr>
            <a:r>
              <a:rPr lang="en"/>
              <a:t>Java Code</a:t>
            </a:r>
            <a:endParaRPr/>
          </a:p>
        </p:txBody>
      </p:sp>
      <p:sp>
        <p:nvSpPr>
          <p:cNvPr id="111" name="Google Shape;111;p19"/>
          <p:cNvSpPr txBox="1"/>
          <p:nvPr>
            <p:ph idx="1" type="body"/>
          </p:nvPr>
        </p:nvSpPr>
        <p:spPr>
          <a:xfrm>
            <a:off x="369875" y="1253335"/>
            <a:ext cx="8418300" cy="5015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1600"/>
              </a:spcAft>
              <a:buClr>
                <a:schemeClr val="dk1"/>
              </a:buClr>
              <a:buSzPts val="1800"/>
              <a:buNone/>
            </a:pPr>
            <a:r>
              <a:rPr lang="en" sz="1800"/>
              <a:t>public class Main extends Application {</a:t>
            </a:r>
            <a:br>
              <a:rPr lang="en" sz="1800"/>
            </a:br>
            <a:r>
              <a:rPr lang="en" sz="1800"/>
              <a:t>  @Override</a:t>
            </a:r>
            <a:br>
              <a:rPr lang="en" sz="1800"/>
            </a:br>
            <a:r>
              <a:rPr lang="en" sz="1800"/>
              <a:t>  public void start(Stage primaryStage) throws Exception{</a:t>
            </a:r>
            <a:br>
              <a:rPr lang="en" sz="1800"/>
            </a:br>
            <a:r>
              <a:rPr lang="en" sz="1800"/>
              <a:t>      Group root = new Group();</a:t>
            </a:r>
            <a:br>
              <a:rPr lang="en" sz="1800"/>
            </a:br>
            <a:r>
              <a:rPr lang="en" sz="1800"/>
              <a:t>      Canvas canvas1=new Canvas(300,250);</a:t>
            </a:r>
            <a:br>
              <a:rPr lang="en" sz="1800"/>
            </a:br>
            <a:r>
              <a:rPr lang="en" sz="1800"/>
              <a:t>      GraphicsContext gc= canvas1.getGraphicsContext2D();</a:t>
            </a:r>
            <a:br>
              <a:rPr lang="en" sz="1800"/>
            </a:br>
            <a:r>
              <a:rPr lang="en" sz="1800"/>
              <a:t>      gc.fillOval(10,60,30,30);</a:t>
            </a:r>
            <a:br>
              <a:rPr lang="en" sz="1800"/>
            </a:br>
            <a:r>
              <a:rPr lang="en" sz="1800"/>
              <a:t>      gc.setLineWidth(5);</a:t>
            </a:r>
            <a:br>
              <a:rPr lang="en" sz="1800"/>
            </a:br>
            <a:r>
              <a:rPr lang="en" sz="1800"/>
              <a:t>      gc.strokeLine(40,10,10,40);</a:t>
            </a:r>
            <a:br>
              <a:rPr lang="en" sz="1800"/>
            </a:br>
            <a:r>
              <a:rPr lang="en" sz="1800"/>
              <a:t>      root.getChildren().add(canvas1);</a:t>
            </a:r>
            <a:br>
              <a:rPr lang="en" sz="1800"/>
            </a:br>
            <a:r>
              <a:rPr lang="en" sz="1800"/>
              <a:t>      Scene scene1=new Scene(root);</a:t>
            </a:r>
            <a:br>
              <a:rPr lang="en" sz="1800"/>
            </a:br>
            <a:r>
              <a:rPr lang="en" sz="1800"/>
              <a:t>      primaryStage.setScene(scene1);</a:t>
            </a:r>
            <a:br>
              <a:rPr lang="en" sz="1800"/>
            </a:br>
            <a:r>
              <a:rPr lang="en" sz="1800"/>
              <a:t>      primaryStage.show();</a:t>
            </a:r>
            <a:br>
              <a:rPr lang="en" sz="1800"/>
            </a:br>
            <a:r>
              <a:rPr lang="en" sz="1800"/>
              <a:t>  }</a:t>
            </a:r>
            <a:br>
              <a:rPr lang="en" sz="1800"/>
            </a:br>
            <a:r>
              <a:rPr lang="en" sz="1800"/>
              <a:t>  public static void main(String[] args) {</a:t>
            </a:r>
            <a:br>
              <a:rPr lang="en" sz="1800"/>
            </a:br>
            <a:r>
              <a:rPr lang="en" sz="1800"/>
              <a:t>      launch(args);</a:t>
            </a:r>
            <a:br>
              <a:rPr lang="en" sz="1800"/>
            </a:br>
            <a:r>
              <a:rPr lang="en" sz="1800"/>
              <a:t>  }</a:t>
            </a:r>
            <a:br>
              <a:rPr lang="en" sz="1800"/>
            </a:br>
            <a:r>
              <a:rPr lang="en" sz="1800"/>
              <a:t>}</a:t>
            </a:r>
            <a:endParaRPr sz="1800"/>
          </a:p>
        </p:txBody>
      </p:sp>
      <p:sp>
        <p:nvSpPr>
          <p:cNvPr id="112" name="Google Shape;112;p19"/>
          <p:cNvSpPr txBox="1"/>
          <p:nvPr/>
        </p:nvSpPr>
        <p:spPr>
          <a:xfrm>
            <a:off x="4337675" y="3268700"/>
            <a:ext cx="4450500" cy="16437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spcBef>
                <a:spcPts val="0"/>
              </a:spcBef>
              <a:spcAft>
                <a:spcPts val="1600"/>
              </a:spcAft>
              <a:buNone/>
            </a:pPr>
            <a:r>
              <a:rPr b="0" i="0" lang="en" sz="1600" u="none" cap="none" strike="noStrike">
                <a:solidFill>
                  <a:schemeClr val="dk2"/>
                </a:solidFill>
                <a:latin typeface="Arial"/>
                <a:ea typeface="Arial"/>
                <a:cs typeface="Arial"/>
                <a:sym typeface="Arial"/>
              </a:rPr>
              <a:t>import javafx.application.Application;</a:t>
            </a:r>
            <a:br>
              <a:rPr b="0" i="0" lang="en" sz="1600" u="none" cap="none" strike="noStrike">
                <a:solidFill>
                  <a:schemeClr val="dk2"/>
                </a:solidFill>
                <a:latin typeface="Arial"/>
                <a:ea typeface="Arial"/>
                <a:cs typeface="Arial"/>
                <a:sym typeface="Arial"/>
              </a:rPr>
            </a:br>
            <a:r>
              <a:rPr b="0" i="0" lang="en" sz="1600" u="none" cap="none" strike="noStrike">
                <a:solidFill>
                  <a:schemeClr val="dk2"/>
                </a:solidFill>
                <a:latin typeface="Arial"/>
                <a:ea typeface="Arial"/>
                <a:cs typeface="Arial"/>
                <a:sym typeface="Arial"/>
              </a:rPr>
              <a:t>import javafx.scene.Group;</a:t>
            </a:r>
            <a:br>
              <a:rPr b="0" i="0" lang="en" sz="1600" u="none" cap="none" strike="noStrike">
                <a:solidFill>
                  <a:schemeClr val="dk2"/>
                </a:solidFill>
                <a:latin typeface="Arial"/>
                <a:ea typeface="Arial"/>
                <a:cs typeface="Arial"/>
                <a:sym typeface="Arial"/>
              </a:rPr>
            </a:br>
            <a:r>
              <a:rPr b="0" i="0" lang="en" sz="1600" u="none" cap="none" strike="noStrike">
                <a:solidFill>
                  <a:schemeClr val="dk2"/>
                </a:solidFill>
                <a:latin typeface="Arial"/>
                <a:ea typeface="Arial"/>
                <a:cs typeface="Arial"/>
                <a:sym typeface="Arial"/>
              </a:rPr>
              <a:t>import javafx.scene.Scene;</a:t>
            </a:r>
            <a:br>
              <a:rPr b="0" i="0" lang="en" sz="1600" u="none" cap="none" strike="noStrike">
                <a:solidFill>
                  <a:schemeClr val="dk2"/>
                </a:solidFill>
                <a:latin typeface="Arial"/>
                <a:ea typeface="Arial"/>
                <a:cs typeface="Arial"/>
                <a:sym typeface="Arial"/>
              </a:rPr>
            </a:br>
            <a:r>
              <a:rPr b="0" i="0" lang="en" sz="1600" u="none" cap="none" strike="noStrike">
                <a:solidFill>
                  <a:schemeClr val="dk2"/>
                </a:solidFill>
                <a:latin typeface="Arial"/>
                <a:ea typeface="Arial"/>
                <a:cs typeface="Arial"/>
                <a:sym typeface="Arial"/>
              </a:rPr>
              <a:t>import javafx.scene.canvas.Canvas;</a:t>
            </a:r>
            <a:br>
              <a:rPr b="0" i="0" lang="en" sz="1600" u="none" cap="none" strike="noStrike">
                <a:solidFill>
                  <a:schemeClr val="dk2"/>
                </a:solidFill>
                <a:latin typeface="Arial"/>
                <a:ea typeface="Arial"/>
                <a:cs typeface="Arial"/>
                <a:sym typeface="Arial"/>
              </a:rPr>
            </a:br>
            <a:r>
              <a:rPr b="0" i="0" lang="en" sz="1600" u="none" cap="none" strike="noStrike">
                <a:solidFill>
                  <a:schemeClr val="dk2"/>
                </a:solidFill>
                <a:latin typeface="Arial"/>
                <a:ea typeface="Arial"/>
                <a:cs typeface="Arial"/>
                <a:sym typeface="Arial"/>
              </a:rPr>
              <a:t>import javafx.scene.canvas.GraphicsContext;</a:t>
            </a:r>
            <a:br>
              <a:rPr b="0" i="0" lang="en" sz="1600" u="none" cap="none" strike="noStrike">
                <a:solidFill>
                  <a:schemeClr val="dk2"/>
                </a:solidFill>
                <a:latin typeface="Arial"/>
                <a:ea typeface="Arial"/>
                <a:cs typeface="Arial"/>
                <a:sym typeface="Arial"/>
              </a:rPr>
            </a:br>
            <a:r>
              <a:rPr b="0" i="0" lang="en" sz="1600" u="none" cap="none" strike="noStrike">
                <a:solidFill>
                  <a:schemeClr val="dk2"/>
                </a:solidFill>
                <a:latin typeface="Arial"/>
                <a:ea typeface="Arial"/>
                <a:cs typeface="Arial"/>
                <a:sym typeface="Arial"/>
              </a:rPr>
              <a:t>import javafx.stage.Stage;</a:t>
            </a:r>
            <a:endParaRPr b="0" i="0" sz="1200" u="none" cap="none" strike="noStrike">
              <a:solidFill>
                <a:schemeClr val="dk1"/>
              </a:solidFill>
              <a:latin typeface="Arial"/>
              <a:ea typeface="Arial"/>
              <a:cs typeface="Arial"/>
              <a:sym typeface="Arial"/>
            </a:endParaRPr>
          </a:p>
        </p:txBody>
      </p:sp>
      <p:pic>
        <p:nvPicPr>
          <p:cNvPr id="113" name="Google Shape;113;p19"/>
          <p:cNvPicPr preferRelativeResize="0"/>
          <p:nvPr/>
        </p:nvPicPr>
        <p:blipFill rotWithShape="1">
          <a:blip r:embed="rId3">
            <a:alphaModFix/>
          </a:blip>
          <a:srcRect b="0" l="0" r="0" t="0"/>
          <a:stretch/>
        </p:blipFill>
        <p:spPr>
          <a:xfrm>
            <a:off x="6391800" y="599709"/>
            <a:ext cx="2170700" cy="2026950"/>
          </a:xfrm>
          <a:prstGeom prst="rect">
            <a:avLst/>
          </a:prstGeom>
          <a:noFill/>
          <a:ln>
            <a:noFill/>
          </a:ln>
        </p:spPr>
      </p:pic>
      <p:pic>
        <p:nvPicPr>
          <p:cNvPr descr="Java Logo" id="114" name="Google Shape;114;p19"/>
          <p:cNvPicPr preferRelativeResize="0"/>
          <p:nvPr/>
        </p:nvPicPr>
        <p:blipFill rotWithShape="1">
          <a:blip r:embed="rId4">
            <a:alphaModFix/>
          </a:blip>
          <a:srcRect b="0" l="0" r="0" t="0"/>
          <a:stretch/>
        </p:blipFill>
        <p:spPr>
          <a:xfrm>
            <a:off x="4779125" y="508935"/>
            <a:ext cx="1074856" cy="1073316"/>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0"/>
          <p:cNvSpPr txBox="1"/>
          <p:nvPr>
            <p:ph type="title"/>
          </p:nvPr>
        </p:nvSpPr>
        <p:spPr>
          <a:xfrm>
            <a:off x="369875" y="508933"/>
            <a:ext cx="8418300" cy="7707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dk1"/>
              </a:buClr>
              <a:buSzPts val="3300"/>
              <a:buFont typeface="Calibri"/>
              <a:buNone/>
            </a:pPr>
            <a:r>
              <a:rPr lang="en"/>
              <a:t>C# code is simpler</a:t>
            </a:r>
            <a:endParaRPr/>
          </a:p>
        </p:txBody>
      </p:sp>
      <p:sp>
        <p:nvSpPr>
          <p:cNvPr id="120" name="Google Shape;120;p20"/>
          <p:cNvSpPr txBox="1"/>
          <p:nvPr>
            <p:ph idx="1" type="body"/>
          </p:nvPr>
        </p:nvSpPr>
        <p:spPr>
          <a:xfrm>
            <a:off x="369875" y="1253335"/>
            <a:ext cx="8418300" cy="5015100"/>
          </a:xfrm>
          <a:prstGeom prst="rect">
            <a:avLst/>
          </a:prstGeom>
          <a:noFill/>
          <a:ln>
            <a:noFill/>
          </a:ln>
        </p:spPr>
        <p:txBody>
          <a:bodyPr anchorCtr="0" anchor="t" bIns="91425" lIns="91425" spcFirstLastPara="1" rIns="91425" wrap="square" tIns="91425">
            <a:noAutofit/>
          </a:bodyPr>
          <a:lstStyle/>
          <a:p>
            <a:pPr indent="-171450" lvl="0" marL="171450" rtl="0" algn="l">
              <a:lnSpc>
                <a:spcPct val="90000"/>
              </a:lnSpc>
              <a:spcBef>
                <a:spcPts val="750"/>
              </a:spcBef>
              <a:spcAft>
                <a:spcPts val="0"/>
              </a:spcAft>
              <a:buClr>
                <a:schemeClr val="dk1"/>
              </a:buClr>
              <a:buSzPts val="2400"/>
              <a:buChar char="•"/>
            </a:pPr>
            <a:r>
              <a:rPr lang="en" sz="2400"/>
              <a:t>In C# you’ll override the OnPaint Method.  At the end of the override you’ll call your parents OnPaint() method passing it a PaintEventArgs argument.  This triggers the paint event.</a:t>
            </a:r>
            <a:endParaRPr sz="2400"/>
          </a:p>
          <a:p>
            <a:pPr indent="-171450" lvl="0" marL="171450" rtl="0" algn="l">
              <a:lnSpc>
                <a:spcPct val="90000"/>
              </a:lnSpc>
              <a:spcBef>
                <a:spcPts val="750"/>
              </a:spcBef>
              <a:spcAft>
                <a:spcPts val="0"/>
              </a:spcAft>
              <a:buClr>
                <a:schemeClr val="dk1"/>
              </a:buClr>
              <a:buSzPts val="2400"/>
              <a:buChar char="•"/>
            </a:pPr>
            <a:r>
              <a:rPr lang="en" sz="2400"/>
              <a:t>Create a Graphics object </a:t>
            </a:r>
            <a:endParaRPr sz="2400"/>
          </a:p>
          <a:p>
            <a:pPr indent="-171450" lvl="0" marL="171450" rtl="0" algn="l">
              <a:lnSpc>
                <a:spcPct val="90000"/>
              </a:lnSpc>
              <a:spcBef>
                <a:spcPts val="750"/>
              </a:spcBef>
              <a:spcAft>
                <a:spcPts val="0"/>
              </a:spcAft>
              <a:buClr>
                <a:schemeClr val="dk1"/>
              </a:buClr>
              <a:buSzPts val="2400"/>
              <a:buChar char="•"/>
            </a:pPr>
            <a:r>
              <a:rPr lang="en" sz="2400"/>
              <a:t>Create a pen to draw the line.</a:t>
            </a:r>
            <a:endParaRPr sz="2400"/>
          </a:p>
          <a:p>
            <a:pPr indent="-171450" lvl="0" marL="171450" rtl="0" algn="l">
              <a:lnSpc>
                <a:spcPct val="90000"/>
              </a:lnSpc>
              <a:spcBef>
                <a:spcPts val="750"/>
              </a:spcBef>
              <a:spcAft>
                <a:spcPts val="0"/>
              </a:spcAft>
              <a:buClr>
                <a:schemeClr val="dk1"/>
              </a:buClr>
              <a:buSzPts val="2400"/>
              <a:buChar char="•"/>
            </a:pPr>
            <a:r>
              <a:rPr lang="en" sz="2400"/>
              <a:t>Create a solidbrush to make the filled in circle.</a:t>
            </a:r>
            <a:endParaRPr sz="2400"/>
          </a:p>
          <a:p>
            <a:pPr indent="-171450" lvl="0" marL="171450" rtl="0" algn="l">
              <a:lnSpc>
                <a:spcPct val="90000"/>
              </a:lnSpc>
              <a:spcBef>
                <a:spcPts val="750"/>
              </a:spcBef>
              <a:spcAft>
                <a:spcPts val="0"/>
              </a:spcAft>
              <a:buClr>
                <a:schemeClr val="dk1"/>
              </a:buClr>
              <a:buSzPts val="2400"/>
              <a:buChar char="•"/>
            </a:pPr>
            <a:r>
              <a:rPr lang="en" sz="2400"/>
              <a:t>Using the graphics object call DrawLine passing the pen and starting x,y, ending x,y</a:t>
            </a:r>
            <a:endParaRPr sz="2400"/>
          </a:p>
          <a:p>
            <a:pPr indent="-171450" lvl="0" marL="171450" rtl="0" algn="l">
              <a:lnSpc>
                <a:spcPct val="90000"/>
              </a:lnSpc>
              <a:spcBef>
                <a:spcPts val="750"/>
              </a:spcBef>
              <a:spcAft>
                <a:spcPts val="0"/>
              </a:spcAft>
              <a:buClr>
                <a:schemeClr val="dk1"/>
              </a:buClr>
              <a:buSzPts val="2400"/>
              <a:buChar char="•"/>
            </a:pPr>
            <a:r>
              <a:rPr lang="en" sz="2400"/>
              <a:t>Using the graphics object call FillEllipse passing the solidbrush, and </a:t>
            </a:r>
            <a:endParaRPr sz="2400"/>
          </a:p>
        </p:txBody>
      </p:sp>
      <p:pic>
        <p:nvPicPr>
          <p:cNvPr descr="C Sharp Logo" id="121" name="Google Shape;121;p20"/>
          <p:cNvPicPr preferRelativeResize="0"/>
          <p:nvPr/>
        </p:nvPicPr>
        <p:blipFill rotWithShape="1">
          <a:blip r:embed="rId3">
            <a:alphaModFix/>
          </a:blip>
          <a:srcRect b="0" l="0" r="0" t="0"/>
          <a:stretch/>
        </p:blipFill>
        <p:spPr>
          <a:xfrm>
            <a:off x="7793339" y="298270"/>
            <a:ext cx="994848" cy="95505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1"/>
          <p:cNvSpPr txBox="1"/>
          <p:nvPr>
            <p:ph type="title"/>
          </p:nvPr>
        </p:nvSpPr>
        <p:spPr>
          <a:xfrm>
            <a:off x="369875" y="508933"/>
            <a:ext cx="8418300" cy="7707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dk1"/>
              </a:buClr>
              <a:buSzPts val="2800"/>
              <a:buFont typeface="Calibri"/>
              <a:buNone/>
            </a:pPr>
            <a:r>
              <a:rPr lang="en"/>
              <a:t>Draw some basic shapes C#</a:t>
            </a:r>
            <a:endParaRPr/>
          </a:p>
        </p:txBody>
      </p:sp>
      <p:sp>
        <p:nvSpPr>
          <p:cNvPr id="127" name="Google Shape;127;p21"/>
          <p:cNvSpPr txBox="1"/>
          <p:nvPr>
            <p:ph idx="1" type="body"/>
          </p:nvPr>
        </p:nvSpPr>
        <p:spPr>
          <a:xfrm>
            <a:off x="369875" y="1253335"/>
            <a:ext cx="8418300" cy="50151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1600"/>
              </a:spcAft>
              <a:buClr>
                <a:schemeClr val="dk1"/>
              </a:buClr>
              <a:buSzPts val="1800"/>
              <a:buNone/>
            </a:pPr>
            <a:r>
              <a:rPr lang="en" sz="2400"/>
              <a:t>protected override void OnPaint(PaintEventArgs e)</a:t>
            </a:r>
            <a:br>
              <a:rPr lang="en" sz="2400"/>
            </a:br>
            <a:r>
              <a:rPr lang="en" sz="2400"/>
              <a:t>{</a:t>
            </a:r>
            <a:br>
              <a:rPr lang="en" sz="2400"/>
            </a:br>
            <a:r>
              <a:rPr lang="en" sz="2400"/>
              <a:t>    Graphics g = e.Graphics;</a:t>
            </a:r>
            <a:br>
              <a:rPr lang="en" sz="2400"/>
            </a:br>
            <a:r>
              <a:rPr lang="en" sz="2400"/>
              <a:t>    Pen pen = new Pen(Brushes.Black);</a:t>
            </a:r>
            <a:br>
              <a:rPr lang="en" sz="2400"/>
            </a:br>
            <a:r>
              <a:rPr lang="en" sz="2400"/>
              <a:t>    SolidBrush fillbrush = new SolidBrush(Color.Black);</a:t>
            </a:r>
            <a:br>
              <a:rPr lang="en" sz="2400"/>
            </a:br>
            <a:r>
              <a:rPr lang="en" sz="2400"/>
              <a:t>    g.DrawLine(pen, 40, 10, 10, 40);</a:t>
            </a:r>
            <a:br>
              <a:rPr lang="en" sz="2400"/>
            </a:br>
            <a:r>
              <a:rPr lang="en" sz="2400"/>
              <a:t>    g.FillEllipse(fillbrush, 10, 60, 30, 30);</a:t>
            </a:r>
            <a:br>
              <a:rPr lang="en" sz="2400"/>
            </a:br>
            <a:r>
              <a:rPr lang="en" sz="2400"/>
              <a:t>    base.OnPaint(e);</a:t>
            </a:r>
            <a:br>
              <a:rPr lang="en" sz="2400"/>
            </a:br>
            <a:r>
              <a:rPr lang="en" sz="2400"/>
              <a:t> }</a:t>
            </a:r>
            <a:endParaRPr sz="2400"/>
          </a:p>
        </p:txBody>
      </p:sp>
      <p:pic>
        <p:nvPicPr>
          <p:cNvPr id="128" name="Google Shape;128;p21"/>
          <p:cNvPicPr preferRelativeResize="0"/>
          <p:nvPr/>
        </p:nvPicPr>
        <p:blipFill rotWithShape="1">
          <a:blip r:embed="rId3">
            <a:alphaModFix/>
          </a:blip>
          <a:srcRect b="0" l="0" r="0" t="0"/>
          <a:stretch/>
        </p:blipFill>
        <p:spPr>
          <a:xfrm>
            <a:off x="4512000" y="3920450"/>
            <a:ext cx="2170700" cy="2026950"/>
          </a:xfrm>
          <a:prstGeom prst="rect">
            <a:avLst/>
          </a:prstGeom>
          <a:noFill/>
          <a:ln>
            <a:noFill/>
          </a:ln>
        </p:spPr>
      </p:pic>
      <p:pic>
        <p:nvPicPr>
          <p:cNvPr descr="C Sharp Logo" id="129" name="Google Shape;129;p21"/>
          <p:cNvPicPr preferRelativeResize="0"/>
          <p:nvPr/>
        </p:nvPicPr>
        <p:blipFill rotWithShape="1">
          <a:blip r:embed="rId4">
            <a:alphaModFix/>
          </a:blip>
          <a:srcRect b="0" l="0" r="0" t="0"/>
          <a:stretch/>
        </p:blipFill>
        <p:spPr>
          <a:xfrm>
            <a:off x="7564514" y="546720"/>
            <a:ext cx="994848" cy="95505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2"/>
          <p:cNvSpPr txBox="1"/>
          <p:nvPr>
            <p:ph type="title"/>
          </p:nvPr>
        </p:nvSpPr>
        <p:spPr>
          <a:xfrm>
            <a:off x="369875" y="508933"/>
            <a:ext cx="8418300" cy="7707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dk1"/>
              </a:buClr>
              <a:buSzPts val="2800"/>
              <a:buFont typeface="Calibri"/>
              <a:buNone/>
            </a:pPr>
            <a:r>
              <a:rPr lang="en"/>
              <a:t>What else can we do?</a:t>
            </a:r>
            <a:endParaRPr/>
          </a:p>
        </p:txBody>
      </p:sp>
      <p:sp>
        <p:nvSpPr>
          <p:cNvPr id="135" name="Google Shape;135;p22"/>
          <p:cNvSpPr txBox="1"/>
          <p:nvPr>
            <p:ph idx="1" type="body"/>
          </p:nvPr>
        </p:nvSpPr>
        <p:spPr>
          <a:xfrm>
            <a:off x="369875" y="1253335"/>
            <a:ext cx="8418300" cy="5015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rgbClr val="000000"/>
              </a:buClr>
              <a:buSzPts val="1800"/>
              <a:buNone/>
            </a:pPr>
            <a:r>
              <a:rPr lang="en" sz="1800">
                <a:solidFill>
                  <a:srgbClr val="000000"/>
                </a:solidFill>
              </a:rPr>
              <a:t>Java</a:t>
            </a:r>
            <a:endParaRPr sz="1800">
              <a:solidFill>
                <a:srgbClr val="000000"/>
              </a:solidFill>
            </a:endParaRPr>
          </a:p>
          <a:p>
            <a:pPr indent="-317500" lvl="0" marL="457200" rtl="0" algn="l">
              <a:lnSpc>
                <a:spcPct val="100000"/>
              </a:lnSpc>
              <a:spcBef>
                <a:spcPts val="1600"/>
              </a:spcBef>
              <a:spcAft>
                <a:spcPts val="0"/>
              </a:spcAft>
              <a:buClr>
                <a:schemeClr val="dk1"/>
              </a:buClr>
              <a:buSzPts val="1400"/>
              <a:buChar char="-"/>
            </a:pPr>
            <a:r>
              <a:rPr lang="en" sz="1800">
                <a:solidFill>
                  <a:schemeClr val="dk1"/>
                </a:solidFill>
              </a:rPr>
              <a:t>fillPolygon</a:t>
            </a:r>
            <a:endParaRPr sz="1800">
              <a:solidFill>
                <a:schemeClr val="dk1"/>
              </a:solidFill>
            </a:endParaRPr>
          </a:p>
          <a:p>
            <a:pPr indent="-317500" lvl="0" marL="457200" rtl="0" algn="l">
              <a:lnSpc>
                <a:spcPct val="100000"/>
              </a:lnSpc>
              <a:spcBef>
                <a:spcPts val="0"/>
              </a:spcBef>
              <a:spcAft>
                <a:spcPts val="0"/>
              </a:spcAft>
              <a:buClr>
                <a:schemeClr val="dk1"/>
              </a:buClr>
              <a:buSzPts val="1400"/>
              <a:buChar char="-"/>
            </a:pPr>
            <a:r>
              <a:rPr lang="en" sz="1800">
                <a:solidFill>
                  <a:schemeClr val="dk1"/>
                </a:solidFill>
              </a:rPr>
              <a:t>fillRect</a:t>
            </a:r>
            <a:endParaRPr sz="1800">
              <a:solidFill>
                <a:schemeClr val="dk1"/>
              </a:solidFill>
            </a:endParaRPr>
          </a:p>
          <a:p>
            <a:pPr indent="-317500" lvl="0" marL="457200" rtl="0" algn="l">
              <a:lnSpc>
                <a:spcPct val="100000"/>
              </a:lnSpc>
              <a:spcBef>
                <a:spcPts val="0"/>
              </a:spcBef>
              <a:spcAft>
                <a:spcPts val="0"/>
              </a:spcAft>
              <a:buClr>
                <a:schemeClr val="dk1"/>
              </a:buClr>
              <a:buSzPts val="1400"/>
              <a:buChar char="-"/>
            </a:pPr>
            <a:r>
              <a:rPr lang="en" sz="1800">
                <a:solidFill>
                  <a:schemeClr val="dk1"/>
                </a:solidFill>
              </a:rPr>
              <a:t>fillRoundRect</a:t>
            </a:r>
            <a:endParaRPr sz="1800">
              <a:solidFill>
                <a:schemeClr val="dk1"/>
              </a:solidFill>
            </a:endParaRPr>
          </a:p>
          <a:p>
            <a:pPr indent="-317500" lvl="0" marL="457200" rtl="0" algn="l">
              <a:lnSpc>
                <a:spcPct val="100000"/>
              </a:lnSpc>
              <a:spcBef>
                <a:spcPts val="0"/>
              </a:spcBef>
              <a:spcAft>
                <a:spcPts val="0"/>
              </a:spcAft>
              <a:buClr>
                <a:schemeClr val="dk1"/>
              </a:buClr>
              <a:buSzPts val="1400"/>
              <a:buChar char="-"/>
            </a:pPr>
            <a:r>
              <a:rPr lang="en" sz="1800">
                <a:solidFill>
                  <a:schemeClr val="dk1"/>
                </a:solidFill>
              </a:rPr>
              <a:t>fillArc</a:t>
            </a:r>
            <a:endParaRPr sz="1800">
              <a:solidFill>
                <a:schemeClr val="dk1"/>
              </a:solidFill>
            </a:endParaRPr>
          </a:p>
          <a:p>
            <a:pPr indent="-317500" lvl="0" marL="457200" rtl="0" algn="l">
              <a:lnSpc>
                <a:spcPct val="100000"/>
              </a:lnSpc>
              <a:spcBef>
                <a:spcPts val="0"/>
              </a:spcBef>
              <a:spcAft>
                <a:spcPts val="0"/>
              </a:spcAft>
              <a:buClr>
                <a:schemeClr val="dk1"/>
              </a:buClr>
              <a:buSzPts val="1400"/>
              <a:buChar char="-"/>
            </a:pPr>
            <a:r>
              <a:rPr lang="en" sz="1800">
                <a:solidFill>
                  <a:schemeClr val="dk1"/>
                </a:solidFill>
              </a:rPr>
              <a:t>fillText</a:t>
            </a:r>
            <a:endParaRPr sz="1800">
              <a:solidFill>
                <a:schemeClr val="dk1"/>
              </a:solidFill>
            </a:endParaRPr>
          </a:p>
          <a:p>
            <a:pPr indent="-317500" lvl="0" marL="457200" rtl="0" algn="l">
              <a:lnSpc>
                <a:spcPct val="100000"/>
              </a:lnSpc>
              <a:spcBef>
                <a:spcPts val="0"/>
              </a:spcBef>
              <a:spcAft>
                <a:spcPts val="0"/>
              </a:spcAft>
              <a:buClr>
                <a:schemeClr val="dk1"/>
              </a:buClr>
              <a:buSzPts val="1400"/>
              <a:buChar char="-"/>
            </a:pPr>
            <a:r>
              <a:rPr lang="en" sz="1800">
                <a:solidFill>
                  <a:schemeClr val="dk1"/>
                </a:solidFill>
              </a:rPr>
              <a:t>strokeLine</a:t>
            </a:r>
            <a:endParaRPr sz="1800">
              <a:solidFill>
                <a:schemeClr val="dk1"/>
              </a:solidFill>
            </a:endParaRPr>
          </a:p>
          <a:p>
            <a:pPr indent="-317500" lvl="0" marL="457200" rtl="0" algn="l">
              <a:lnSpc>
                <a:spcPct val="100000"/>
              </a:lnSpc>
              <a:spcBef>
                <a:spcPts val="0"/>
              </a:spcBef>
              <a:spcAft>
                <a:spcPts val="0"/>
              </a:spcAft>
              <a:buClr>
                <a:schemeClr val="dk1"/>
              </a:buClr>
              <a:buSzPts val="1400"/>
              <a:buChar char="-"/>
            </a:pPr>
            <a:r>
              <a:rPr lang="en" sz="1800">
                <a:solidFill>
                  <a:schemeClr val="dk1"/>
                </a:solidFill>
              </a:rPr>
              <a:t>strokeRect</a:t>
            </a:r>
            <a:endParaRPr sz="1800">
              <a:solidFill>
                <a:schemeClr val="dk1"/>
              </a:solidFill>
            </a:endParaRPr>
          </a:p>
          <a:p>
            <a:pPr indent="-317500" lvl="0" marL="457200" rtl="0" algn="l">
              <a:lnSpc>
                <a:spcPct val="100000"/>
              </a:lnSpc>
              <a:spcBef>
                <a:spcPts val="0"/>
              </a:spcBef>
              <a:spcAft>
                <a:spcPts val="0"/>
              </a:spcAft>
              <a:buClr>
                <a:schemeClr val="dk1"/>
              </a:buClr>
              <a:buSzPts val="1400"/>
              <a:buChar char="-"/>
            </a:pPr>
            <a:r>
              <a:rPr lang="en" sz="1800">
                <a:solidFill>
                  <a:schemeClr val="dk1"/>
                </a:solidFill>
              </a:rPr>
              <a:t>strokeRoundRect</a:t>
            </a:r>
            <a:endParaRPr sz="1800">
              <a:solidFill>
                <a:schemeClr val="dk1"/>
              </a:solidFill>
            </a:endParaRPr>
          </a:p>
          <a:p>
            <a:pPr indent="-317500" lvl="0" marL="457200" rtl="0" algn="l">
              <a:lnSpc>
                <a:spcPct val="100000"/>
              </a:lnSpc>
              <a:spcBef>
                <a:spcPts val="0"/>
              </a:spcBef>
              <a:spcAft>
                <a:spcPts val="0"/>
              </a:spcAft>
              <a:buClr>
                <a:schemeClr val="dk1"/>
              </a:buClr>
              <a:buSzPts val="1400"/>
              <a:buChar char="-"/>
            </a:pPr>
            <a:r>
              <a:rPr lang="en" sz="1800">
                <a:solidFill>
                  <a:schemeClr val="dk1"/>
                </a:solidFill>
              </a:rPr>
              <a:t>strokeOval</a:t>
            </a:r>
            <a:endParaRPr sz="1800">
              <a:solidFill>
                <a:schemeClr val="dk1"/>
              </a:solidFill>
            </a:endParaRPr>
          </a:p>
          <a:p>
            <a:pPr indent="-317500" lvl="0" marL="457200" rtl="0" algn="l">
              <a:lnSpc>
                <a:spcPct val="100000"/>
              </a:lnSpc>
              <a:spcBef>
                <a:spcPts val="0"/>
              </a:spcBef>
              <a:spcAft>
                <a:spcPts val="0"/>
              </a:spcAft>
              <a:buClr>
                <a:schemeClr val="dk1"/>
              </a:buClr>
              <a:buSzPts val="1400"/>
              <a:buChar char="-"/>
            </a:pPr>
            <a:r>
              <a:rPr lang="en" sz="1800">
                <a:solidFill>
                  <a:schemeClr val="dk1"/>
                </a:solidFill>
              </a:rPr>
              <a:t>strokeArc</a:t>
            </a:r>
            <a:endParaRPr sz="1800">
              <a:solidFill>
                <a:schemeClr val="dk1"/>
              </a:solidFill>
            </a:endParaRPr>
          </a:p>
          <a:p>
            <a:pPr indent="-317500" lvl="0" marL="457200" rtl="0" algn="l">
              <a:lnSpc>
                <a:spcPct val="100000"/>
              </a:lnSpc>
              <a:spcBef>
                <a:spcPts val="0"/>
              </a:spcBef>
              <a:spcAft>
                <a:spcPts val="0"/>
              </a:spcAft>
              <a:buClr>
                <a:schemeClr val="dk1"/>
              </a:buClr>
              <a:buSzPts val="1400"/>
              <a:buChar char="-"/>
            </a:pPr>
            <a:r>
              <a:rPr lang="en" sz="1800">
                <a:solidFill>
                  <a:schemeClr val="dk1"/>
                </a:solidFill>
              </a:rPr>
              <a:t>strokePolygon</a:t>
            </a:r>
            <a:endParaRPr sz="1800">
              <a:solidFill>
                <a:schemeClr val="dk1"/>
              </a:solidFill>
            </a:endParaRPr>
          </a:p>
          <a:p>
            <a:pPr indent="-317500" lvl="0" marL="457200" rtl="0" algn="l">
              <a:lnSpc>
                <a:spcPct val="100000"/>
              </a:lnSpc>
              <a:spcBef>
                <a:spcPts val="0"/>
              </a:spcBef>
              <a:spcAft>
                <a:spcPts val="0"/>
              </a:spcAft>
              <a:buClr>
                <a:schemeClr val="dk1"/>
              </a:buClr>
              <a:buSzPts val="1400"/>
              <a:buChar char="-"/>
            </a:pPr>
            <a:r>
              <a:rPr lang="en" sz="1800">
                <a:solidFill>
                  <a:schemeClr val="dk1"/>
                </a:solidFill>
              </a:rPr>
              <a:t>strokePolyline</a:t>
            </a:r>
            <a:endParaRPr sz="1800">
              <a:solidFill>
                <a:schemeClr val="dk1"/>
              </a:solidFill>
            </a:endParaRPr>
          </a:p>
          <a:p>
            <a:pPr indent="-317500" lvl="0" marL="457200" rtl="0" algn="l">
              <a:lnSpc>
                <a:spcPct val="100000"/>
              </a:lnSpc>
              <a:spcBef>
                <a:spcPts val="0"/>
              </a:spcBef>
              <a:spcAft>
                <a:spcPts val="0"/>
              </a:spcAft>
              <a:buClr>
                <a:schemeClr val="dk1"/>
              </a:buClr>
              <a:buSzPts val="1400"/>
              <a:buChar char="-"/>
            </a:pPr>
            <a:r>
              <a:rPr lang="en" sz="1800">
                <a:solidFill>
                  <a:schemeClr val="dk1"/>
                </a:solidFill>
              </a:rPr>
              <a:t>strokeText</a:t>
            </a:r>
            <a:endParaRPr sz="1800">
              <a:solidFill>
                <a:schemeClr val="dk1"/>
              </a:solidFill>
            </a:endParaRPr>
          </a:p>
          <a:p>
            <a:pPr indent="-317500" lvl="0" marL="457200" rtl="0" algn="l">
              <a:lnSpc>
                <a:spcPct val="100000"/>
              </a:lnSpc>
              <a:spcBef>
                <a:spcPts val="0"/>
              </a:spcBef>
              <a:spcAft>
                <a:spcPts val="0"/>
              </a:spcAft>
              <a:buClr>
                <a:schemeClr val="dk1"/>
              </a:buClr>
              <a:buSzPts val="1400"/>
              <a:buChar char="-"/>
            </a:pPr>
            <a:r>
              <a:rPr lang="en" sz="1800">
                <a:solidFill>
                  <a:schemeClr val="dk1"/>
                </a:solidFill>
              </a:rPr>
              <a:t>drawImage</a:t>
            </a:r>
            <a:endParaRPr sz="1800">
              <a:solidFill>
                <a:schemeClr val="dk1"/>
              </a:solidFill>
            </a:endParaRPr>
          </a:p>
          <a:p>
            <a:pPr indent="0" lvl="0" marL="0" rtl="0" algn="l">
              <a:lnSpc>
                <a:spcPct val="90000"/>
              </a:lnSpc>
              <a:spcBef>
                <a:spcPts val="0"/>
              </a:spcBef>
              <a:spcAft>
                <a:spcPts val="1600"/>
              </a:spcAft>
              <a:buClr>
                <a:schemeClr val="dk1"/>
              </a:buClr>
              <a:buSzPts val="1800"/>
              <a:buNone/>
            </a:pPr>
            <a:r>
              <a:t/>
            </a:r>
            <a:endParaRPr sz="2800"/>
          </a:p>
        </p:txBody>
      </p:sp>
      <p:sp>
        <p:nvSpPr>
          <p:cNvPr id="136" name="Google Shape;136;p22"/>
          <p:cNvSpPr txBox="1"/>
          <p:nvPr/>
        </p:nvSpPr>
        <p:spPr>
          <a:xfrm>
            <a:off x="4419600" y="1295400"/>
            <a:ext cx="4304400" cy="39033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None/>
            </a:pPr>
            <a:r>
              <a:rPr b="0" i="0" lang="en" sz="1800" u="none" cap="none" strike="noStrike">
                <a:solidFill>
                  <a:schemeClr val="dk1"/>
                </a:solidFill>
                <a:latin typeface="Arial"/>
                <a:ea typeface="Arial"/>
                <a:cs typeface="Arial"/>
                <a:sym typeface="Arial"/>
              </a:rPr>
              <a:t>C#</a:t>
            </a:r>
            <a:endParaRPr b="0" i="0" sz="1800" u="none" cap="none" strike="noStrike">
              <a:solidFill>
                <a:schemeClr val="dk1"/>
              </a:solidFill>
              <a:latin typeface="Arial"/>
              <a:ea typeface="Arial"/>
              <a:cs typeface="Arial"/>
              <a:sym typeface="Arial"/>
            </a:endParaRPr>
          </a:p>
          <a:p>
            <a:pPr indent="-317500" lvl="0" marL="457200" marR="0" rtl="0" algn="l">
              <a:spcBef>
                <a:spcPts val="0"/>
              </a:spcBef>
              <a:spcAft>
                <a:spcPts val="0"/>
              </a:spcAft>
              <a:buClr>
                <a:schemeClr val="dk1"/>
              </a:buClr>
              <a:buSzPts val="1400"/>
              <a:buFont typeface="Arial"/>
              <a:buChar char="-"/>
            </a:pPr>
            <a:r>
              <a:rPr b="0" i="0" lang="en" sz="1800" u="none" cap="none" strike="noStrike">
                <a:solidFill>
                  <a:schemeClr val="dk1"/>
                </a:solidFill>
                <a:latin typeface="Arial"/>
                <a:ea typeface="Arial"/>
                <a:cs typeface="Arial"/>
                <a:sym typeface="Arial"/>
              </a:rPr>
              <a:t>FillPolygon</a:t>
            </a:r>
            <a:endParaRPr b="0" i="0" sz="1800" u="none" cap="none" strike="noStrike">
              <a:solidFill>
                <a:schemeClr val="dk1"/>
              </a:solidFill>
              <a:latin typeface="Arial"/>
              <a:ea typeface="Arial"/>
              <a:cs typeface="Arial"/>
              <a:sym typeface="Arial"/>
            </a:endParaRPr>
          </a:p>
          <a:p>
            <a:pPr indent="-317500" lvl="0" marL="457200" marR="0" rtl="0" algn="l">
              <a:spcBef>
                <a:spcPts val="0"/>
              </a:spcBef>
              <a:spcAft>
                <a:spcPts val="0"/>
              </a:spcAft>
              <a:buClr>
                <a:schemeClr val="dk1"/>
              </a:buClr>
              <a:buSzPts val="1400"/>
              <a:buFont typeface="Arial"/>
              <a:buChar char="-"/>
            </a:pPr>
            <a:r>
              <a:rPr b="0" i="0" lang="en" sz="1800" u="none" cap="none" strike="noStrike">
                <a:solidFill>
                  <a:schemeClr val="dk1"/>
                </a:solidFill>
                <a:latin typeface="Arial"/>
                <a:ea typeface="Arial"/>
                <a:cs typeface="Arial"/>
                <a:sym typeface="Arial"/>
              </a:rPr>
              <a:t>FillRectangle</a:t>
            </a:r>
            <a:endParaRPr b="0" i="0" sz="1800" u="none" cap="none" strike="noStrike">
              <a:solidFill>
                <a:schemeClr val="dk1"/>
              </a:solidFill>
              <a:latin typeface="Arial"/>
              <a:ea typeface="Arial"/>
              <a:cs typeface="Arial"/>
              <a:sym typeface="Arial"/>
            </a:endParaRPr>
          </a:p>
          <a:p>
            <a:pPr indent="-317500" lvl="0" marL="457200" marR="0" rtl="0" algn="l">
              <a:spcBef>
                <a:spcPts val="0"/>
              </a:spcBef>
              <a:spcAft>
                <a:spcPts val="0"/>
              </a:spcAft>
              <a:buClr>
                <a:schemeClr val="dk1"/>
              </a:buClr>
              <a:buSzPts val="1400"/>
              <a:buFont typeface="Arial"/>
              <a:buChar char="-"/>
            </a:pPr>
            <a:r>
              <a:rPr b="0" i="0" lang="en" sz="1800" u="none" cap="none" strike="noStrike">
                <a:solidFill>
                  <a:schemeClr val="dk1"/>
                </a:solidFill>
                <a:latin typeface="Arial"/>
                <a:ea typeface="Arial"/>
                <a:cs typeface="Arial"/>
                <a:sym typeface="Arial"/>
              </a:rPr>
              <a:t>FillClosedCurve</a:t>
            </a:r>
            <a:endParaRPr b="0" i="0" sz="1800" u="none" cap="none" strike="noStrike">
              <a:solidFill>
                <a:schemeClr val="dk1"/>
              </a:solidFill>
              <a:latin typeface="Arial"/>
              <a:ea typeface="Arial"/>
              <a:cs typeface="Arial"/>
              <a:sym typeface="Arial"/>
            </a:endParaRPr>
          </a:p>
          <a:p>
            <a:pPr indent="-317500" lvl="0" marL="457200" marR="0" rtl="0" algn="l">
              <a:spcBef>
                <a:spcPts val="0"/>
              </a:spcBef>
              <a:spcAft>
                <a:spcPts val="0"/>
              </a:spcAft>
              <a:buClr>
                <a:schemeClr val="dk1"/>
              </a:buClr>
              <a:buSzPts val="1400"/>
              <a:buFont typeface="Arial"/>
              <a:buChar char="-"/>
            </a:pPr>
            <a:r>
              <a:rPr b="0" i="0" lang="en" sz="1800" u="none" cap="none" strike="noStrike">
                <a:solidFill>
                  <a:schemeClr val="dk1"/>
                </a:solidFill>
                <a:latin typeface="Arial"/>
                <a:ea typeface="Arial"/>
                <a:cs typeface="Arial"/>
                <a:sym typeface="Arial"/>
              </a:rPr>
              <a:t>FillPie</a:t>
            </a:r>
            <a:endParaRPr b="0" i="0" sz="1800" u="none" cap="none" strike="noStrike">
              <a:solidFill>
                <a:schemeClr val="dk1"/>
              </a:solidFill>
              <a:latin typeface="Arial"/>
              <a:ea typeface="Arial"/>
              <a:cs typeface="Arial"/>
              <a:sym typeface="Arial"/>
            </a:endParaRPr>
          </a:p>
          <a:p>
            <a:pPr indent="-317500" lvl="0" marL="457200" marR="0" rtl="0" algn="l">
              <a:spcBef>
                <a:spcPts val="0"/>
              </a:spcBef>
              <a:spcAft>
                <a:spcPts val="0"/>
              </a:spcAft>
              <a:buClr>
                <a:schemeClr val="dk1"/>
              </a:buClr>
              <a:buSzPts val="1400"/>
              <a:buFont typeface="Arial"/>
              <a:buChar char="-"/>
            </a:pPr>
            <a:r>
              <a:rPr b="0" i="0" lang="en" sz="1800" u="none" cap="none" strike="noStrike">
                <a:solidFill>
                  <a:schemeClr val="dk1"/>
                </a:solidFill>
                <a:latin typeface="Arial"/>
                <a:ea typeface="Arial"/>
                <a:cs typeface="Arial"/>
                <a:sym typeface="Arial"/>
              </a:rPr>
              <a:t>FillPath</a:t>
            </a:r>
            <a:endParaRPr b="0" i="0" sz="1800" u="none" cap="none" strike="noStrike">
              <a:solidFill>
                <a:schemeClr val="dk1"/>
              </a:solidFill>
              <a:latin typeface="Arial"/>
              <a:ea typeface="Arial"/>
              <a:cs typeface="Arial"/>
              <a:sym typeface="Arial"/>
            </a:endParaRPr>
          </a:p>
          <a:p>
            <a:pPr indent="-317500" lvl="0" marL="457200" marR="0" rtl="0" algn="l">
              <a:spcBef>
                <a:spcPts val="0"/>
              </a:spcBef>
              <a:spcAft>
                <a:spcPts val="0"/>
              </a:spcAft>
              <a:buClr>
                <a:schemeClr val="dk1"/>
              </a:buClr>
              <a:buSzPts val="1400"/>
              <a:buFont typeface="Arial"/>
              <a:buChar char="-"/>
            </a:pPr>
            <a:r>
              <a:rPr b="0" i="0" lang="en" sz="1800" u="none" cap="none" strike="noStrike">
                <a:solidFill>
                  <a:schemeClr val="dk1"/>
                </a:solidFill>
                <a:latin typeface="Arial"/>
                <a:ea typeface="Arial"/>
                <a:cs typeface="Arial"/>
                <a:sym typeface="Arial"/>
              </a:rPr>
              <a:t>DrawArc</a:t>
            </a:r>
            <a:endParaRPr b="0" i="0" sz="1800" u="none" cap="none" strike="noStrike">
              <a:solidFill>
                <a:schemeClr val="dk1"/>
              </a:solidFill>
              <a:latin typeface="Arial"/>
              <a:ea typeface="Arial"/>
              <a:cs typeface="Arial"/>
              <a:sym typeface="Arial"/>
            </a:endParaRPr>
          </a:p>
          <a:p>
            <a:pPr indent="-317500" lvl="0" marL="457200" marR="0" rtl="0" algn="l">
              <a:spcBef>
                <a:spcPts val="0"/>
              </a:spcBef>
              <a:spcAft>
                <a:spcPts val="0"/>
              </a:spcAft>
              <a:buClr>
                <a:schemeClr val="dk1"/>
              </a:buClr>
              <a:buSzPts val="1400"/>
              <a:buFont typeface="Arial"/>
              <a:buChar char="-"/>
            </a:pPr>
            <a:r>
              <a:rPr b="0" i="0" lang="en" sz="1800" u="none" cap="none" strike="noStrike">
                <a:solidFill>
                  <a:schemeClr val="dk1"/>
                </a:solidFill>
                <a:latin typeface="Arial"/>
                <a:ea typeface="Arial"/>
                <a:cs typeface="Arial"/>
                <a:sym typeface="Arial"/>
              </a:rPr>
              <a:t>DrawClosedCurve</a:t>
            </a:r>
            <a:endParaRPr b="0" i="0" sz="1800" u="none" cap="none" strike="noStrike">
              <a:solidFill>
                <a:schemeClr val="dk1"/>
              </a:solidFill>
              <a:latin typeface="Arial"/>
              <a:ea typeface="Arial"/>
              <a:cs typeface="Arial"/>
              <a:sym typeface="Arial"/>
            </a:endParaRPr>
          </a:p>
          <a:p>
            <a:pPr indent="-317500" lvl="0" marL="457200" marR="0" rtl="0" algn="l">
              <a:spcBef>
                <a:spcPts val="0"/>
              </a:spcBef>
              <a:spcAft>
                <a:spcPts val="0"/>
              </a:spcAft>
              <a:buClr>
                <a:schemeClr val="dk1"/>
              </a:buClr>
              <a:buSzPts val="1400"/>
              <a:buFont typeface="Arial"/>
              <a:buChar char="-"/>
            </a:pPr>
            <a:r>
              <a:rPr b="0" i="0" lang="en" sz="1800" u="none" cap="none" strike="noStrike">
                <a:solidFill>
                  <a:schemeClr val="dk1"/>
                </a:solidFill>
                <a:latin typeface="Arial"/>
                <a:ea typeface="Arial"/>
                <a:cs typeface="Arial"/>
                <a:sym typeface="Arial"/>
              </a:rPr>
              <a:t>DrawCurve</a:t>
            </a:r>
            <a:endParaRPr b="0" i="0" sz="1800" u="none" cap="none" strike="noStrike">
              <a:solidFill>
                <a:schemeClr val="dk1"/>
              </a:solidFill>
              <a:latin typeface="Arial"/>
              <a:ea typeface="Arial"/>
              <a:cs typeface="Arial"/>
              <a:sym typeface="Arial"/>
            </a:endParaRPr>
          </a:p>
          <a:p>
            <a:pPr indent="-317500" lvl="0" marL="457200" marR="0" rtl="0" algn="l">
              <a:spcBef>
                <a:spcPts val="0"/>
              </a:spcBef>
              <a:spcAft>
                <a:spcPts val="0"/>
              </a:spcAft>
              <a:buClr>
                <a:schemeClr val="dk1"/>
              </a:buClr>
              <a:buSzPts val="1400"/>
              <a:buFont typeface="Arial"/>
              <a:buChar char="-"/>
            </a:pPr>
            <a:r>
              <a:rPr b="0" i="0" lang="en" sz="1800" u="none" cap="none" strike="noStrike">
                <a:solidFill>
                  <a:schemeClr val="dk1"/>
                </a:solidFill>
                <a:latin typeface="Arial"/>
                <a:ea typeface="Arial"/>
                <a:cs typeface="Arial"/>
                <a:sym typeface="Arial"/>
              </a:rPr>
              <a:t>DrawEllipse</a:t>
            </a:r>
            <a:endParaRPr b="0" i="0" sz="1800" u="none" cap="none" strike="noStrike">
              <a:solidFill>
                <a:schemeClr val="dk1"/>
              </a:solidFill>
              <a:latin typeface="Arial"/>
              <a:ea typeface="Arial"/>
              <a:cs typeface="Arial"/>
              <a:sym typeface="Arial"/>
            </a:endParaRPr>
          </a:p>
          <a:p>
            <a:pPr indent="-317500" lvl="0" marL="457200" marR="0" rtl="0" algn="l">
              <a:spcBef>
                <a:spcPts val="0"/>
              </a:spcBef>
              <a:spcAft>
                <a:spcPts val="0"/>
              </a:spcAft>
              <a:buClr>
                <a:schemeClr val="dk1"/>
              </a:buClr>
              <a:buSzPts val="1400"/>
              <a:buFont typeface="Arial"/>
              <a:buChar char="-"/>
            </a:pPr>
            <a:r>
              <a:rPr b="0" i="0" lang="en" sz="1800" u="none" cap="none" strike="noStrike">
                <a:solidFill>
                  <a:schemeClr val="dk1"/>
                </a:solidFill>
                <a:latin typeface="Arial"/>
                <a:ea typeface="Arial"/>
                <a:cs typeface="Arial"/>
                <a:sym typeface="Arial"/>
              </a:rPr>
              <a:t>DrawImage</a:t>
            </a:r>
            <a:endParaRPr b="0" i="0" sz="1800" u="none" cap="none" strike="noStrike">
              <a:solidFill>
                <a:schemeClr val="dk1"/>
              </a:solidFill>
              <a:latin typeface="Arial"/>
              <a:ea typeface="Arial"/>
              <a:cs typeface="Arial"/>
              <a:sym typeface="Arial"/>
            </a:endParaRPr>
          </a:p>
          <a:p>
            <a:pPr indent="-317500" lvl="0" marL="457200" marR="0" rtl="0" algn="l">
              <a:spcBef>
                <a:spcPts val="0"/>
              </a:spcBef>
              <a:spcAft>
                <a:spcPts val="0"/>
              </a:spcAft>
              <a:buClr>
                <a:schemeClr val="dk1"/>
              </a:buClr>
              <a:buSzPts val="1400"/>
              <a:buFont typeface="Arial"/>
              <a:buChar char="-"/>
            </a:pPr>
            <a:r>
              <a:rPr b="0" i="0" lang="en" sz="1800" u="none" cap="none" strike="noStrike">
                <a:solidFill>
                  <a:schemeClr val="dk1"/>
                </a:solidFill>
                <a:latin typeface="Arial"/>
                <a:ea typeface="Arial"/>
                <a:cs typeface="Arial"/>
                <a:sym typeface="Arial"/>
              </a:rPr>
              <a:t>DrawPath</a:t>
            </a:r>
            <a:endParaRPr b="0" i="0" sz="1800" u="none" cap="none" strike="noStrike">
              <a:solidFill>
                <a:schemeClr val="dk1"/>
              </a:solidFill>
              <a:latin typeface="Arial"/>
              <a:ea typeface="Arial"/>
              <a:cs typeface="Arial"/>
              <a:sym typeface="Arial"/>
            </a:endParaRPr>
          </a:p>
          <a:p>
            <a:pPr indent="-317500" lvl="0" marL="457200" marR="0" rtl="0" algn="l">
              <a:spcBef>
                <a:spcPts val="0"/>
              </a:spcBef>
              <a:spcAft>
                <a:spcPts val="0"/>
              </a:spcAft>
              <a:buClr>
                <a:schemeClr val="dk1"/>
              </a:buClr>
              <a:buSzPts val="1400"/>
              <a:buFont typeface="Arial"/>
              <a:buChar char="-"/>
            </a:pPr>
            <a:r>
              <a:rPr b="0" i="0" lang="en" sz="1800" u="none" cap="none" strike="noStrike">
                <a:solidFill>
                  <a:schemeClr val="dk1"/>
                </a:solidFill>
                <a:latin typeface="Arial"/>
                <a:ea typeface="Arial"/>
                <a:cs typeface="Arial"/>
                <a:sym typeface="Arial"/>
              </a:rPr>
              <a:t>DrawPie</a:t>
            </a:r>
            <a:endParaRPr b="0" i="0" sz="1800" u="none" cap="none" strike="noStrike">
              <a:solidFill>
                <a:schemeClr val="dk1"/>
              </a:solidFill>
              <a:latin typeface="Arial"/>
              <a:ea typeface="Arial"/>
              <a:cs typeface="Arial"/>
              <a:sym typeface="Arial"/>
            </a:endParaRPr>
          </a:p>
          <a:p>
            <a:pPr indent="-317500" lvl="0" marL="457200" marR="0" rtl="0" algn="l">
              <a:spcBef>
                <a:spcPts val="0"/>
              </a:spcBef>
              <a:spcAft>
                <a:spcPts val="0"/>
              </a:spcAft>
              <a:buClr>
                <a:schemeClr val="dk1"/>
              </a:buClr>
              <a:buSzPts val="1400"/>
              <a:buFont typeface="Arial"/>
              <a:buChar char="-"/>
            </a:pPr>
            <a:r>
              <a:rPr b="0" i="0" lang="en" sz="1800" u="none" cap="none" strike="noStrike">
                <a:solidFill>
                  <a:schemeClr val="dk1"/>
                </a:solidFill>
                <a:latin typeface="Arial"/>
                <a:ea typeface="Arial"/>
                <a:cs typeface="Arial"/>
                <a:sym typeface="Arial"/>
              </a:rPr>
              <a:t>DrawPolygon</a:t>
            </a:r>
            <a:endParaRPr b="0" i="0" sz="1800" u="none" cap="none" strike="noStrike">
              <a:solidFill>
                <a:schemeClr val="dk1"/>
              </a:solidFill>
              <a:latin typeface="Arial"/>
              <a:ea typeface="Arial"/>
              <a:cs typeface="Arial"/>
              <a:sym typeface="Arial"/>
            </a:endParaRPr>
          </a:p>
          <a:p>
            <a:pPr indent="-317500" lvl="0" marL="457200" marR="0" rtl="0" algn="l">
              <a:spcBef>
                <a:spcPts val="0"/>
              </a:spcBef>
              <a:spcAft>
                <a:spcPts val="0"/>
              </a:spcAft>
              <a:buClr>
                <a:schemeClr val="dk1"/>
              </a:buClr>
              <a:buSzPts val="1400"/>
              <a:buFont typeface="Arial"/>
              <a:buChar char="-"/>
            </a:pPr>
            <a:r>
              <a:rPr b="0" i="0" lang="en" sz="1800" u="none" cap="none" strike="noStrike">
                <a:solidFill>
                  <a:schemeClr val="dk1"/>
                </a:solidFill>
                <a:latin typeface="Arial"/>
                <a:ea typeface="Arial"/>
                <a:cs typeface="Arial"/>
                <a:sym typeface="Arial"/>
              </a:rPr>
              <a:t>DrawRectangle</a:t>
            </a:r>
            <a:endParaRPr b="0" i="0" sz="1800" u="none" cap="none" strike="noStrike">
              <a:solidFill>
                <a:schemeClr val="dk1"/>
              </a:solidFill>
              <a:latin typeface="Arial"/>
              <a:ea typeface="Arial"/>
              <a:cs typeface="Arial"/>
              <a:sym typeface="Arial"/>
            </a:endParaRPr>
          </a:p>
          <a:p>
            <a:pPr indent="-317500" lvl="0" marL="457200" marR="0" rtl="0" algn="l">
              <a:spcBef>
                <a:spcPts val="0"/>
              </a:spcBef>
              <a:spcAft>
                <a:spcPts val="0"/>
              </a:spcAft>
              <a:buClr>
                <a:schemeClr val="dk1"/>
              </a:buClr>
              <a:buSzPts val="1400"/>
              <a:buFont typeface="Arial"/>
              <a:buChar char="-"/>
            </a:pPr>
            <a:r>
              <a:rPr b="0" i="0" lang="en" sz="1800" u="none" cap="none" strike="noStrike">
                <a:solidFill>
                  <a:schemeClr val="dk1"/>
                </a:solidFill>
                <a:latin typeface="Arial"/>
                <a:ea typeface="Arial"/>
                <a:cs typeface="Arial"/>
                <a:sym typeface="Arial"/>
              </a:rPr>
              <a:t>DrawString</a:t>
            </a:r>
            <a:endParaRPr b="0" i="0" sz="1800" u="none" cap="none" strike="noStrike">
              <a:solidFill>
                <a:schemeClr val="dk1"/>
              </a:solidFill>
              <a:latin typeface="Arial"/>
              <a:ea typeface="Arial"/>
              <a:cs typeface="Arial"/>
              <a:sym typeface="Arial"/>
            </a:endParaRPr>
          </a:p>
          <a:p>
            <a:pPr indent="-317500" lvl="0" marL="457200" marR="0" rtl="0" algn="l">
              <a:spcBef>
                <a:spcPts val="0"/>
              </a:spcBef>
              <a:spcAft>
                <a:spcPts val="0"/>
              </a:spcAft>
              <a:buClr>
                <a:schemeClr val="dk1"/>
              </a:buClr>
              <a:buSzPts val="1400"/>
              <a:buFont typeface="Arial"/>
              <a:buChar char="-"/>
            </a:pPr>
            <a:r>
              <a:rPr b="0" i="0" lang="en" sz="1800" u="none" cap="none" strike="noStrike">
                <a:solidFill>
                  <a:schemeClr val="dk1"/>
                </a:solidFill>
                <a:latin typeface="Arial"/>
                <a:ea typeface="Arial"/>
                <a:cs typeface="Arial"/>
                <a:sym typeface="Arial"/>
              </a:rPr>
              <a:t>ScaleTransform</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3"/>
          <p:cNvSpPr txBox="1"/>
          <p:nvPr>
            <p:ph type="title"/>
          </p:nvPr>
        </p:nvSpPr>
        <p:spPr>
          <a:xfrm>
            <a:off x="369875" y="508933"/>
            <a:ext cx="8418300" cy="7707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dk1"/>
              </a:buClr>
              <a:buSzPts val="3300"/>
              <a:buFont typeface="Calibri"/>
              <a:buNone/>
            </a:pPr>
            <a:r>
              <a:rPr lang="en"/>
              <a:t>Forms for user interaction</a:t>
            </a:r>
            <a:endParaRPr/>
          </a:p>
        </p:txBody>
      </p:sp>
      <p:sp>
        <p:nvSpPr>
          <p:cNvPr id="142" name="Google Shape;142;p23"/>
          <p:cNvSpPr txBox="1"/>
          <p:nvPr>
            <p:ph idx="1" type="body"/>
          </p:nvPr>
        </p:nvSpPr>
        <p:spPr>
          <a:xfrm>
            <a:off x="369875" y="1253335"/>
            <a:ext cx="8418300" cy="5015100"/>
          </a:xfrm>
          <a:prstGeom prst="rect">
            <a:avLst/>
          </a:prstGeom>
          <a:noFill/>
          <a:ln>
            <a:noFill/>
          </a:ln>
        </p:spPr>
        <p:txBody>
          <a:bodyPr anchorCtr="0" anchor="t" bIns="91425" lIns="91425" spcFirstLastPara="1" rIns="91425" wrap="square" tIns="91425">
            <a:noAutofit/>
          </a:bodyPr>
          <a:lstStyle/>
          <a:p>
            <a:pPr indent="-171450" lvl="0" marL="171450" rtl="0" algn="l">
              <a:lnSpc>
                <a:spcPct val="90000"/>
              </a:lnSpc>
              <a:spcBef>
                <a:spcPts val="750"/>
              </a:spcBef>
              <a:spcAft>
                <a:spcPts val="0"/>
              </a:spcAft>
              <a:buClr>
                <a:schemeClr val="dk1"/>
              </a:buClr>
              <a:buSzPts val="2400"/>
              <a:buChar char="•"/>
            </a:pPr>
            <a:r>
              <a:rPr lang="en" sz="2400"/>
              <a:t>A very common user interaction is to present the user a form to fill out.</a:t>
            </a:r>
            <a:endParaRPr sz="2400"/>
          </a:p>
          <a:p>
            <a:pPr indent="-171450" lvl="0" marL="171450" rtl="0" algn="l">
              <a:lnSpc>
                <a:spcPct val="90000"/>
              </a:lnSpc>
              <a:spcBef>
                <a:spcPts val="750"/>
              </a:spcBef>
              <a:spcAft>
                <a:spcPts val="0"/>
              </a:spcAft>
              <a:buClr>
                <a:schemeClr val="dk1"/>
              </a:buClr>
              <a:buSzPts val="2400"/>
              <a:buChar char="•"/>
            </a:pPr>
            <a:r>
              <a:rPr lang="en" sz="2400"/>
              <a:t>Examples:	</a:t>
            </a:r>
            <a:endParaRPr sz="2400"/>
          </a:p>
          <a:p>
            <a:pPr indent="-171450" lvl="1" marL="514350" rtl="0" algn="l">
              <a:lnSpc>
                <a:spcPct val="90000"/>
              </a:lnSpc>
              <a:spcBef>
                <a:spcPts val="0"/>
              </a:spcBef>
              <a:spcAft>
                <a:spcPts val="0"/>
              </a:spcAft>
              <a:buClr>
                <a:schemeClr val="dk1"/>
              </a:buClr>
              <a:buSzPts val="2000"/>
              <a:buChar char="•"/>
            </a:pPr>
            <a:r>
              <a:rPr lang="en" sz="2000"/>
              <a:t>Every time you log into an application you have a username, password field and a submit button.  Perhaps a “I forgot my password” link.</a:t>
            </a:r>
            <a:endParaRPr sz="2000"/>
          </a:p>
          <a:p>
            <a:pPr indent="-171450" lvl="1" marL="514350" rtl="0" algn="l">
              <a:lnSpc>
                <a:spcPct val="90000"/>
              </a:lnSpc>
              <a:spcBef>
                <a:spcPts val="0"/>
              </a:spcBef>
              <a:spcAft>
                <a:spcPts val="0"/>
              </a:spcAft>
              <a:buClr>
                <a:schemeClr val="dk1"/>
              </a:buClr>
              <a:buSzPts val="2000"/>
              <a:buChar char="•"/>
            </a:pPr>
            <a:r>
              <a:rPr lang="en" sz="2000"/>
              <a:t>Calculators have lots of buttons, you see text at the top</a:t>
            </a:r>
            <a:endParaRPr sz="2000"/>
          </a:p>
          <a:p>
            <a:pPr indent="-171450" lvl="1" marL="514350" rtl="0" algn="l">
              <a:lnSpc>
                <a:spcPct val="90000"/>
              </a:lnSpc>
              <a:spcBef>
                <a:spcPts val="0"/>
              </a:spcBef>
              <a:spcAft>
                <a:spcPts val="0"/>
              </a:spcAft>
              <a:buClr>
                <a:schemeClr val="dk1"/>
              </a:buClr>
              <a:buSzPts val="2000"/>
              <a:buChar char="•"/>
            </a:pPr>
            <a:r>
              <a:rPr lang="en" sz="2000"/>
              <a:t>Most signup pages will have lots of text fields where you’ll enter your name, email, phone etc.</a:t>
            </a:r>
            <a:endParaRPr sz="2000"/>
          </a:p>
          <a:p>
            <a:pPr indent="-171450" lvl="0" marL="171450" rtl="0" algn="l">
              <a:lnSpc>
                <a:spcPct val="90000"/>
              </a:lnSpc>
              <a:spcBef>
                <a:spcPts val="750"/>
              </a:spcBef>
              <a:spcAft>
                <a:spcPts val="0"/>
              </a:spcAft>
              <a:buClr>
                <a:schemeClr val="dk1"/>
              </a:buClr>
              <a:buSzPts val="2400"/>
              <a:buChar char="•"/>
            </a:pPr>
            <a:r>
              <a:rPr lang="en" sz="2400"/>
              <a:t>When a button is pressed in a form, an event will be fired.  You’ll need to write code to deal with the event.</a:t>
            </a:r>
            <a:endParaRPr sz="2400"/>
          </a:p>
          <a:p>
            <a:pPr indent="-171450" lvl="1" marL="514350" rtl="0" algn="l">
              <a:lnSpc>
                <a:spcPct val="90000"/>
              </a:lnSpc>
              <a:spcBef>
                <a:spcPts val="0"/>
              </a:spcBef>
              <a:spcAft>
                <a:spcPts val="0"/>
              </a:spcAft>
              <a:buClr>
                <a:schemeClr val="dk1"/>
              </a:buClr>
              <a:buSzPts val="2000"/>
              <a:buChar char="•"/>
            </a:pPr>
            <a:r>
              <a:rPr lang="en" sz="2000"/>
              <a:t>e.g.  if it’s a login page, you’d check if they entered a valid username/password.</a:t>
            </a:r>
            <a:endParaRPr sz="20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4"/>
          <p:cNvSpPr txBox="1"/>
          <p:nvPr>
            <p:ph type="title"/>
          </p:nvPr>
        </p:nvSpPr>
        <p:spPr>
          <a:xfrm>
            <a:off x="369875" y="508933"/>
            <a:ext cx="8418300" cy="7707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dk1"/>
              </a:buClr>
              <a:buSzPts val="3300"/>
              <a:buFont typeface="Calibri"/>
              <a:buNone/>
            </a:pPr>
            <a:r>
              <a:rPr lang="en"/>
              <a:t>Building a form in Java with code</a:t>
            </a:r>
            <a:endParaRPr/>
          </a:p>
        </p:txBody>
      </p:sp>
      <p:sp>
        <p:nvSpPr>
          <p:cNvPr id="148" name="Google Shape;148;p24"/>
          <p:cNvSpPr txBox="1"/>
          <p:nvPr>
            <p:ph idx="1" type="body"/>
          </p:nvPr>
        </p:nvSpPr>
        <p:spPr>
          <a:xfrm>
            <a:off x="369875" y="1253335"/>
            <a:ext cx="8418300" cy="5015100"/>
          </a:xfrm>
          <a:prstGeom prst="rect">
            <a:avLst/>
          </a:prstGeom>
          <a:noFill/>
          <a:ln>
            <a:noFill/>
          </a:ln>
        </p:spPr>
        <p:txBody>
          <a:bodyPr anchorCtr="0" anchor="t" bIns="91425" lIns="91425" spcFirstLastPara="1" rIns="91425" wrap="square" tIns="91425">
            <a:noAutofit/>
          </a:bodyPr>
          <a:lstStyle/>
          <a:p>
            <a:pPr indent="-127000" lvl="0" marL="171450" rtl="0" algn="l">
              <a:lnSpc>
                <a:spcPct val="90000"/>
              </a:lnSpc>
              <a:spcBef>
                <a:spcPts val="750"/>
              </a:spcBef>
              <a:spcAft>
                <a:spcPts val="0"/>
              </a:spcAft>
              <a:buClr>
                <a:schemeClr val="dk1"/>
              </a:buClr>
              <a:buSzPts val="1400"/>
              <a:buChar char="•"/>
            </a:pPr>
            <a:r>
              <a:rPr lang="en" sz="1900"/>
              <a:t>Your main class will extend Application, your main method will call launch as before.</a:t>
            </a:r>
            <a:endParaRPr sz="1900"/>
          </a:p>
          <a:p>
            <a:pPr indent="-127000" lvl="0" marL="171450" rtl="0" algn="l">
              <a:lnSpc>
                <a:spcPct val="90000"/>
              </a:lnSpc>
              <a:spcBef>
                <a:spcPts val="750"/>
              </a:spcBef>
              <a:spcAft>
                <a:spcPts val="0"/>
              </a:spcAft>
              <a:buClr>
                <a:schemeClr val="dk1"/>
              </a:buClr>
              <a:buSzPts val="1400"/>
              <a:buChar char="•"/>
            </a:pPr>
            <a:r>
              <a:rPr lang="en" sz="1900"/>
              <a:t>Begin by creating a GridPane which lays items out in a grid.  The size of the grid is determined when you add things to it.  </a:t>
            </a:r>
            <a:endParaRPr sz="1900"/>
          </a:p>
          <a:p>
            <a:pPr indent="-127000" lvl="1" marL="514350" rtl="0" algn="l">
              <a:lnSpc>
                <a:spcPct val="90000"/>
              </a:lnSpc>
              <a:spcBef>
                <a:spcPts val="0"/>
              </a:spcBef>
              <a:spcAft>
                <a:spcPts val="0"/>
              </a:spcAft>
              <a:buClr>
                <a:schemeClr val="dk1"/>
              </a:buClr>
              <a:buSzPts val="1100"/>
              <a:buChar char="•"/>
            </a:pPr>
            <a:r>
              <a:rPr lang="en" sz="1700"/>
              <a:t>It’s numbered starting at 0,0 where the first digit is column and the second is row</a:t>
            </a:r>
            <a:endParaRPr sz="1700"/>
          </a:p>
          <a:p>
            <a:pPr indent="-127000" lvl="0" marL="171450" rtl="0" algn="l">
              <a:lnSpc>
                <a:spcPct val="90000"/>
              </a:lnSpc>
              <a:spcBef>
                <a:spcPts val="750"/>
              </a:spcBef>
              <a:spcAft>
                <a:spcPts val="0"/>
              </a:spcAft>
              <a:buClr>
                <a:schemeClr val="dk1"/>
              </a:buClr>
              <a:buSzPts val="1400"/>
              <a:buChar char="•"/>
            </a:pPr>
            <a:r>
              <a:rPr lang="en" sz="1900"/>
              <a:t>Add the grid to a new scene</a:t>
            </a:r>
            <a:endParaRPr sz="1900"/>
          </a:p>
          <a:p>
            <a:pPr indent="-127000" lvl="1" marL="514350" rtl="0" algn="l">
              <a:lnSpc>
                <a:spcPct val="90000"/>
              </a:lnSpc>
              <a:spcBef>
                <a:spcPts val="0"/>
              </a:spcBef>
              <a:spcAft>
                <a:spcPts val="0"/>
              </a:spcAft>
              <a:buClr>
                <a:schemeClr val="dk1"/>
              </a:buClr>
              <a:buSzPts val="1100"/>
              <a:buChar char="•"/>
            </a:pPr>
            <a:r>
              <a:rPr lang="en" sz="1700"/>
              <a:t>Specify the size of the scene.</a:t>
            </a:r>
            <a:endParaRPr sz="1700"/>
          </a:p>
          <a:p>
            <a:pPr indent="-127000" lvl="0" marL="171450" rtl="0" algn="l">
              <a:lnSpc>
                <a:spcPct val="90000"/>
              </a:lnSpc>
              <a:spcBef>
                <a:spcPts val="750"/>
              </a:spcBef>
              <a:spcAft>
                <a:spcPts val="0"/>
              </a:spcAft>
              <a:buClr>
                <a:schemeClr val="dk1"/>
              </a:buClr>
              <a:buSzPts val="1400"/>
              <a:buChar char="•"/>
            </a:pPr>
            <a:r>
              <a:rPr lang="en" sz="1900"/>
              <a:t>Now add items to the grid.</a:t>
            </a:r>
            <a:endParaRPr sz="1900"/>
          </a:p>
          <a:p>
            <a:pPr indent="-127000" lvl="1" marL="514350" rtl="0" algn="l">
              <a:lnSpc>
                <a:spcPct val="90000"/>
              </a:lnSpc>
              <a:spcBef>
                <a:spcPts val="0"/>
              </a:spcBef>
              <a:spcAft>
                <a:spcPts val="0"/>
              </a:spcAft>
              <a:buClr>
                <a:schemeClr val="dk1"/>
              </a:buClr>
              <a:buSzPts val="1100"/>
              <a:buChar char="•"/>
            </a:pPr>
            <a:r>
              <a:rPr lang="en" sz="1700"/>
              <a:t>e.g.  The words “UserName: “ is a label, so you’d create a new label, and add it to column 0 row 0 of the grid.</a:t>
            </a:r>
            <a:endParaRPr sz="1700"/>
          </a:p>
          <a:p>
            <a:pPr indent="-127000" lvl="1" marL="514350" rtl="0" algn="l">
              <a:lnSpc>
                <a:spcPct val="90000"/>
              </a:lnSpc>
              <a:spcBef>
                <a:spcPts val="0"/>
              </a:spcBef>
              <a:spcAft>
                <a:spcPts val="0"/>
              </a:spcAft>
              <a:buClr>
                <a:schemeClr val="dk1"/>
              </a:buClr>
              <a:buSzPts val="1100"/>
              <a:buChar char="•"/>
            </a:pPr>
            <a:r>
              <a:rPr lang="en" sz="1700"/>
              <a:t>A box for the user to enter their username is a TextField, make a new one and add it to column 1 row 0.</a:t>
            </a:r>
            <a:endParaRPr sz="1700"/>
          </a:p>
          <a:p>
            <a:pPr indent="-127000" lvl="1" marL="514350" rtl="0" algn="l">
              <a:lnSpc>
                <a:spcPct val="90000"/>
              </a:lnSpc>
              <a:spcBef>
                <a:spcPts val="0"/>
              </a:spcBef>
              <a:spcAft>
                <a:spcPts val="0"/>
              </a:spcAft>
              <a:buClr>
                <a:schemeClr val="dk1"/>
              </a:buClr>
              <a:buSzPts val="1100"/>
              <a:buChar char="•"/>
            </a:pPr>
            <a:r>
              <a:rPr lang="en" sz="1700"/>
              <a:t>Make a new label “Password: “, add it to column 0 row 1.</a:t>
            </a:r>
            <a:endParaRPr sz="1700"/>
          </a:p>
          <a:p>
            <a:pPr indent="-127000" lvl="1" marL="514350" rtl="0" algn="l">
              <a:lnSpc>
                <a:spcPct val="90000"/>
              </a:lnSpc>
              <a:spcBef>
                <a:spcPts val="0"/>
              </a:spcBef>
              <a:spcAft>
                <a:spcPts val="0"/>
              </a:spcAft>
              <a:buClr>
                <a:schemeClr val="dk1"/>
              </a:buClr>
              <a:buSzPts val="1100"/>
              <a:buChar char="•"/>
            </a:pPr>
            <a:r>
              <a:rPr lang="en" sz="1700"/>
              <a:t>Make a new PasswordField() and add it to column 1 row 1.</a:t>
            </a:r>
            <a:endParaRPr sz="1700"/>
          </a:p>
          <a:p>
            <a:pPr indent="-127000" lvl="1" marL="514350" rtl="0" algn="l">
              <a:lnSpc>
                <a:spcPct val="90000"/>
              </a:lnSpc>
              <a:spcBef>
                <a:spcPts val="0"/>
              </a:spcBef>
              <a:spcAft>
                <a:spcPts val="0"/>
              </a:spcAft>
              <a:buClr>
                <a:schemeClr val="dk1"/>
              </a:buClr>
              <a:buSzPts val="1100"/>
              <a:buChar char="•"/>
            </a:pPr>
            <a:r>
              <a:rPr lang="en" sz="1700"/>
              <a:t>Make a new submit Button() and add it to column 0 row 2, but allow it to span 2 columns and 0 rows.</a:t>
            </a:r>
            <a:endParaRPr sz="1700"/>
          </a:p>
        </p:txBody>
      </p:sp>
      <p:pic>
        <p:nvPicPr>
          <p:cNvPr descr="Java Logo" id="149" name="Google Shape;149;p24"/>
          <p:cNvPicPr preferRelativeResize="0"/>
          <p:nvPr/>
        </p:nvPicPr>
        <p:blipFill rotWithShape="1">
          <a:blip r:embed="rId3">
            <a:alphaModFix/>
          </a:blip>
          <a:srcRect b="0" l="0" r="0" t="0"/>
          <a:stretch/>
        </p:blipFill>
        <p:spPr>
          <a:xfrm>
            <a:off x="7636226" y="428451"/>
            <a:ext cx="925275" cy="923975"/>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5"/>
          <p:cNvSpPr txBox="1"/>
          <p:nvPr>
            <p:ph type="title"/>
          </p:nvPr>
        </p:nvSpPr>
        <p:spPr>
          <a:xfrm>
            <a:off x="369875" y="508933"/>
            <a:ext cx="8418300" cy="7707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dk1"/>
              </a:buClr>
              <a:buSzPts val="2800"/>
              <a:buFont typeface="Calibri"/>
              <a:buNone/>
            </a:pPr>
            <a:r>
              <a:rPr lang="en"/>
              <a:t>Java Code</a:t>
            </a:r>
            <a:endParaRPr/>
          </a:p>
        </p:txBody>
      </p:sp>
      <p:sp>
        <p:nvSpPr>
          <p:cNvPr id="155" name="Google Shape;155;p25"/>
          <p:cNvSpPr txBox="1"/>
          <p:nvPr>
            <p:ph idx="1" type="body"/>
          </p:nvPr>
        </p:nvSpPr>
        <p:spPr>
          <a:xfrm>
            <a:off x="369875" y="1253335"/>
            <a:ext cx="8418300" cy="50151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dk1"/>
              </a:buClr>
              <a:buSzPts val="1800"/>
              <a:buNone/>
            </a:pPr>
            <a:r>
              <a:rPr lang="en" sz="1600"/>
              <a:t>public class Main extends Application {</a:t>
            </a:r>
            <a:endParaRPr sz="1600"/>
          </a:p>
          <a:p>
            <a:pPr indent="0" lvl="0" marL="0" rtl="0" algn="l">
              <a:lnSpc>
                <a:spcPct val="90000"/>
              </a:lnSpc>
              <a:spcBef>
                <a:spcPts val="0"/>
              </a:spcBef>
              <a:spcAft>
                <a:spcPts val="0"/>
              </a:spcAft>
              <a:buClr>
                <a:schemeClr val="dk1"/>
              </a:buClr>
              <a:buSzPts val="1800"/>
              <a:buNone/>
            </a:pPr>
            <a:r>
              <a:rPr lang="en" sz="1600"/>
              <a:t>    @Override</a:t>
            </a:r>
            <a:endParaRPr sz="1600"/>
          </a:p>
          <a:p>
            <a:pPr indent="0" lvl="0" marL="0" rtl="0" algn="l">
              <a:lnSpc>
                <a:spcPct val="90000"/>
              </a:lnSpc>
              <a:spcBef>
                <a:spcPts val="0"/>
              </a:spcBef>
              <a:spcAft>
                <a:spcPts val="0"/>
              </a:spcAft>
              <a:buClr>
                <a:schemeClr val="dk1"/>
              </a:buClr>
              <a:buSzPts val="1800"/>
              <a:buNone/>
            </a:pPr>
            <a:r>
              <a:rPr lang="en" sz="1600"/>
              <a:t>    public void start(Stage primaryStage) {</a:t>
            </a:r>
            <a:endParaRPr sz="1600"/>
          </a:p>
          <a:p>
            <a:pPr indent="0" lvl="0" marL="0" rtl="0" algn="l">
              <a:lnSpc>
                <a:spcPct val="90000"/>
              </a:lnSpc>
              <a:spcBef>
                <a:spcPts val="0"/>
              </a:spcBef>
              <a:spcAft>
                <a:spcPts val="0"/>
              </a:spcAft>
              <a:buClr>
                <a:schemeClr val="dk1"/>
              </a:buClr>
              <a:buSzPts val="1800"/>
              <a:buNone/>
            </a:pPr>
            <a:r>
              <a:rPr lang="en" sz="1600"/>
              <a:t>        GridPane mygrid=new GridPane();</a:t>
            </a:r>
            <a:endParaRPr sz="1600"/>
          </a:p>
          <a:p>
            <a:pPr indent="0" lvl="0" marL="0" rtl="0" algn="l">
              <a:lnSpc>
                <a:spcPct val="90000"/>
              </a:lnSpc>
              <a:spcBef>
                <a:spcPts val="0"/>
              </a:spcBef>
              <a:spcAft>
                <a:spcPts val="0"/>
              </a:spcAft>
              <a:buClr>
                <a:schemeClr val="dk1"/>
              </a:buClr>
              <a:buSzPts val="1800"/>
              <a:buNone/>
            </a:pPr>
            <a:r>
              <a:rPr lang="en" sz="1600"/>
              <a:t>        mygrid.setAlignment(Pos.CENTER);</a:t>
            </a:r>
            <a:endParaRPr sz="1600"/>
          </a:p>
          <a:p>
            <a:pPr indent="0" lvl="0" marL="0" rtl="0" algn="l">
              <a:lnSpc>
                <a:spcPct val="90000"/>
              </a:lnSpc>
              <a:spcBef>
                <a:spcPts val="0"/>
              </a:spcBef>
              <a:spcAft>
                <a:spcPts val="0"/>
              </a:spcAft>
              <a:buClr>
                <a:schemeClr val="dk1"/>
              </a:buClr>
              <a:buSzPts val="1800"/>
              <a:buNone/>
            </a:pPr>
            <a:r>
              <a:rPr lang="en" sz="1600"/>
              <a:t>        mygrid.setVgap(10);</a:t>
            </a:r>
            <a:endParaRPr sz="1600"/>
          </a:p>
          <a:p>
            <a:pPr indent="0" lvl="0" marL="0" rtl="0" algn="l">
              <a:lnSpc>
                <a:spcPct val="90000"/>
              </a:lnSpc>
              <a:spcBef>
                <a:spcPts val="0"/>
              </a:spcBef>
              <a:spcAft>
                <a:spcPts val="0"/>
              </a:spcAft>
              <a:buClr>
                <a:schemeClr val="dk1"/>
              </a:buClr>
              <a:buSzPts val="1800"/>
              <a:buNone/>
            </a:pPr>
            <a:r>
              <a:rPr lang="en" sz="1600"/>
              <a:t>        Scene myscene=new Scene(mygrid,500,500);</a:t>
            </a:r>
            <a:endParaRPr sz="1600"/>
          </a:p>
          <a:p>
            <a:pPr indent="0" lvl="0" marL="0" rtl="0" algn="l">
              <a:lnSpc>
                <a:spcPct val="90000"/>
              </a:lnSpc>
              <a:spcBef>
                <a:spcPts val="0"/>
              </a:spcBef>
              <a:spcAft>
                <a:spcPts val="0"/>
              </a:spcAft>
              <a:buClr>
                <a:schemeClr val="dk1"/>
              </a:buClr>
              <a:buSzPts val="1800"/>
              <a:buNone/>
            </a:pPr>
            <a:r>
              <a:t/>
            </a:r>
            <a:endParaRPr sz="1600"/>
          </a:p>
          <a:p>
            <a:pPr indent="0" lvl="0" marL="0" rtl="0" algn="l">
              <a:lnSpc>
                <a:spcPct val="90000"/>
              </a:lnSpc>
              <a:spcBef>
                <a:spcPts val="0"/>
              </a:spcBef>
              <a:spcAft>
                <a:spcPts val="0"/>
              </a:spcAft>
              <a:buClr>
                <a:schemeClr val="dk1"/>
              </a:buClr>
              <a:buSzPts val="1800"/>
              <a:buNone/>
            </a:pPr>
            <a:r>
              <a:rPr lang="en" sz="1600"/>
              <a:t>        Label user_label = new Label("UserName:");</a:t>
            </a:r>
            <a:endParaRPr sz="1600"/>
          </a:p>
          <a:p>
            <a:pPr indent="0" lvl="0" marL="0" rtl="0" algn="l">
              <a:lnSpc>
                <a:spcPct val="90000"/>
              </a:lnSpc>
              <a:spcBef>
                <a:spcPts val="0"/>
              </a:spcBef>
              <a:spcAft>
                <a:spcPts val="0"/>
              </a:spcAft>
              <a:buClr>
                <a:schemeClr val="dk1"/>
              </a:buClr>
              <a:buSzPts val="1800"/>
              <a:buNone/>
            </a:pPr>
            <a:r>
              <a:rPr lang="en" sz="1600"/>
              <a:t>        TextField userTA = new TextField();</a:t>
            </a:r>
            <a:endParaRPr sz="1600"/>
          </a:p>
          <a:p>
            <a:pPr indent="0" lvl="0" marL="0" rtl="0" algn="l">
              <a:lnSpc>
                <a:spcPct val="90000"/>
              </a:lnSpc>
              <a:spcBef>
                <a:spcPts val="0"/>
              </a:spcBef>
              <a:spcAft>
                <a:spcPts val="0"/>
              </a:spcAft>
              <a:buClr>
                <a:schemeClr val="dk1"/>
              </a:buClr>
              <a:buSzPts val="1800"/>
              <a:buNone/>
            </a:pPr>
            <a:r>
              <a:t/>
            </a:r>
            <a:endParaRPr sz="1600"/>
          </a:p>
          <a:p>
            <a:pPr indent="0" lvl="0" marL="0" rtl="0" algn="l">
              <a:lnSpc>
                <a:spcPct val="90000"/>
              </a:lnSpc>
              <a:spcBef>
                <a:spcPts val="0"/>
              </a:spcBef>
              <a:spcAft>
                <a:spcPts val="0"/>
              </a:spcAft>
              <a:buClr>
                <a:schemeClr val="dk1"/>
              </a:buClr>
              <a:buSzPts val="1800"/>
              <a:buNone/>
            </a:pPr>
            <a:r>
              <a:rPr lang="en" sz="1600"/>
              <a:t>        Label passwd_label = new Label("Password:");</a:t>
            </a:r>
            <a:endParaRPr sz="1600"/>
          </a:p>
          <a:p>
            <a:pPr indent="0" lvl="0" marL="0" rtl="0" algn="l">
              <a:lnSpc>
                <a:spcPct val="90000"/>
              </a:lnSpc>
              <a:spcBef>
                <a:spcPts val="0"/>
              </a:spcBef>
              <a:spcAft>
                <a:spcPts val="0"/>
              </a:spcAft>
              <a:buClr>
                <a:schemeClr val="dk1"/>
              </a:buClr>
              <a:buSzPts val="1800"/>
              <a:buNone/>
            </a:pPr>
            <a:r>
              <a:rPr lang="en" sz="1600"/>
              <a:t>        PasswordField passwdTA = new PasswordField();</a:t>
            </a:r>
            <a:endParaRPr sz="1600"/>
          </a:p>
          <a:p>
            <a:pPr indent="0" lvl="0" marL="0" rtl="0" algn="l">
              <a:lnSpc>
                <a:spcPct val="90000"/>
              </a:lnSpc>
              <a:spcBef>
                <a:spcPts val="0"/>
              </a:spcBef>
              <a:spcAft>
                <a:spcPts val="0"/>
              </a:spcAft>
              <a:buClr>
                <a:schemeClr val="dk1"/>
              </a:buClr>
              <a:buSzPts val="1800"/>
              <a:buNone/>
            </a:pPr>
            <a:r>
              <a:t/>
            </a:r>
            <a:endParaRPr sz="1600"/>
          </a:p>
          <a:p>
            <a:pPr indent="0" lvl="0" marL="0" rtl="0" algn="l">
              <a:lnSpc>
                <a:spcPct val="90000"/>
              </a:lnSpc>
              <a:spcBef>
                <a:spcPts val="0"/>
              </a:spcBef>
              <a:spcAft>
                <a:spcPts val="0"/>
              </a:spcAft>
              <a:buClr>
                <a:schemeClr val="dk1"/>
              </a:buClr>
              <a:buSzPts val="1800"/>
              <a:buNone/>
            </a:pPr>
            <a:r>
              <a:rPr lang="en" sz="1600"/>
              <a:t>        Button submit_button = new Button("Submit");</a:t>
            </a:r>
            <a:endParaRPr sz="1600"/>
          </a:p>
          <a:p>
            <a:pPr indent="0" lvl="0" marL="0" rtl="0" algn="l">
              <a:lnSpc>
                <a:spcPct val="90000"/>
              </a:lnSpc>
              <a:spcBef>
                <a:spcPts val="0"/>
              </a:spcBef>
              <a:spcAft>
                <a:spcPts val="0"/>
              </a:spcAft>
              <a:buClr>
                <a:schemeClr val="dk1"/>
              </a:buClr>
              <a:buSzPts val="1800"/>
              <a:buNone/>
            </a:pPr>
            <a:r>
              <a:rPr lang="en" sz="1400"/>
              <a:t>               </a:t>
            </a:r>
            <a:endParaRPr sz="1400"/>
          </a:p>
          <a:p>
            <a:pPr indent="0" lvl="0" marL="0" rtl="0" algn="l">
              <a:lnSpc>
                <a:spcPct val="90000"/>
              </a:lnSpc>
              <a:spcBef>
                <a:spcPts val="0"/>
              </a:spcBef>
              <a:spcAft>
                <a:spcPts val="0"/>
              </a:spcAft>
              <a:buClr>
                <a:schemeClr val="dk1"/>
              </a:buClr>
              <a:buSzPts val="1800"/>
              <a:buNone/>
            </a:pPr>
            <a:r>
              <a:t/>
            </a:r>
            <a:endParaRPr sz="1200"/>
          </a:p>
        </p:txBody>
      </p:sp>
      <p:sp>
        <p:nvSpPr>
          <p:cNvPr id="156" name="Google Shape;156;p25"/>
          <p:cNvSpPr txBox="1"/>
          <p:nvPr/>
        </p:nvSpPr>
        <p:spPr>
          <a:xfrm>
            <a:off x="5123225" y="1471500"/>
            <a:ext cx="3664800" cy="42924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rPr b="0" i="0" lang="en" sz="1500" u="none" cap="none" strike="noStrike">
                <a:solidFill>
                  <a:schemeClr val="dk2"/>
                </a:solidFill>
                <a:latin typeface="Arial"/>
                <a:ea typeface="Arial"/>
                <a:cs typeface="Arial"/>
                <a:sym typeface="Arial"/>
              </a:rPr>
              <a:t>  //Event handler will go here.</a:t>
            </a:r>
            <a:endParaRPr b="0" i="0" sz="1500" u="none" cap="none" strike="noStrike">
              <a:solidFill>
                <a:schemeClr val="dk2"/>
              </a:solidFill>
              <a:latin typeface="Arial"/>
              <a:ea typeface="Arial"/>
              <a:cs typeface="Arial"/>
              <a:sym typeface="Arial"/>
            </a:endParaRPr>
          </a:p>
          <a:p>
            <a:pPr indent="0" lvl="0" marL="0" marR="0" rtl="0" algn="l">
              <a:lnSpc>
                <a:spcPct val="115000"/>
              </a:lnSpc>
              <a:spcBef>
                <a:spcPts val="0"/>
              </a:spcBef>
              <a:spcAft>
                <a:spcPts val="0"/>
              </a:spcAft>
              <a:buNone/>
            </a:pPr>
            <a:r>
              <a:rPr b="0" i="0" lang="en" sz="1500" u="none" cap="none" strike="noStrike">
                <a:solidFill>
                  <a:schemeClr val="dk2"/>
                </a:solidFill>
                <a:latin typeface="Arial"/>
                <a:ea typeface="Arial"/>
                <a:cs typeface="Arial"/>
                <a:sym typeface="Arial"/>
              </a:rPr>
              <a:t>      </a:t>
            </a:r>
            <a:endParaRPr b="0" i="0" sz="1500" u="none" cap="none" strike="noStrike">
              <a:solidFill>
                <a:schemeClr val="dk2"/>
              </a:solidFill>
              <a:latin typeface="Arial"/>
              <a:ea typeface="Arial"/>
              <a:cs typeface="Arial"/>
              <a:sym typeface="Arial"/>
            </a:endParaRPr>
          </a:p>
          <a:p>
            <a:pPr indent="0" lvl="0" marL="0" marR="0" rtl="0" algn="l">
              <a:lnSpc>
                <a:spcPct val="115000"/>
              </a:lnSpc>
              <a:spcBef>
                <a:spcPts val="0"/>
              </a:spcBef>
              <a:spcAft>
                <a:spcPts val="0"/>
              </a:spcAft>
              <a:buNone/>
            </a:pPr>
            <a:r>
              <a:rPr b="0" i="0" lang="en" sz="1500" u="none" cap="none" strike="noStrike">
                <a:solidFill>
                  <a:schemeClr val="dk2"/>
                </a:solidFill>
                <a:latin typeface="Arial"/>
                <a:ea typeface="Arial"/>
                <a:cs typeface="Arial"/>
                <a:sym typeface="Arial"/>
              </a:rPr>
              <a:t>        mygrid.add(user_label,0,0);</a:t>
            </a:r>
            <a:endParaRPr b="0" i="0" sz="1500" u="none" cap="none" strike="noStrike">
              <a:solidFill>
                <a:schemeClr val="dk2"/>
              </a:solidFill>
              <a:latin typeface="Arial"/>
              <a:ea typeface="Arial"/>
              <a:cs typeface="Arial"/>
              <a:sym typeface="Arial"/>
            </a:endParaRPr>
          </a:p>
          <a:p>
            <a:pPr indent="0" lvl="0" marL="0" marR="0" rtl="0" algn="l">
              <a:lnSpc>
                <a:spcPct val="115000"/>
              </a:lnSpc>
              <a:spcBef>
                <a:spcPts val="0"/>
              </a:spcBef>
              <a:spcAft>
                <a:spcPts val="0"/>
              </a:spcAft>
              <a:buNone/>
            </a:pPr>
            <a:r>
              <a:rPr b="0" i="0" lang="en" sz="1500" u="none" cap="none" strike="noStrike">
                <a:solidFill>
                  <a:schemeClr val="dk2"/>
                </a:solidFill>
                <a:latin typeface="Arial"/>
                <a:ea typeface="Arial"/>
                <a:cs typeface="Arial"/>
                <a:sym typeface="Arial"/>
              </a:rPr>
              <a:t>        mygrid.add(userTA,1,0);</a:t>
            </a:r>
            <a:endParaRPr b="0" i="0" sz="1500" u="none" cap="none" strike="noStrike">
              <a:solidFill>
                <a:schemeClr val="dk2"/>
              </a:solidFill>
              <a:latin typeface="Arial"/>
              <a:ea typeface="Arial"/>
              <a:cs typeface="Arial"/>
              <a:sym typeface="Arial"/>
            </a:endParaRPr>
          </a:p>
          <a:p>
            <a:pPr indent="0" lvl="0" marL="0" marR="0" rtl="0" algn="l">
              <a:lnSpc>
                <a:spcPct val="115000"/>
              </a:lnSpc>
              <a:spcBef>
                <a:spcPts val="0"/>
              </a:spcBef>
              <a:spcAft>
                <a:spcPts val="0"/>
              </a:spcAft>
              <a:buNone/>
            </a:pPr>
            <a:r>
              <a:rPr b="0" i="0" lang="en" sz="1500" u="none" cap="none" strike="noStrike">
                <a:solidFill>
                  <a:schemeClr val="dk2"/>
                </a:solidFill>
                <a:latin typeface="Arial"/>
                <a:ea typeface="Arial"/>
                <a:cs typeface="Arial"/>
                <a:sym typeface="Arial"/>
              </a:rPr>
              <a:t>        mygrid.add(passwd_label,0,1);</a:t>
            </a:r>
            <a:endParaRPr b="0" i="0" sz="1500" u="none" cap="none" strike="noStrike">
              <a:solidFill>
                <a:schemeClr val="dk2"/>
              </a:solidFill>
              <a:latin typeface="Arial"/>
              <a:ea typeface="Arial"/>
              <a:cs typeface="Arial"/>
              <a:sym typeface="Arial"/>
            </a:endParaRPr>
          </a:p>
          <a:p>
            <a:pPr indent="0" lvl="0" marL="0" marR="0" rtl="0" algn="l">
              <a:lnSpc>
                <a:spcPct val="115000"/>
              </a:lnSpc>
              <a:spcBef>
                <a:spcPts val="0"/>
              </a:spcBef>
              <a:spcAft>
                <a:spcPts val="0"/>
              </a:spcAft>
              <a:buNone/>
            </a:pPr>
            <a:r>
              <a:rPr b="0" i="0" lang="en" sz="1500" u="none" cap="none" strike="noStrike">
                <a:solidFill>
                  <a:schemeClr val="dk2"/>
                </a:solidFill>
                <a:latin typeface="Arial"/>
                <a:ea typeface="Arial"/>
                <a:cs typeface="Arial"/>
                <a:sym typeface="Arial"/>
              </a:rPr>
              <a:t>        mygrid.add(passwdTA ,1,1);</a:t>
            </a:r>
            <a:endParaRPr b="0" i="0" sz="1500" u="none" cap="none" strike="noStrike">
              <a:solidFill>
                <a:schemeClr val="dk2"/>
              </a:solidFill>
              <a:latin typeface="Arial"/>
              <a:ea typeface="Arial"/>
              <a:cs typeface="Arial"/>
              <a:sym typeface="Arial"/>
            </a:endParaRPr>
          </a:p>
          <a:p>
            <a:pPr indent="0" lvl="0" marL="0" marR="0" rtl="0" algn="l">
              <a:lnSpc>
                <a:spcPct val="115000"/>
              </a:lnSpc>
              <a:spcBef>
                <a:spcPts val="0"/>
              </a:spcBef>
              <a:spcAft>
                <a:spcPts val="0"/>
              </a:spcAft>
              <a:buNone/>
            </a:pPr>
            <a:r>
              <a:t/>
            </a:r>
            <a:endParaRPr b="0" i="0" sz="1500" u="none" cap="none" strike="noStrike">
              <a:solidFill>
                <a:schemeClr val="dk2"/>
              </a:solidFill>
              <a:latin typeface="Arial"/>
              <a:ea typeface="Arial"/>
              <a:cs typeface="Arial"/>
              <a:sym typeface="Arial"/>
            </a:endParaRPr>
          </a:p>
          <a:p>
            <a:pPr indent="0" lvl="0" marL="0" marR="0" rtl="0" algn="l">
              <a:lnSpc>
                <a:spcPct val="115000"/>
              </a:lnSpc>
              <a:spcBef>
                <a:spcPts val="0"/>
              </a:spcBef>
              <a:spcAft>
                <a:spcPts val="0"/>
              </a:spcAft>
              <a:buNone/>
            </a:pPr>
            <a:r>
              <a:rPr b="0" i="0" lang="en" sz="1500" u="none" cap="none" strike="noStrike">
                <a:solidFill>
                  <a:schemeClr val="dk2"/>
                </a:solidFill>
                <a:latin typeface="Arial"/>
                <a:ea typeface="Arial"/>
                <a:cs typeface="Arial"/>
                <a:sym typeface="Arial"/>
              </a:rPr>
              <a:t>        mygrid.add(submit_button,1,2,2,1);</a:t>
            </a:r>
            <a:endParaRPr b="0" i="0" sz="1500" u="none" cap="none" strike="noStrike">
              <a:solidFill>
                <a:schemeClr val="dk2"/>
              </a:solidFill>
              <a:latin typeface="Arial"/>
              <a:ea typeface="Arial"/>
              <a:cs typeface="Arial"/>
              <a:sym typeface="Arial"/>
            </a:endParaRPr>
          </a:p>
          <a:p>
            <a:pPr indent="0" lvl="0" marL="0" marR="0" rtl="0" algn="l">
              <a:lnSpc>
                <a:spcPct val="115000"/>
              </a:lnSpc>
              <a:spcBef>
                <a:spcPts val="0"/>
              </a:spcBef>
              <a:spcAft>
                <a:spcPts val="0"/>
              </a:spcAft>
              <a:buNone/>
            </a:pPr>
            <a:r>
              <a:t/>
            </a:r>
            <a:endParaRPr b="0" i="0" sz="1500" u="none" cap="none" strike="noStrike">
              <a:solidFill>
                <a:schemeClr val="dk2"/>
              </a:solidFill>
              <a:latin typeface="Arial"/>
              <a:ea typeface="Arial"/>
              <a:cs typeface="Arial"/>
              <a:sym typeface="Arial"/>
            </a:endParaRPr>
          </a:p>
          <a:p>
            <a:pPr indent="0" lvl="0" marL="0" marR="0" rtl="0" algn="l">
              <a:lnSpc>
                <a:spcPct val="115000"/>
              </a:lnSpc>
              <a:spcBef>
                <a:spcPts val="0"/>
              </a:spcBef>
              <a:spcAft>
                <a:spcPts val="0"/>
              </a:spcAft>
              <a:buNone/>
            </a:pPr>
            <a:r>
              <a:rPr b="0" i="0" lang="en" sz="1500" u="none" cap="none" strike="noStrike">
                <a:solidFill>
                  <a:schemeClr val="dk2"/>
                </a:solidFill>
                <a:latin typeface="Arial"/>
                <a:ea typeface="Arial"/>
                <a:cs typeface="Arial"/>
                <a:sym typeface="Arial"/>
              </a:rPr>
              <a:t>        primaryStage.setScene(myscene);</a:t>
            </a:r>
            <a:endParaRPr b="0" i="0" sz="1500" u="none" cap="none" strike="noStrike">
              <a:solidFill>
                <a:schemeClr val="dk2"/>
              </a:solidFill>
              <a:latin typeface="Arial"/>
              <a:ea typeface="Arial"/>
              <a:cs typeface="Arial"/>
              <a:sym typeface="Arial"/>
            </a:endParaRPr>
          </a:p>
          <a:p>
            <a:pPr indent="0" lvl="0" marL="0" marR="0" rtl="0" algn="l">
              <a:lnSpc>
                <a:spcPct val="115000"/>
              </a:lnSpc>
              <a:spcBef>
                <a:spcPts val="0"/>
              </a:spcBef>
              <a:spcAft>
                <a:spcPts val="0"/>
              </a:spcAft>
              <a:buNone/>
            </a:pPr>
            <a:r>
              <a:rPr b="0" i="0" lang="en" sz="1500" u="none" cap="none" strike="noStrike">
                <a:solidFill>
                  <a:schemeClr val="dk2"/>
                </a:solidFill>
                <a:latin typeface="Arial"/>
                <a:ea typeface="Arial"/>
                <a:cs typeface="Arial"/>
                <a:sym typeface="Arial"/>
              </a:rPr>
              <a:t>        primaryStage.show();</a:t>
            </a:r>
            <a:endParaRPr b="0" i="0" sz="1500" u="none" cap="none" strike="noStrike">
              <a:solidFill>
                <a:schemeClr val="dk2"/>
              </a:solidFill>
              <a:latin typeface="Arial"/>
              <a:ea typeface="Arial"/>
              <a:cs typeface="Arial"/>
              <a:sym typeface="Arial"/>
            </a:endParaRPr>
          </a:p>
          <a:p>
            <a:pPr indent="0" lvl="0" marL="0" marR="0" rtl="0" algn="l">
              <a:lnSpc>
                <a:spcPct val="115000"/>
              </a:lnSpc>
              <a:spcBef>
                <a:spcPts val="0"/>
              </a:spcBef>
              <a:spcAft>
                <a:spcPts val="0"/>
              </a:spcAft>
              <a:buNone/>
            </a:pPr>
            <a:r>
              <a:rPr b="0" i="0" lang="en" sz="1500" u="none" cap="none" strike="noStrike">
                <a:solidFill>
                  <a:schemeClr val="dk2"/>
                </a:solidFill>
                <a:latin typeface="Arial"/>
                <a:ea typeface="Arial"/>
                <a:cs typeface="Arial"/>
                <a:sym typeface="Arial"/>
              </a:rPr>
              <a:t>    }</a:t>
            </a:r>
            <a:endParaRPr b="0" i="0" sz="1500" u="none" cap="none" strike="noStrike">
              <a:solidFill>
                <a:schemeClr val="dk2"/>
              </a:solidFill>
              <a:latin typeface="Arial"/>
              <a:ea typeface="Arial"/>
              <a:cs typeface="Arial"/>
              <a:sym typeface="Arial"/>
            </a:endParaRPr>
          </a:p>
        </p:txBody>
      </p:sp>
      <p:pic>
        <p:nvPicPr>
          <p:cNvPr descr="Java Logo" id="157" name="Google Shape;157;p25"/>
          <p:cNvPicPr preferRelativeResize="0"/>
          <p:nvPr/>
        </p:nvPicPr>
        <p:blipFill rotWithShape="1">
          <a:blip r:embed="rId3">
            <a:alphaModFix/>
          </a:blip>
          <a:srcRect b="0" l="0" r="0" t="0"/>
          <a:stretch/>
        </p:blipFill>
        <p:spPr>
          <a:xfrm>
            <a:off x="7486650" y="428460"/>
            <a:ext cx="1074856" cy="107331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 name="Shape 38"/>
        <p:cNvGrpSpPr/>
        <p:nvPr/>
      </p:nvGrpSpPr>
      <p:grpSpPr>
        <a:xfrm>
          <a:off x="0" y="0"/>
          <a:ext cx="0" cy="0"/>
          <a:chOff x="0" y="0"/>
          <a:chExt cx="0" cy="0"/>
        </a:xfrm>
      </p:grpSpPr>
      <p:sp>
        <p:nvSpPr>
          <p:cNvPr id="39" name="Google Shape;39;p8"/>
          <p:cNvSpPr txBox="1"/>
          <p:nvPr>
            <p:ph type="title"/>
          </p:nvPr>
        </p:nvSpPr>
        <p:spPr>
          <a:xfrm>
            <a:off x="369875" y="508933"/>
            <a:ext cx="8418300" cy="7707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dk1"/>
              </a:buClr>
              <a:buSzPts val="3300"/>
              <a:buFont typeface="Calibri"/>
              <a:buNone/>
            </a:pPr>
            <a:r>
              <a:rPr lang="en"/>
              <a:t>What is a GUI?</a:t>
            </a:r>
            <a:endParaRPr/>
          </a:p>
        </p:txBody>
      </p:sp>
      <p:sp>
        <p:nvSpPr>
          <p:cNvPr id="40" name="Google Shape;40;p8"/>
          <p:cNvSpPr txBox="1"/>
          <p:nvPr>
            <p:ph idx="1" type="body"/>
          </p:nvPr>
        </p:nvSpPr>
        <p:spPr>
          <a:xfrm>
            <a:off x="369875" y="1253335"/>
            <a:ext cx="8418300" cy="5015100"/>
          </a:xfrm>
          <a:prstGeom prst="rect">
            <a:avLst/>
          </a:prstGeom>
          <a:noFill/>
          <a:ln>
            <a:noFill/>
          </a:ln>
        </p:spPr>
        <p:txBody>
          <a:bodyPr anchorCtr="0" anchor="t" bIns="91425" lIns="91425" spcFirstLastPara="1" rIns="91425" wrap="square" tIns="91425">
            <a:noAutofit/>
          </a:bodyPr>
          <a:lstStyle/>
          <a:p>
            <a:pPr indent="-171450" lvl="0" marL="171450" rtl="0" algn="l">
              <a:lnSpc>
                <a:spcPct val="90000"/>
              </a:lnSpc>
              <a:spcBef>
                <a:spcPts val="750"/>
              </a:spcBef>
              <a:spcAft>
                <a:spcPts val="0"/>
              </a:spcAft>
              <a:buClr>
                <a:schemeClr val="dk1"/>
              </a:buClr>
              <a:buSzPts val="2100"/>
              <a:buChar char="•"/>
            </a:pPr>
            <a:r>
              <a:rPr lang="en" sz="2400"/>
              <a:t>So far everything we have done in Java/C# has been on the command line.  </a:t>
            </a:r>
            <a:endParaRPr sz="2400"/>
          </a:p>
          <a:p>
            <a:pPr indent="-171450" lvl="0" marL="171450" rtl="0" algn="l">
              <a:lnSpc>
                <a:spcPct val="90000"/>
              </a:lnSpc>
              <a:spcBef>
                <a:spcPts val="750"/>
              </a:spcBef>
              <a:spcAft>
                <a:spcPts val="0"/>
              </a:spcAft>
              <a:buClr>
                <a:schemeClr val="dk1"/>
              </a:buClr>
              <a:buSzPts val="2100"/>
              <a:buChar char="•"/>
            </a:pPr>
            <a:r>
              <a:rPr lang="en" sz="2400"/>
              <a:t>Most modern programs </a:t>
            </a:r>
            <a:r>
              <a:rPr lang="en" sz="2400"/>
              <a:t>use</a:t>
            </a:r>
            <a:r>
              <a:rPr lang="en" sz="2400"/>
              <a:t> a Graphical User Interface.</a:t>
            </a:r>
            <a:endParaRPr sz="2400"/>
          </a:p>
          <a:p>
            <a:pPr indent="-336550" lvl="1" marL="514350" rtl="0" algn="l">
              <a:lnSpc>
                <a:spcPct val="90000"/>
              </a:lnSpc>
              <a:spcBef>
                <a:spcPts val="0"/>
              </a:spcBef>
              <a:spcAft>
                <a:spcPts val="0"/>
              </a:spcAft>
              <a:buClr>
                <a:schemeClr val="dk1"/>
              </a:buClr>
              <a:buSzPts val="1700"/>
              <a:buChar char="•"/>
            </a:pPr>
            <a:r>
              <a:rPr lang="en"/>
              <a:t>Text is laid out in a pleasing way</a:t>
            </a:r>
            <a:endParaRPr/>
          </a:p>
          <a:p>
            <a:pPr indent="-336550" lvl="1" marL="514350" rtl="0" algn="l">
              <a:lnSpc>
                <a:spcPct val="90000"/>
              </a:lnSpc>
              <a:spcBef>
                <a:spcPts val="0"/>
              </a:spcBef>
              <a:spcAft>
                <a:spcPts val="0"/>
              </a:spcAft>
              <a:buClr>
                <a:schemeClr val="dk1"/>
              </a:buClr>
              <a:buSzPts val="1700"/>
              <a:buChar char="•"/>
            </a:pPr>
            <a:r>
              <a:rPr lang="en"/>
              <a:t>Users can interact with the application in ways other that just typing answers.  Clicking on items on the screen, seeing graphical output.</a:t>
            </a:r>
            <a:endParaRPr/>
          </a:p>
          <a:p>
            <a:pPr indent="-336550" lvl="1" marL="514350" rtl="0" algn="l">
              <a:lnSpc>
                <a:spcPct val="90000"/>
              </a:lnSpc>
              <a:spcBef>
                <a:spcPts val="0"/>
              </a:spcBef>
              <a:spcAft>
                <a:spcPts val="0"/>
              </a:spcAft>
              <a:buClr>
                <a:schemeClr val="dk1"/>
              </a:buClr>
              <a:buSzPts val="1700"/>
              <a:buChar char="•"/>
            </a:pPr>
            <a:r>
              <a:rPr lang="en"/>
              <a:t>Things can be drawn in 2D or even 3D.</a:t>
            </a:r>
            <a:endParaRPr/>
          </a:p>
          <a:p>
            <a:pPr indent="-171450" lvl="0" marL="171450" rtl="0" algn="l">
              <a:lnSpc>
                <a:spcPct val="90000"/>
              </a:lnSpc>
              <a:spcBef>
                <a:spcPts val="750"/>
              </a:spcBef>
              <a:spcAft>
                <a:spcPts val="0"/>
              </a:spcAft>
              <a:buClr>
                <a:schemeClr val="dk1"/>
              </a:buClr>
              <a:buSzPts val="2100"/>
              <a:buChar char="•"/>
            </a:pPr>
            <a:r>
              <a:rPr lang="en" sz="2400"/>
              <a:t>You’ll still be writing Java/C#, but you’ll be interacting differently than you have in the past.</a:t>
            </a:r>
            <a:endParaRPr sz="2400"/>
          </a:p>
          <a:p>
            <a:pPr indent="-336550" lvl="1" marL="514350" rtl="0" algn="l">
              <a:lnSpc>
                <a:spcPct val="90000"/>
              </a:lnSpc>
              <a:spcBef>
                <a:spcPts val="0"/>
              </a:spcBef>
              <a:spcAft>
                <a:spcPts val="0"/>
              </a:spcAft>
              <a:buClr>
                <a:schemeClr val="dk1"/>
              </a:buClr>
              <a:buSzPts val="1700"/>
              <a:buChar char="•"/>
            </a:pPr>
            <a:r>
              <a:rPr lang="en"/>
              <a:t>Most GUI programing happens in response to a user interaction.  i.e. the user clicks a button, now what do you want it to do?</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6"/>
          <p:cNvSpPr txBox="1"/>
          <p:nvPr>
            <p:ph type="title"/>
          </p:nvPr>
        </p:nvSpPr>
        <p:spPr>
          <a:xfrm>
            <a:off x="369875" y="508933"/>
            <a:ext cx="8418300" cy="7707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dk1"/>
              </a:buClr>
              <a:buSzPts val="3300"/>
              <a:buFont typeface="Calibri"/>
              <a:buNone/>
            </a:pPr>
            <a:r>
              <a:rPr lang="en"/>
              <a:t>Building with SceneBuilder (Intellij)</a:t>
            </a:r>
            <a:endParaRPr/>
          </a:p>
        </p:txBody>
      </p:sp>
      <p:sp>
        <p:nvSpPr>
          <p:cNvPr id="163" name="Google Shape;163;p26"/>
          <p:cNvSpPr txBox="1"/>
          <p:nvPr>
            <p:ph idx="1" type="body"/>
          </p:nvPr>
        </p:nvSpPr>
        <p:spPr>
          <a:xfrm>
            <a:off x="369875" y="1253335"/>
            <a:ext cx="8418300" cy="5015100"/>
          </a:xfrm>
          <a:prstGeom prst="rect">
            <a:avLst/>
          </a:prstGeom>
          <a:noFill/>
          <a:ln>
            <a:noFill/>
          </a:ln>
        </p:spPr>
        <p:txBody>
          <a:bodyPr anchorCtr="0" anchor="t" bIns="91425" lIns="91425" spcFirstLastPara="1" rIns="91425" wrap="square" tIns="91425">
            <a:noAutofit/>
          </a:bodyPr>
          <a:lstStyle/>
          <a:p>
            <a:pPr indent="-171450" lvl="0" marL="171450" rtl="0" algn="l">
              <a:lnSpc>
                <a:spcPct val="90000"/>
              </a:lnSpc>
              <a:spcBef>
                <a:spcPts val="750"/>
              </a:spcBef>
              <a:spcAft>
                <a:spcPts val="0"/>
              </a:spcAft>
              <a:buClr>
                <a:schemeClr val="dk1"/>
              </a:buClr>
              <a:buSzPts val="2400"/>
              <a:buChar char="•"/>
            </a:pPr>
            <a:r>
              <a:rPr lang="en" sz="2400"/>
              <a:t>Sometimes called Model-View-Controller</a:t>
            </a:r>
            <a:endParaRPr sz="2400"/>
          </a:p>
          <a:p>
            <a:pPr indent="-171450" lvl="0" marL="171450" rtl="0" algn="l">
              <a:lnSpc>
                <a:spcPct val="90000"/>
              </a:lnSpc>
              <a:spcBef>
                <a:spcPts val="750"/>
              </a:spcBef>
              <a:spcAft>
                <a:spcPts val="0"/>
              </a:spcAft>
              <a:buClr>
                <a:schemeClr val="dk1"/>
              </a:buClr>
              <a:buSzPts val="2400"/>
              <a:buChar char="•"/>
            </a:pPr>
            <a:r>
              <a:rPr lang="en" sz="2400"/>
              <a:t>You can also build the same page by dragging and dropping.</a:t>
            </a:r>
            <a:endParaRPr sz="2400"/>
          </a:p>
          <a:p>
            <a:pPr indent="-171450" lvl="0" marL="171450" rtl="0" algn="l">
              <a:lnSpc>
                <a:spcPct val="90000"/>
              </a:lnSpc>
              <a:spcBef>
                <a:spcPts val="750"/>
              </a:spcBef>
              <a:spcAft>
                <a:spcPts val="0"/>
              </a:spcAft>
              <a:buClr>
                <a:schemeClr val="dk1"/>
              </a:buClr>
              <a:buSzPts val="2400"/>
              <a:buChar char="•"/>
            </a:pPr>
            <a:r>
              <a:rPr lang="en" sz="2400"/>
              <a:t>In intellij, click on “sample.fxml”, and look to the bottom to find “SceneBuilder”</a:t>
            </a:r>
            <a:endParaRPr sz="2400"/>
          </a:p>
          <a:p>
            <a:pPr indent="-171450" lvl="1" marL="514350" rtl="0" algn="l">
              <a:lnSpc>
                <a:spcPct val="90000"/>
              </a:lnSpc>
              <a:spcBef>
                <a:spcPts val="0"/>
              </a:spcBef>
              <a:spcAft>
                <a:spcPts val="0"/>
              </a:spcAft>
              <a:buClr>
                <a:schemeClr val="dk1"/>
              </a:buClr>
              <a:buSzPts val="2000"/>
              <a:buChar char="•"/>
            </a:pPr>
            <a:r>
              <a:rPr lang="en" sz="2000"/>
              <a:t>On the left you can see “Containers” in there look for “GridPane”, drag it to the window on the right.</a:t>
            </a:r>
            <a:endParaRPr sz="2000"/>
          </a:p>
          <a:p>
            <a:pPr indent="-171450" lvl="1" marL="514350" rtl="0" algn="l">
              <a:lnSpc>
                <a:spcPct val="90000"/>
              </a:lnSpc>
              <a:spcBef>
                <a:spcPts val="0"/>
              </a:spcBef>
              <a:spcAft>
                <a:spcPts val="0"/>
              </a:spcAft>
              <a:buClr>
                <a:schemeClr val="dk1"/>
              </a:buClr>
              <a:buSzPts val="2000"/>
              <a:buChar char="•"/>
            </a:pPr>
            <a:r>
              <a:rPr lang="en" sz="2000"/>
              <a:t>Under Controls you’ll find Label, PasswordField, TextField, and Button drag them over.</a:t>
            </a:r>
            <a:endParaRPr sz="2000"/>
          </a:p>
          <a:p>
            <a:pPr indent="-171450" lvl="1" marL="514350" rtl="0" algn="l">
              <a:lnSpc>
                <a:spcPct val="90000"/>
              </a:lnSpc>
              <a:spcBef>
                <a:spcPts val="0"/>
              </a:spcBef>
              <a:spcAft>
                <a:spcPts val="0"/>
              </a:spcAft>
              <a:buClr>
                <a:schemeClr val="dk1"/>
              </a:buClr>
              <a:buSzPts val="2000"/>
              <a:buChar char="•"/>
            </a:pPr>
            <a:r>
              <a:rPr lang="en" sz="2000"/>
              <a:t>Click on the first label, look to the right in the “Properties” panel, update the “Text” field to say “Username: “.  Repeat for the second label set the text to “Password: “ </a:t>
            </a:r>
            <a:endParaRPr sz="2000"/>
          </a:p>
          <a:p>
            <a:pPr indent="-171450" lvl="1" marL="514350" rtl="0" algn="l">
              <a:lnSpc>
                <a:spcPct val="90000"/>
              </a:lnSpc>
              <a:spcBef>
                <a:spcPts val="0"/>
              </a:spcBef>
              <a:spcAft>
                <a:spcPts val="0"/>
              </a:spcAft>
              <a:buClr>
                <a:schemeClr val="dk1"/>
              </a:buClr>
              <a:buSzPts val="2000"/>
              <a:buChar char="•"/>
            </a:pPr>
            <a:r>
              <a:rPr lang="en" sz="2000"/>
              <a:t>Click on the button, set it’s text to “Login”.</a:t>
            </a:r>
            <a:endParaRPr sz="2000"/>
          </a:p>
        </p:txBody>
      </p:sp>
      <p:pic>
        <p:nvPicPr>
          <p:cNvPr descr="Java Logo" id="164" name="Google Shape;164;p26"/>
          <p:cNvPicPr preferRelativeResize="0"/>
          <p:nvPr/>
        </p:nvPicPr>
        <p:blipFill rotWithShape="1">
          <a:blip r:embed="rId3">
            <a:alphaModFix/>
          </a:blip>
          <a:srcRect b="0" l="0" r="0" t="0"/>
          <a:stretch/>
        </p:blipFill>
        <p:spPr>
          <a:xfrm>
            <a:off x="7486650" y="428460"/>
            <a:ext cx="1074856" cy="1073316"/>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27"/>
          <p:cNvSpPr txBox="1"/>
          <p:nvPr>
            <p:ph type="title"/>
          </p:nvPr>
        </p:nvSpPr>
        <p:spPr>
          <a:xfrm>
            <a:off x="369875" y="508933"/>
            <a:ext cx="8418300" cy="7707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dk1"/>
              </a:buClr>
              <a:buSzPts val="3300"/>
              <a:buFont typeface="Calibri"/>
              <a:buNone/>
            </a:pPr>
            <a:r>
              <a:rPr lang="en"/>
              <a:t>Adding the event handler - Java</a:t>
            </a:r>
            <a:endParaRPr/>
          </a:p>
        </p:txBody>
      </p:sp>
      <p:sp>
        <p:nvSpPr>
          <p:cNvPr id="170" name="Google Shape;170;p27"/>
          <p:cNvSpPr txBox="1"/>
          <p:nvPr>
            <p:ph idx="1" type="body"/>
          </p:nvPr>
        </p:nvSpPr>
        <p:spPr>
          <a:xfrm>
            <a:off x="369875" y="1572651"/>
            <a:ext cx="8418300" cy="46959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750"/>
              </a:spcBef>
              <a:spcAft>
                <a:spcPts val="0"/>
              </a:spcAft>
              <a:buClr>
                <a:schemeClr val="dk1"/>
              </a:buClr>
              <a:buSzPts val="1600"/>
              <a:buNone/>
            </a:pPr>
            <a:r>
              <a:rPr lang="en" sz="2000"/>
              <a:t>The following code will happen if the submit button is pressed.  It’ll simply tell you the username entered.  This code will go where the comment was in the last slide</a:t>
            </a:r>
            <a:endParaRPr sz="2000"/>
          </a:p>
          <a:p>
            <a:pPr indent="0" lvl="0" marL="0" rtl="0" algn="l">
              <a:lnSpc>
                <a:spcPct val="90000"/>
              </a:lnSpc>
              <a:spcBef>
                <a:spcPts val="750"/>
              </a:spcBef>
              <a:spcAft>
                <a:spcPts val="0"/>
              </a:spcAft>
              <a:buClr>
                <a:schemeClr val="dk1"/>
              </a:buClr>
              <a:buSzPts val="1700"/>
              <a:buNone/>
            </a:pPr>
            <a:r>
              <a:t/>
            </a:r>
            <a:endParaRPr sz="1700"/>
          </a:p>
          <a:p>
            <a:pPr indent="0" lvl="0" marL="0" rtl="0" algn="l">
              <a:lnSpc>
                <a:spcPct val="90000"/>
              </a:lnSpc>
              <a:spcBef>
                <a:spcPts val="750"/>
              </a:spcBef>
              <a:spcAft>
                <a:spcPts val="0"/>
              </a:spcAft>
              <a:buClr>
                <a:schemeClr val="dk1"/>
              </a:buClr>
              <a:buSzPts val="1700"/>
              <a:buNone/>
            </a:pPr>
            <a:r>
              <a:rPr lang="en" sz="1700"/>
              <a:t>     final Text actiontarget = new Text();</a:t>
            </a:r>
            <a:endParaRPr sz="1700"/>
          </a:p>
          <a:p>
            <a:pPr indent="0" lvl="0" marL="0" rtl="0" algn="l">
              <a:lnSpc>
                <a:spcPct val="90000"/>
              </a:lnSpc>
              <a:spcBef>
                <a:spcPts val="750"/>
              </a:spcBef>
              <a:spcAft>
                <a:spcPts val="0"/>
              </a:spcAft>
              <a:buClr>
                <a:schemeClr val="dk1"/>
              </a:buClr>
              <a:buSzPts val="1700"/>
              <a:buNone/>
            </a:pPr>
            <a:r>
              <a:rPr lang="en" sz="1700"/>
              <a:t>     mygrid.add(actiontarget, 1, 6);</a:t>
            </a:r>
            <a:endParaRPr sz="1700"/>
          </a:p>
          <a:p>
            <a:pPr indent="0" lvl="0" marL="0" rtl="0" algn="l">
              <a:lnSpc>
                <a:spcPct val="90000"/>
              </a:lnSpc>
              <a:spcBef>
                <a:spcPts val="750"/>
              </a:spcBef>
              <a:spcAft>
                <a:spcPts val="0"/>
              </a:spcAft>
              <a:buClr>
                <a:schemeClr val="dk1"/>
              </a:buClr>
              <a:buSzPts val="1700"/>
              <a:buNone/>
            </a:pPr>
            <a:r>
              <a:t/>
            </a:r>
            <a:endParaRPr sz="1700"/>
          </a:p>
          <a:p>
            <a:pPr indent="0" lvl="0" marL="0" rtl="0" algn="l">
              <a:lnSpc>
                <a:spcPct val="90000"/>
              </a:lnSpc>
              <a:spcBef>
                <a:spcPts val="750"/>
              </a:spcBef>
              <a:spcAft>
                <a:spcPts val="0"/>
              </a:spcAft>
              <a:buClr>
                <a:schemeClr val="dk1"/>
              </a:buClr>
              <a:buSzPts val="1100"/>
              <a:buNone/>
            </a:pPr>
            <a:r>
              <a:rPr lang="en" sz="1700"/>
              <a:t>      submit_button.setOnAction(new EventHandler&lt;ActionEvent&gt;() {</a:t>
            </a:r>
            <a:endParaRPr sz="1700"/>
          </a:p>
          <a:p>
            <a:pPr indent="0" lvl="0" marL="0" rtl="0" algn="l">
              <a:lnSpc>
                <a:spcPct val="90000"/>
              </a:lnSpc>
              <a:spcBef>
                <a:spcPts val="750"/>
              </a:spcBef>
              <a:spcAft>
                <a:spcPts val="0"/>
              </a:spcAft>
              <a:buClr>
                <a:schemeClr val="dk1"/>
              </a:buClr>
              <a:buSzPts val="1100"/>
              <a:buNone/>
            </a:pPr>
            <a:r>
              <a:rPr lang="en" sz="1700"/>
              <a:t>            @Override</a:t>
            </a:r>
            <a:endParaRPr sz="1700"/>
          </a:p>
          <a:p>
            <a:pPr indent="0" lvl="0" marL="0" rtl="0" algn="l">
              <a:lnSpc>
                <a:spcPct val="90000"/>
              </a:lnSpc>
              <a:spcBef>
                <a:spcPts val="750"/>
              </a:spcBef>
              <a:spcAft>
                <a:spcPts val="0"/>
              </a:spcAft>
              <a:buClr>
                <a:schemeClr val="dk1"/>
              </a:buClr>
              <a:buSzPts val="1100"/>
              <a:buNone/>
            </a:pPr>
            <a:r>
              <a:rPr lang="en" sz="1700"/>
              <a:t>            public void handle(ActionEvent e) {</a:t>
            </a:r>
            <a:endParaRPr sz="1700"/>
          </a:p>
          <a:p>
            <a:pPr indent="0" lvl="0" marL="0" rtl="0" algn="l">
              <a:lnSpc>
                <a:spcPct val="90000"/>
              </a:lnSpc>
              <a:spcBef>
                <a:spcPts val="750"/>
              </a:spcBef>
              <a:spcAft>
                <a:spcPts val="0"/>
              </a:spcAft>
              <a:buClr>
                <a:schemeClr val="dk1"/>
              </a:buClr>
              <a:buSzPts val="1100"/>
              <a:buNone/>
            </a:pPr>
            <a:r>
              <a:rPr lang="en" sz="1700"/>
              <a:t>                //actiontarget.setFill(Color.red);</a:t>
            </a:r>
            <a:endParaRPr sz="1700"/>
          </a:p>
          <a:p>
            <a:pPr indent="0" lvl="0" marL="0" rtl="0" algn="l">
              <a:lnSpc>
                <a:spcPct val="90000"/>
              </a:lnSpc>
              <a:spcBef>
                <a:spcPts val="750"/>
              </a:spcBef>
              <a:spcAft>
                <a:spcPts val="0"/>
              </a:spcAft>
              <a:buClr>
                <a:schemeClr val="dk1"/>
              </a:buClr>
              <a:buSzPts val="1100"/>
              <a:buNone/>
            </a:pPr>
            <a:r>
              <a:rPr lang="en" sz="1700"/>
              <a:t>                actiontarget.setText(userTA.getText()+" attempted to sign in");</a:t>
            </a:r>
            <a:endParaRPr sz="1700"/>
          </a:p>
          <a:p>
            <a:pPr indent="0" lvl="0" marL="0" rtl="0" algn="l">
              <a:lnSpc>
                <a:spcPct val="90000"/>
              </a:lnSpc>
              <a:spcBef>
                <a:spcPts val="750"/>
              </a:spcBef>
              <a:spcAft>
                <a:spcPts val="0"/>
              </a:spcAft>
              <a:buClr>
                <a:schemeClr val="dk1"/>
              </a:buClr>
              <a:buSzPts val="1100"/>
              <a:buNone/>
            </a:pPr>
            <a:r>
              <a:rPr lang="en" sz="1700"/>
              <a:t>            }</a:t>
            </a:r>
            <a:endParaRPr sz="1700"/>
          </a:p>
          <a:p>
            <a:pPr indent="0" lvl="0" marL="0" rtl="0" algn="l">
              <a:lnSpc>
                <a:spcPct val="90000"/>
              </a:lnSpc>
              <a:spcBef>
                <a:spcPts val="750"/>
              </a:spcBef>
              <a:spcAft>
                <a:spcPts val="0"/>
              </a:spcAft>
              <a:buClr>
                <a:schemeClr val="dk1"/>
              </a:buClr>
              <a:buSzPts val="1100"/>
              <a:buNone/>
            </a:pPr>
            <a:r>
              <a:rPr lang="en" sz="1700"/>
              <a:t>        });</a:t>
            </a:r>
            <a:endParaRPr sz="2300"/>
          </a:p>
        </p:txBody>
      </p:sp>
      <p:pic>
        <p:nvPicPr>
          <p:cNvPr descr="Java Logo" id="171" name="Google Shape;171;p27"/>
          <p:cNvPicPr preferRelativeResize="0"/>
          <p:nvPr/>
        </p:nvPicPr>
        <p:blipFill rotWithShape="1">
          <a:blip r:embed="rId3">
            <a:alphaModFix/>
          </a:blip>
          <a:srcRect b="0" l="0" r="0" t="0"/>
          <a:stretch/>
        </p:blipFill>
        <p:spPr>
          <a:xfrm>
            <a:off x="7486650" y="428460"/>
            <a:ext cx="1074856" cy="1073316"/>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8"/>
          <p:cNvSpPr txBox="1"/>
          <p:nvPr>
            <p:ph type="title"/>
          </p:nvPr>
        </p:nvSpPr>
        <p:spPr>
          <a:xfrm>
            <a:off x="369875" y="508933"/>
            <a:ext cx="8418300" cy="7707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dk1"/>
              </a:buClr>
              <a:buSzPts val="3300"/>
              <a:buFont typeface="Calibri"/>
              <a:buNone/>
            </a:pPr>
            <a:r>
              <a:rPr lang="en"/>
              <a:t>Building in Visual Studio C#</a:t>
            </a:r>
            <a:endParaRPr/>
          </a:p>
        </p:txBody>
      </p:sp>
      <p:sp>
        <p:nvSpPr>
          <p:cNvPr id="177" name="Google Shape;177;p28"/>
          <p:cNvSpPr txBox="1"/>
          <p:nvPr>
            <p:ph idx="1" type="body"/>
          </p:nvPr>
        </p:nvSpPr>
        <p:spPr>
          <a:xfrm>
            <a:off x="369875" y="1253335"/>
            <a:ext cx="8418300" cy="5015100"/>
          </a:xfrm>
          <a:prstGeom prst="rect">
            <a:avLst/>
          </a:prstGeom>
          <a:noFill/>
          <a:ln>
            <a:noFill/>
          </a:ln>
        </p:spPr>
        <p:txBody>
          <a:bodyPr anchorCtr="0" anchor="t" bIns="91425" lIns="91425" spcFirstLastPara="1" rIns="91425" wrap="square" tIns="91425">
            <a:noAutofit/>
          </a:bodyPr>
          <a:lstStyle/>
          <a:p>
            <a:pPr indent="-146050" lvl="0" marL="171450" rtl="0" algn="l">
              <a:lnSpc>
                <a:spcPct val="90000"/>
              </a:lnSpc>
              <a:spcBef>
                <a:spcPts val="750"/>
              </a:spcBef>
              <a:spcAft>
                <a:spcPts val="0"/>
              </a:spcAft>
              <a:buClr>
                <a:schemeClr val="dk1"/>
              </a:buClr>
              <a:buSzPts val="1700"/>
              <a:buChar char="•"/>
            </a:pPr>
            <a:r>
              <a:rPr lang="en" sz="2200"/>
              <a:t>You’ll begin by dragging a panel from the toolbox on the left onto Form1 </a:t>
            </a:r>
            <a:endParaRPr sz="2200"/>
          </a:p>
          <a:p>
            <a:pPr indent="-146050" lvl="0" marL="171450" rtl="0" algn="l">
              <a:lnSpc>
                <a:spcPct val="90000"/>
              </a:lnSpc>
              <a:spcBef>
                <a:spcPts val="750"/>
              </a:spcBef>
              <a:spcAft>
                <a:spcPts val="0"/>
              </a:spcAft>
              <a:buClr>
                <a:schemeClr val="dk1"/>
              </a:buClr>
              <a:buSzPts val="1700"/>
              <a:buChar char="•"/>
            </a:pPr>
            <a:r>
              <a:rPr lang="en" sz="2200"/>
              <a:t>Next drag 2 Labels, 2 TextBoxes, and a Button</a:t>
            </a:r>
            <a:endParaRPr sz="2200"/>
          </a:p>
          <a:p>
            <a:pPr indent="-146050" lvl="0" marL="171450" rtl="0" algn="l">
              <a:lnSpc>
                <a:spcPct val="90000"/>
              </a:lnSpc>
              <a:spcBef>
                <a:spcPts val="750"/>
              </a:spcBef>
              <a:spcAft>
                <a:spcPts val="0"/>
              </a:spcAft>
              <a:buClr>
                <a:schemeClr val="dk1"/>
              </a:buClr>
              <a:buSzPts val="1700"/>
              <a:buChar char="•"/>
            </a:pPr>
            <a:r>
              <a:rPr lang="en" sz="2200"/>
              <a:t>Click on the first Label, on the right choose “Properties” and fill change it’s “Text” to “Username: “</a:t>
            </a:r>
            <a:endParaRPr sz="2200"/>
          </a:p>
          <a:p>
            <a:pPr indent="-146050" lvl="0" marL="171450" rtl="0" algn="l">
              <a:lnSpc>
                <a:spcPct val="90000"/>
              </a:lnSpc>
              <a:spcBef>
                <a:spcPts val="750"/>
              </a:spcBef>
              <a:spcAft>
                <a:spcPts val="0"/>
              </a:spcAft>
              <a:buClr>
                <a:schemeClr val="dk1"/>
              </a:buClr>
              <a:buSzPts val="1700"/>
              <a:buChar char="•"/>
            </a:pPr>
            <a:r>
              <a:rPr lang="en" sz="2200"/>
              <a:t>Click on the second Label, and change it’s Text to “Password: “</a:t>
            </a:r>
            <a:endParaRPr sz="2200"/>
          </a:p>
          <a:p>
            <a:pPr indent="-146050" lvl="0" marL="171450" rtl="0" algn="l">
              <a:lnSpc>
                <a:spcPct val="90000"/>
              </a:lnSpc>
              <a:spcBef>
                <a:spcPts val="750"/>
              </a:spcBef>
              <a:spcAft>
                <a:spcPts val="0"/>
              </a:spcAft>
              <a:buClr>
                <a:schemeClr val="dk1"/>
              </a:buClr>
              <a:buSzPts val="1700"/>
              <a:buChar char="•"/>
            </a:pPr>
            <a:r>
              <a:rPr lang="en" sz="2200"/>
              <a:t>Click on the first TextBox, change it’s name to “username”</a:t>
            </a:r>
            <a:endParaRPr sz="2200"/>
          </a:p>
          <a:p>
            <a:pPr indent="-146050" lvl="0" marL="171450" rtl="0" algn="l">
              <a:lnSpc>
                <a:spcPct val="90000"/>
              </a:lnSpc>
              <a:spcBef>
                <a:spcPts val="750"/>
              </a:spcBef>
              <a:spcAft>
                <a:spcPts val="0"/>
              </a:spcAft>
              <a:buClr>
                <a:schemeClr val="dk1"/>
              </a:buClr>
              <a:buSzPts val="1700"/>
              <a:buChar char="•"/>
            </a:pPr>
            <a:r>
              <a:rPr lang="en" sz="2200"/>
              <a:t>Click on the second TextBox, and change it’s PasswordChar to *, and it’s name to password</a:t>
            </a:r>
            <a:endParaRPr sz="2200"/>
          </a:p>
          <a:p>
            <a:pPr indent="-146050" lvl="0" marL="171450" rtl="0" algn="l">
              <a:lnSpc>
                <a:spcPct val="90000"/>
              </a:lnSpc>
              <a:spcBef>
                <a:spcPts val="750"/>
              </a:spcBef>
              <a:spcAft>
                <a:spcPts val="0"/>
              </a:spcAft>
              <a:buClr>
                <a:schemeClr val="dk1"/>
              </a:buClr>
              <a:buSzPts val="1700"/>
              <a:buChar char="•"/>
            </a:pPr>
            <a:r>
              <a:rPr lang="en" sz="2200"/>
              <a:t>Click on Submit and change it’s Text to “Submit”</a:t>
            </a:r>
            <a:endParaRPr sz="2200"/>
          </a:p>
          <a:p>
            <a:pPr indent="-146050" lvl="0" marL="171450" rtl="0" algn="l">
              <a:lnSpc>
                <a:spcPct val="90000"/>
              </a:lnSpc>
              <a:spcBef>
                <a:spcPts val="750"/>
              </a:spcBef>
              <a:spcAft>
                <a:spcPts val="0"/>
              </a:spcAft>
              <a:buClr>
                <a:schemeClr val="dk1"/>
              </a:buClr>
              <a:buSzPts val="1700"/>
              <a:buChar char="•"/>
            </a:pPr>
            <a:r>
              <a:rPr lang="en" sz="2200"/>
              <a:t>Finally drag a 3rd Label below the submit button.  Change it’s text to an empty string, and it’s name to response</a:t>
            </a:r>
            <a:endParaRPr sz="2200"/>
          </a:p>
        </p:txBody>
      </p:sp>
      <p:pic>
        <p:nvPicPr>
          <p:cNvPr descr="C Sharp Logo" id="178" name="Google Shape;178;p28"/>
          <p:cNvPicPr preferRelativeResize="0"/>
          <p:nvPr/>
        </p:nvPicPr>
        <p:blipFill rotWithShape="1">
          <a:blip r:embed="rId3">
            <a:alphaModFix/>
          </a:blip>
          <a:srcRect b="0" l="0" r="0" t="0"/>
          <a:stretch/>
        </p:blipFill>
        <p:spPr>
          <a:xfrm>
            <a:off x="7564514" y="546720"/>
            <a:ext cx="994848" cy="955055"/>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29"/>
          <p:cNvSpPr txBox="1"/>
          <p:nvPr>
            <p:ph type="title"/>
          </p:nvPr>
        </p:nvSpPr>
        <p:spPr>
          <a:xfrm>
            <a:off x="369875" y="508933"/>
            <a:ext cx="8418300" cy="7707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dk1"/>
              </a:buClr>
              <a:buSzPts val="3300"/>
              <a:buFont typeface="Calibri"/>
              <a:buNone/>
            </a:pPr>
            <a:r>
              <a:rPr lang="en"/>
              <a:t>Adding the event handler C#</a:t>
            </a:r>
            <a:endParaRPr/>
          </a:p>
        </p:txBody>
      </p:sp>
      <p:sp>
        <p:nvSpPr>
          <p:cNvPr id="184" name="Google Shape;184;p29"/>
          <p:cNvSpPr txBox="1"/>
          <p:nvPr>
            <p:ph idx="1" type="body"/>
          </p:nvPr>
        </p:nvSpPr>
        <p:spPr>
          <a:xfrm>
            <a:off x="369875" y="1253335"/>
            <a:ext cx="8418300" cy="5015100"/>
          </a:xfrm>
          <a:prstGeom prst="rect">
            <a:avLst/>
          </a:prstGeom>
          <a:noFill/>
          <a:ln>
            <a:noFill/>
          </a:ln>
        </p:spPr>
        <p:txBody>
          <a:bodyPr anchorCtr="0" anchor="t" bIns="91425" lIns="91425" spcFirstLastPara="1" rIns="91425" wrap="square" tIns="91425">
            <a:noAutofit/>
          </a:bodyPr>
          <a:lstStyle/>
          <a:p>
            <a:pPr indent="-171450" lvl="0" marL="171450" rtl="0" algn="l">
              <a:lnSpc>
                <a:spcPct val="90000"/>
              </a:lnSpc>
              <a:spcBef>
                <a:spcPts val="750"/>
              </a:spcBef>
              <a:spcAft>
                <a:spcPts val="0"/>
              </a:spcAft>
              <a:buClr>
                <a:schemeClr val="dk1"/>
              </a:buClr>
              <a:buSzPts val="2100"/>
              <a:buChar char="•"/>
            </a:pPr>
            <a:r>
              <a:rPr lang="en"/>
              <a:t>Click on Form1.cs at the top of your window.</a:t>
            </a:r>
            <a:endParaRPr/>
          </a:p>
          <a:p>
            <a:pPr indent="-171450" lvl="0" marL="171450" rtl="0" algn="l">
              <a:lnSpc>
                <a:spcPct val="90000"/>
              </a:lnSpc>
              <a:spcBef>
                <a:spcPts val="750"/>
              </a:spcBef>
              <a:spcAft>
                <a:spcPts val="0"/>
              </a:spcAft>
              <a:buClr>
                <a:schemeClr val="dk1"/>
              </a:buClr>
              <a:buSzPts val="2100"/>
              <a:buChar char="•"/>
            </a:pPr>
            <a:r>
              <a:rPr lang="en"/>
              <a:t>You’ll see it’ll have automatically created button1_Click</a:t>
            </a:r>
            <a:endParaRPr/>
          </a:p>
          <a:p>
            <a:pPr indent="-171450" lvl="0" marL="171450" rtl="0" algn="l">
              <a:lnSpc>
                <a:spcPct val="90000"/>
              </a:lnSpc>
              <a:spcBef>
                <a:spcPts val="750"/>
              </a:spcBef>
              <a:spcAft>
                <a:spcPts val="0"/>
              </a:spcAft>
              <a:buClr>
                <a:schemeClr val="dk1"/>
              </a:buClr>
              <a:buSzPts val="2100"/>
              <a:buChar char="•"/>
            </a:pPr>
            <a:r>
              <a:rPr lang="en"/>
              <a:t>Add the following code:</a:t>
            </a:r>
            <a:endParaRPr/>
          </a:p>
          <a:p>
            <a:pPr indent="0" lvl="0" marL="0" rtl="0" algn="l">
              <a:lnSpc>
                <a:spcPct val="70000"/>
              </a:lnSpc>
              <a:spcBef>
                <a:spcPts val="1600"/>
              </a:spcBef>
              <a:spcAft>
                <a:spcPts val="0"/>
              </a:spcAft>
              <a:buClr>
                <a:schemeClr val="dk1"/>
              </a:buClr>
              <a:buSzPts val="2590"/>
              <a:buNone/>
            </a:pPr>
            <a:r>
              <a:rPr lang="en" sz="2590">
                <a:solidFill>
                  <a:schemeClr val="dk1"/>
                </a:solidFill>
                <a:latin typeface="Calibri"/>
                <a:ea typeface="Calibri"/>
                <a:cs typeface="Calibri"/>
                <a:sym typeface="Calibri"/>
              </a:rPr>
              <a:t>            string result = username.Text + " attempted to login";</a:t>
            </a:r>
            <a:endParaRPr sz="2590">
              <a:solidFill>
                <a:schemeClr val="dk1"/>
              </a:solidFill>
              <a:latin typeface="Calibri"/>
              <a:ea typeface="Calibri"/>
              <a:cs typeface="Calibri"/>
              <a:sym typeface="Calibri"/>
            </a:endParaRPr>
          </a:p>
          <a:p>
            <a:pPr indent="0" lvl="0" marL="0" rtl="0" algn="l">
              <a:lnSpc>
                <a:spcPct val="70000"/>
              </a:lnSpc>
              <a:spcBef>
                <a:spcPts val="1000"/>
              </a:spcBef>
              <a:spcAft>
                <a:spcPts val="0"/>
              </a:spcAft>
              <a:buClr>
                <a:schemeClr val="dk1"/>
              </a:buClr>
              <a:buSzPts val="2590"/>
              <a:buNone/>
            </a:pPr>
            <a:r>
              <a:rPr lang="en" sz="2590">
                <a:solidFill>
                  <a:schemeClr val="dk1"/>
                </a:solidFill>
                <a:latin typeface="Calibri"/>
                <a:ea typeface="Calibri"/>
                <a:cs typeface="Calibri"/>
                <a:sym typeface="Calibri"/>
              </a:rPr>
              <a:t>            response.Text = result;</a:t>
            </a:r>
            <a:endParaRPr sz="2590">
              <a:solidFill>
                <a:schemeClr val="dk1"/>
              </a:solidFill>
              <a:latin typeface="Calibri"/>
              <a:ea typeface="Calibri"/>
              <a:cs typeface="Calibri"/>
              <a:sym typeface="Calibri"/>
            </a:endParaRPr>
          </a:p>
          <a:p>
            <a:pPr indent="0" lvl="0" marL="0" rtl="0" algn="l">
              <a:lnSpc>
                <a:spcPct val="70000"/>
              </a:lnSpc>
              <a:spcBef>
                <a:spcPts val="1000"/>
              </a:spcBef>
              <a:spcAft>
                <a:spcPts val="0"/>
              </a:spcAft>
              <a:buClr>
                <a:schemeClr val="dk1"/>
              </a:buClr>
              <a:buSzPts val="2590"/>
              <a:buNone/>
            </a:pPr>
            <a:r>
              <a:t/>
            </a:r>
            <a:endParaRPr sz="2590">
              <a:solidFill>
                <a:schemeClr val="dk1"/>
              </a:solidFill>
              <a:latin typeface="Calibri"/>
              <a:ea typeface="Calibri"/>
              <a:cs typeface="Calibri"/>
              <a:sym typeface="Calibri"/>
            </a:endParaRPr>
          </a:p>
          <a:p>
            <a:pPr indent="0" lvl="0" marL="0" rtl="0" algn="l">
              <a:lnSpc>
                <a:spcPct val="90000"/>
              </a:lnSpc>
              <a:spcBef>
                <a:spcPts val="750"/>
              </a:spcBef>
              <a:spcAft>
                <a:spcPts val="1600"/>
              </a:spcAft>
              <a:buClr>
                <a:schemeClr val="dk1"/>
              </a:buClr>
              <a:buSzPts val="2100"/>
              <a:buNone/>
            </a:pPr>
            <a:r>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30"/>
          <p:cNvSpPr txBox="1"/>
          <p:nvPr>
            <p:ph type="title"/>
          </p:nvPr>
        </p:nvSpPr>
        <p:spPr>
          <a:xfrm>
            <a:off x="369875" y="508933"/>
            <a:ext cx="8418300" cy="770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
              <a:t>Building an interactive app</a:t>
            </a:r>
            <a:endParaRPr/>
          </a:p>
        </p:txBody>
      </p:sp>
      <p:sp>
        <p:nvSpPr>
          <p:cNvPr id="191" name="Google Shape;191;p30"/>
          <p:cNvSpPr txBox="1"/>
          <p:nvPr>
            <p:ph idx="1" type="body"/>
          </p:nvPr>
        </p:nvSpPr>
        <p:spPr>
          <a:xfrm>
            <a:off x="369875" y="1253335"/>
            <a:ext cx="8418300" cy="5015100"/>
          </a:xfrm>
          <a:prstGeom prst="rect">
            <a:avLst/>
          </a:prstGeom>
        </p:spPr>
        <p:txBody>
          <a:bodyPr anchorCtr="0" anchor="t" bIns="45700" lIns="91425" spcFirstLastPara="1" rIns="91425" wrap="square" tIns="45700">
            <a:normAutofit/>
          </a:bodyPr>
          <a:lstStyle/>
          <a:p>
            <a:pPr indent="-374650" lvl="0" marL="457200" rtl="0" algn="l">
              <a:spcBef>
                <a:spcPts val="750"/>
              </a:spcBef>
              <a:spcAft>
                <a:spcPts val="0"/>
              </a:spcAft>
              <a:buSzPts val="2300"/>
              <a:buChar char="•"/>
            </a:pPr>
            <a:r>
              <a:rPr lang="en"/>
              <a:t>Next we are going to build a trivial interactive app.  </a:t>
            </a:r>
            <a:endParaRPr/>
          </a:p>
          <a:p>
            <a:pPr indent="-374650" lvl="0" marL="457200" rtl="0" algn="l">
              <a:spcBef>
                <a:spcPts val="0"/>
              </a:spcBef>
              <a:spcAft>
                <a:spcPts val="0"/>
              </a:spcAft>
              <a:buSzPts val="2300"/>
              <a:buChar char="•"/>
            </a:pPr>
            <a:r>
              <a:rPr lang="en"/>
              <a:t>This will be a basic tic tac toe game.</a:t>
            </a:r>
            <a:endParaRPr/>
          </a:p>
          <a:p>
            <a:pPr indent="-381000" lvl="1" marL="914400" rtl="0" algn="l">
              <a:spcBef>
                <a:spcPts val="0"/>
              </a:spcBef>
              <a:spcAft>
                <a:spcPts val="0"/>
              </a:spcAft>
              <a:buSzPts val="2400"/>
              <a:buChar char="•"/>
            </a:pPr>
            <a:r>
              <a:rPr lang="en"/>
              <a:t>We need to draw 4 lines that intersect</a:t>
            </a:r>
            <a:endParaRPr/>
          </a:p>
          <a:p>
            <a:pPr indent="-381000" lvl="1" marL="914400" rtl="0" algn="l">
              <a:spcBef>
                <a:spcPts val="0"/>
              </a:spcBef>
              <a:spcAft>
                <a:spcPts val="0"/>
              </a:spcAft>
              <a:buSzPts val="2400"/>
              <a:buChar char="•"/>
            </a:pPr>
            <a:r>
              <a:rPr lang="en"/>
              <a:t>We’ll do that with the basic draw lines commands in each language</a:t>
            </a:r>
            <a:endParaRPr/>
          </a:p>
          <a:p>
            <a:pPr indent="-381000" lvl="1" marL="914400" rtl="0" algn="l">
              <a:spcBef>
                <a:spcPts val="0"/>
              </a:spcBef>
              <a:spcAft>
                <a:spcPts val="0"/>
              </a:spcAft>
              <a:buSzPts val="2400"/>
              <a:buChar char="•"/>
            </a:pPr>
            <a:r>
              <a:rPr lang="en"/>
              <a:t>Then we’ll setup an event handler for when the user clicks the mouse in the window</a:t>
            </a:r>
            <a:endParaRPr/>
          </a:p>
          <a:p>
            <a:pPr indent="-381000" lvl="1" marL="914400" rtl="0" algn="l">
              <a:spcBef>
                <a:spcPts val="0"/>
              </a:spcBef>
              <a:spcAft>
                <a:spcPts val="0"/>
              </a:spcAft>
              <a:buSzPts val="2400"/>
              <a:buChar char="•"/>
            </a:pPr>
            <a:r>
              <a:rPr lang="en"/>
              <a:t>Wherever the user clicks we’ll place an X or an O.</a:t>
            </a:r>
            <a:endParaRPr/>
          </a:p>
          <a:p>
            <a:pPr indent="-381000" lvl="1" marL="914400" rtl="0" algn="l">
              <a:spcBef>
                <a:spcPts val="0"/>
              </a:spcBef>
              <a:spcAft>
                <a:spcPts val="0"/>
              </a:spcAft>
              <a:buSzPts val="2400"/>
              <a:buChar char="•"/>
            </a:pPr>
            <a:r>
              <a:rPr lang="en"/>
              <a:t>We’ll keep track of which one we just placed, and then switch to the next for the next click.</a:t>
            </a:r>
            <a:endParaRPr/>
          </a:p>
          <a:p>
            <a:pPr indent="-381000" lvl="1" marL="914400" rtl="0" algn="l">
              <a:spcBef>
                <a:spcPts val="0"/>
              </a:spcBef>
              <a:spcAft>
                <a:spcPts val="0"/>
              </a:spcAft>
              <a:buSzPts val="2400"/>
              <a:buChar char="•"/>
            </a:pPr>
            <a:r>
              <a:rPr lang="en"/>
              <a:t>We aren’t going to worry about lining up the X and O or figuring out who won etc.</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31"/>
          <p:cNvSpPr txBox="1"/>
          <p:nvPr>
            <p:ph type="title"/>
          </p:nvPr>
        </p:nvSpPr>
        <p:spPr>
          <a:xfrm>
            <a:off x="369875" y="508933"/>
            <a:ext cx="8418300" cy="770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
              <a:t>In C# draw the lines</a:t>
            </a:r>
            <a:endParaRPr/>
          </a:p>
        </p:txBody>
      </p:sp>
      <p:sp>
        <p:nvSpPr>
          <p:cNvPr id="198" name="Google Shape;198;p31"/>
          <p:cNvSpPr txBox="1"/>
          <p:nvPr>
            <p:ph idx="1" type="body"/>
          </p:nvPr>
        </p:nvSpPr>
        <p:spPr>
          <a:xfrm>
            <a:off x="369875" y="1253335"/>
            <a:ext cx="8418300" cy="5015100"/>
          </a:xfrm>
          <a:prstGeom prst="rect">
            <a:avLst/>
          </a:prstGeom>
        </p:spPr>
        <p:txBody>
          <a:bodyPr anchorCtr="0" anchor="t" bIns="45700" lIns="91425" spcFirstLastPara="1" rIns="91425" wrap="square" tIns="45700">
            <a:noAutofit/>
          </a:bodyPr>
          <a:lstStyle/>
          <a:p>
            <a:pPr indent="0" lvl="0" marL="0" rtl="0" algn="l">
              <a:spcBef>
                <a:spcPts val="750"/>
              </a:spcBef>
              <a:spcAft>
                <a:spcPts val="0"/>
              </a:spcAft>
              <a:buNone/>
            </a:pPr>
            <a:r>
              <a:rPr b="1" lang="en" sz="1400">
                <a:latin typeface="Courier New"/>
                <a:ea typeface="Courier New"/>
                <a:cs typeface="Courier New"/>
                <a:sym typeface="Courier New"/>
              </a:rPr>
              <a:t>In Form1.Design.cs add these lines:</a:t>
            </a:r>
            <a:endParaRPr b="1" sz="1400">
              <a:latin typeface="Courier New"/>
              <a:ea typeface="Courier New"/>
              <a:cs typeface="Courier New"/>
              <a:sym typeface="Courier New"/>
            </a:endParaRPr>
          </a:p>
          <a:p>
            <a:pPr indent="0" lvl="0" marL="0" rtl="0" algn="l">
              <a:spcBef>
                <a:spcPts val="750"/>
              </a:spcBef>
              <a:spcAft>
                <a:spcPts val="0"/>
              </a:spcAft>
              <a:buClr>
                <a:schemeClr val="dk1"/>
              </a:buClr>
              <a:buSzPts val="1100"/>
              <a:buFont typeface="Arial"/>
              <a:buNone/>
            </a:pPr>
            <a:r>
              <a:rPr lang="en" sz="1300">
                <a:latin typeface="Courier New"/>
                <a:ea typeface="Courier New"/>
                <a:cs typeface="Courier New"/>
                <a:sym typeface="Courier New"/>
              </a:rPr>
              <a:t>        string turn = "X";</a:t>
            </a:r>
            <a:endParaRPr sz="1300">
              <a:latin typeface="Courier New"/>
              <a:ea typeface="Courier New"/>
              <a:cs typeface="Courier New"/>
              <a:sym typeface="Courier New"/>
            </a:endParaRPr>
          </a:p>
          <a:p>
            <a:pPr indent="0" lvl="0" marL="0" rtl="0" algn="l">
              <a:spcBef>
                <a:spcPts val="750"/>
              </a:spcBef>
              <a:spcAft>
                <a:spcPts val="0"/>
              </a:spcAft>
              <a:buClr>
                <a:schemeClr val="dk1"/>
              </a:buClr>
              <a:buSzPts val="1100"/>
              <a:buFont typeface="Arial"/>
              <a:buNone/>
            </a:pPr>
            <a:r>
              <a:rPr lang="en" sz="1300">
                <a:latin typeface="Courier New"/>
                <a:ea typeface="Courier New"/>
                <a:cs typeface="Courier New"/>
                <a:sym typeface="Courier New"/>
              </a:rPr>
              <a:t>        protected override void OnPaint(PaintEventArgs e)</a:t>
            </a:r>
            <a:endParaRPr sz="1300">
              <a:latin typeface="Courier New"/>
              <a:ea typeface="Courier New"/>
              <a:cs typeface="Courier New"/>
              <a:sym typeface="Courier New"/>
            </a:endParaRPr>
          </a:p>
          <a:p>
            <a:pPr indent="0" lvl="0" marL="0" rtl="0" algn="l">
              <a:spcBef>
                <a:spcPts val="750"/>
              </a:spcBef>
              <a:spcAft>
                <a:spcPts val="0"/>
              </a:spcAft>
              <a:buClr>
                <a:schemeClr val="dk1"/>
              </a:buClr>
              <a:buSzPts val="1100"/>
              <a:buFont typeface="Arial"/>
              <a:buNone/>
            </a:pPr>
            <a:r>
              <a:rPr lang="en" sz="1300">
                <a:latin typeface="Courier New"/>
                <a:ea typeface="Courier New"/>
                <a:cs typeface="Courier New"/>
                <a:sym typeface="Courier New"/>
              </a:rPr>
              <a:t>        {</a:t>
            </a:r>
            <a:endParaRPr sz="1300">
              <a:latin typeface="Courier New"/>
              <a:ea typeface="Courier New"/>
              <a:cs typeface="Courier New"/>
              <a:sym typeface="Courier New"/>
            </a:endParaRPr>
          </a:p>
          <a:p>
            <a:pPr indent="0" lvl="0" marL="0" rtl="0" algn="l">
              <a:spcBef>
                <a:spcPts val="750"/>
              </a:spcBef>
              <a:spcAft>
                <a:spcPts val="0"/>
              </a:spcAft>
              <a:buClr>
                <a:schemeClr val="dk1"/>
              </a:buClr>
              <a:buSzPts val="1100"/>
              <a:buFont typeface="Arial"/>
              <a:buNone/>
            </a:pPr>
            <a:r>
              <a:rPr lang="en" sz="1300">
                <a:latin typeface="Courier New"/>
                <a:ea typeface="Courier New"/>
                <a:cs typeface="Courier New"/>
                <a:sym typeface="Courier New"/>
              </a:rPr>
              <a:t>            base.OnPaint(e);</a:t>
            </a:r>
            <a:endParaRPr sz="1300">
              <a:latin typeface="Courier New"/>
              <a:ea typeface="Courier New"/>
              <a:cs typeface="Courier New"/>
              <a:sym typeface="Courier New"/>
            </a:endParaRPr>
          </a:p>
          <a:p>
            <a:pPr indent="0" lvl="0" marL="0" rtl="0" algn="l">
              <a:spcBef>
                <a:spcPts val="750"/>
              </a:spcBef>
              <a:spcAft>
                <a:spcPts val="0"/>
              </a:spcAft>
              <a:buClr>
                <a:schemeClr val="dk1"/>
              </a:buClr>
              <a:buSzPts val="1100"/>
              <a:buFont typeface="Arial"/>
              <a:buNone/>
            </a:pPr>
            <a:r>
              <a:rPr lang="en" sz="1300">
                <a:latin typeface="Courier New"/>
                <a:ea typeface="Courier New"/>
                <a:cs typeface="Courier New"/>
                <a:sym typeface="Courier New"/>
              </a:rPr>
              <a:t>            Graphics g = e.Graphics;</a:t>
            </a:r>
            <a:endParaRPr sz="1300">
              <a:latin typeface="Courier New"/>
              <a:ea typeface="Courier New"/>
              <a:cs typeface="Courier New"/>
              <a:sym typeface="Courier New"/>
            </a:endParaRPr>
          </a:p>
          <a:p>
            <a:pPr indent="0" lvl="0" marL="0" rtl="0" algn="l">
              <a:spcBef>
                <a:spcPts val="750"/>
              </a:spcBef>
              <a:spcAft>
                <a:spcPts val="0"/>
              </a:spcAft>
              <a:buClr>
                <a:schemeClr val="dk1"/>
              </a:buClr>
              <a:buSzPts val="1100"/>
              <a:buFont typeface="Arial"/>
              <a:buNone/>
            </a:pPr>
            <a:r>
              <a:rPr lang="en" sz="1300">
                <a:latin typeface="Courier New"/>
                <a:ea typeface="Courier New"/>
                <a:cs typeface="Courier New"/>
                <a:sym typeface="Courier New"/>
              </a:rPr>
              <a:t>            Pen myPen = new Pen(Brushes.Black);</a:t>
            </a:r>
            <a:endParaRPr sz="1300">
              <a:latin typeface="Courier New"/>
              <a:ea typeface="Courier New"/>
              <a:cs typeface="Courier New"/>
              <a:sym typeface="Courier New"/>
            </a:endParaRPr>
          </a:p>
          <a:p>
            <a:pPr indent="0" lvl="0" marL="0" rtl="0" algn="l">
              <a:spcBef>
                <a:spcPts val="750"/>
              </a:spcBef>
              <a:spcAft>
                <a:spcPts val="0"/>
              </a:spcAft>
              <a:buClr>
                <a:schemeClr val="dk1"/>
              </a:buClr>
              <a:buSzPts val="1100"/>
              <a:buFont typeface="Arial"/>
              <a:buNone/>
            </a:pPr>
            <a:r>
              <a:rPr lang="en" sz="1300">
                <a:latin typeface="Courier New"/>
                <a:ea typeface="Courier New"/>
                <a:cs typeface="Courier New"/>
                <a:sym typeface="Courier New"/>
              </a:rPr>
              <a:t>            SolidBrush myBrush = new SolidBrush(Color.Black);</a:t>
            </a:r>
            <a:endParaRPr sz="1300">
              <a:latin typeface="Courier New"/>
              <a:ea typeface="Courier New"/>
              <a:cs typeface="Courier New"/>
              <a:sym typeface="Courier New"/>
            </a:endParaRPr>
          </a:p>
          <a:p>
            <a:pPr indent="0" lvl="0" marL="0" rtl="0" algn="l">
              <a:spcBef>
                <a:spcPts val="750"/>
              </a:spcBef>
              <a:spcAft>
                <a:spcPts val="0"/>
              </a:spcAft>
              <a:buClr>
                <a:schemeClr val="dk1"/>
              </a:buClr>
              <a:buSzPts val="1100"/>
              <a:buFont typeface="Arial"/>
              <a:buNone/>
            </a:pPr>
            <a:r>
              <a:rPr lang="en" sz="1300">
                <a:latin typeface="Courier New"/>
                <a:ea typeface="Courier New"/>
                <a:cs typeface="Courier New"/>
                <a:sym typeface="Courier New"/>
              </a:rPr>
              <a:t>            g.DrawLine(myPen, 10, 100, 290, 100);</a:t>
            </a:r>
            <a:endParaRPr sz="1300">
              <a:latin typeface="Courier New"/>
              <a:ea typeface="Courier New"/>
              <a:cs typeface="Courier New"/>
              <a:sym typeface="Courier New"/>
            </a:endParaRPr>
          </a:p>
          <a:p>
            <a:pPr indent="0" lvl="0" marL="0" rtl="0" algn="l">
              <a:spcBef>
                <a:spcPts val="750"/>
              </a:spcBef>
              <a:spcAft>
                <a:spcPts val="0"/>
              </a:spcAft>
              <a:buClr>
                <a:schemeClr val="dk1"/>
              </a:buClr>
              <a:buSzPts val="1100"/>
              <a:buFont typeface="Arial"/>
              <a:buNone/>
            </a:pPr>
            <a:r>
              <a:rPr lang="en" sz="1300">
                <a:latin typeface="Courier New"/>
                <a:ea typeface="Courier New"/>
                <a:cs typeface="Courier New"/>
                <a:sym typeface="Courier New"/>
              </a:rPr>
              <a:t>            g.DrawLine(myPen, 10, 200, 290, 200);</a:t>
            </a:r>
            <a:endParaRPr sz="1300">
              <a:latin typeface="Courier New"/>
              <a:ea typeface="Courier New"/>
              <a:cs typeface="Courier New"/>
              <a:sym typeface="Courier New"/>
            </a:endParaRPr>
          </a:p>
          <a:p>
            <a:pPr indent="0" lvl="0" marL="0" rtl="0" algn="l">
              <a:spcBef>
                <a:spcPts val="750"/>
              </a:spcBef>
              <a:spcAft>
                <a:spcPts val="0"/>
              </a:spcAft>
              <a:buClr>
                <a:schemeClr val="dk1"/>
              </a:buClr>
              <a:buSzPts val="1100"/>
              <a:buFont typeface="Arial"/>
              <a:buNone/>
            </a:pPr>
            <a:r>
              <a:rPr lang="en" sz="1300">
                <a:latin typeface="Courier New"/>
                <a:ea typeface="Courier New"/>
                <a:cs typeface="Courier New"/>
                <a:sym typeface="Courier New"/>
              </a:rPr>
              <a:t>            g.DrawLine(myPen, 100, 10, 100, 290);</a:t>
            </a:r>
            <a:endParaRPr sz="1300">
              <a:latin typeface="Courier New"/>
              <a:ea typeface="Courier New"/>
              <a:cs typeface="Courier New"/>
              <a:sym typeface="Courier New"/>
            </a:endParaRPr>
          </a:p>
          <a:p>
            <a:pPr indent="0" lvl="0" marL="0" rtl="0" algn="l">
              <a:spcBef>
                <a:spcPts val="750"/>
              </a:spcBef>
              <a:spcAft>
                <a:spcPts val="0"/>
              </a:spcAft>
              <a:buClr>
                <a:schemeClr val="dk1"/>
              </a:buClr>
              <a:buSzPts val="1100"/>
              <a:buFont typeface="Arial"/>
              <a:buNone/>
            </a:pPr>
            <a:r>
              <a:rPr lang="en" sz="1300">
                <a:latin typeface="Courier New"/>
                <a:ea typeface="Courier New"/>
                <a:cs typeface="Courier New"/>
                <a:sym typeface="Courier New"/>
              </a:rPr>
              <a:t>            g.DrawLine(myPen, 200, 10, 200, 290);</a:t>
            </a:r>
            <a:endParaRPr sz="1300">
              <a:latin typeface="Courier New"/>
              <a:ea typeface="Courier New"/>
              <a:cs typeface="Courier New"/>
              <a:sym typeface="Courier New"/>
            </a:endParaRPr>
          </a:p>
          <a:p>
            <a:pPr indent="0" lvl="0" marL="0" rtl="0" algn="l">
              <a:spcBef>
                <a:spcPts val="750"/>
              </a:spcBef>
              <a:spcAft>
                <a:spcPts val="0"/>
              </a:spcAft>
              <a:buNone/>
            </a:pPr>
            <a:r>
              <a:rPr lang="en" sz="1300">
                <a:latin typeface="Courier New"/>
                <a:ea typeface="Courier New"/>
                <a:cs typeface="Courier New"/>
                <a:sym typeface="Courier New"/>
              </a:rPr>
              <a:t>        }</a:t>
            </a:r>
            <a:endParaRPr sz="1300">
              <a:latin typeface="Courier New"/>
              <a:ea typeface="Courier New"/>
              <a:cs typeface="Courier New"/>
              <a:sym typeface="Courier New"/>
            </a:endParaRPr>
          </a:p>
          <a:p>
            <a:pPr indent="0" lvl="0" marL="0" rtl="0" algn="l">
              <a:spcBef>
                <a:spcPts val="750"/>
              </a:spcBef>
              <a:spcAft>
                <a:spcPts val="0"/>
              </a:spcAft>
              <a:buNone/>
            </a:pPr>
            <a:r>
              <a:rPr b="1" lang="en" sz="1300">
                <a:latin typeface="Courier New"/>
                <a:ea typeface="Courier New"/>
                <a:cs typeface="Courier New"/>
                <a:sym typeface="Courier New"/>
              </a:rPr>
              <a:t>In InitializeComponent() add:</a:t>
            </a:r>
            <a:endParaRPr b="1" sz="1300">
              <a:latin typeface="Courier New"/>
              <a:ea typeface="Courier New"/>
              <a:cs typeface="Courier New"/>
              <a:sym typeface="Courier New"/>
            </a:endParaRPr>
          </a:p>
          <a:p>
            <a:pPr indent="0" lvl="0" marL="0" rtl="0" algn="l">
              <a:spcBef>
                <a:spcPts val="750"/>
              </a:spcBef>
              <a:spcAft>
                <a:spcPts val="0"/>
              </a:spcAft>
              <a:buNone/>
            </a:pPr>
            <a:r>
              <a:rPr lang="en" sz="1300">
                <a:latin typeface="Courier New"/>
                <a:ea typeface="Courier New"/>
                <a:cs typeface="Courier New"/>
                <a:sym typeface="Courier New"/>
              </a:rPr>
              <a:t>this.MouseDown += new System.Windows.Forms.MouseEventHandler(this.Form1_MouseDown);</a:t>
            </a:r>
            <a:endParaRPr sz="1300">
              <a:latin typeface="Courier New"/>
              <a:ea typeface="Courier New"/>
              <a:cs typeface="Courier New"/>
              <a:sym typeface="Courier New"/>
            </a:endParaRPr>
          </a:p>
        </p:txBody>
      </p:sp>
      <p:pic>
        <p:nvPicPr>
          <p:cNvPr descr="C Sharp Logo" id="199" name="Google Shape;199;p31"/>
          <p:cNvPicPr preferRelativeResize="0"/>
          <p:nvPr/>
        </p:nvPicPr>
        <p:blipFill rotWithShape="1">
          <a:blip r:embed="rId3">
            <a:alphaModFix/>
          </a:blip>
          <a:srcRect b="0" l="0" r="0" t="0"/>
          <a:stretch/>
        </p:blipFill>
        <p:spPr>
          <a:xfrm>
            <a:off x="7564514" y="546720"/>
            <a:ext cx="994848" cy="955055"/>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32"/>
          <p:cNvSpPr txBox="1"/>
          <p:nvPr>
            <p:ph type="title"/>
          </p:nvPr>
        </p:nvSpPr>
        <p:spPr>
          <a:xfrm>
            <a:off x="369875" y="508933"/>
            <a:ext cx="8418300" cy="770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
              <a:t>Add event handler</a:t>
            </a:r>
            <a:endParaRPr/>
          </a:p>
        </p:txBody>
      </p:sp>
      <p:sp>
        <p:nvSpPr>
          <p:cNvPr id="206" name="Google Shape;206;p32"/>
          <p:cNvSpPr txBox="1"/>
          <p:nvPr>
            <p:ph idx="1" type="body"/>
          </p:nvPr>
        </p:nvSpPr>
        <p:spPr>
          <a:xfrm>
            <a:off x="369875" y="1253335"/>
            <a:ext cx="8418300" cy="5015100"/>
          </a:xfrm>
          <a:prstGeom prst="rect">
            <a:avLst/>
          </a:prstGeom>
        </p:spPr>
        <p:txBody>
          <a:bodyPr anchorCtr="0" anchor="t" bIns="45700" lIns="91425" spcFirstLastPara="1" rIns="91425" wrap="square" tIns="45700">
            <a:normAutofit fontScale="62500" lnSpcReduction="10000"/>
          </a:bodyPr>
          <a:lstStyle/>
          <a:p>
            <a:pPr indent="0" lvl="0" marL="0" rtl="0" algn="l">
              <a:spcBef>
                <a:spcPts val="750"/>
              </a:spcBef>
              <a:spcAft>
                <a:spcPts val="0"/>
              </a:spcAft>
              <a:buNone/>
            </a:pPr>
            <a:r>
              <a:rPr b="1" lang="en"/>
              <a:t>Into Form1.cs add (get to it by double clicking on the form):</a:t>
            </a:r>
            <a:endParaRPr b="1"/>
          </a:p>
          <a:p>
            <a:pPr indent="0" lvl="0" marL="0" rtl="0" algn="l">
              <a:spcBef>
                <a:spcPts val="750"/>
              </a:spcBef>
              <a:spcAft>
                <a:spcPts val="0"/>
              </a:spcAft>
              <a:buClr>
                <a:schemeClr val="dk1"/>
              </a:buClr>
              <a:buSzPct val="42307"/>
              <a:buFont typeface="Arial"/>
              <a:buNone/>
            </a:pPr>
            <a:r>
              <a:rPr lang="en"/>
              <a:t>        private void Form1_MouseDown(object sender, MouseEventArgs e)</a:t>
            </a:r>
            <a:endParaRPr/>
          </a:p>
          <a:p>
            <a:pPr indent="0" lvl="0" marL="0" rtl="0" algn="l">
              <a:spcBef>
                <a:spcPts val="750"/>
              </a:spcBef>
              <a:spcAft>
                <a:spcPts val="0"/>
              </a:spcAft>
              <a:buClr>
                <a:schemeClr val="dk1"/>
              </a:buClr>
              <a:buSzPct val="42307"/>
              <a:buFont typeface="Arial"/>
              <a:buNone/>
            </a:pPr>
            <a:r>
              <a:rPr lang="en"/>
              <a:t>        {</a:t>
            </a:r>
            <a:endParaRPr/>
          </a:p>
          <a:p>
            <a:pPr indent="0" lvl="0" marL="0" rtl="0" algn="l">
              <a:spcBef>
                <a:spcPts val="750"/>
              </a:spcBef>
              <a:spcAft>
                <a:spcPts val="0"/>
              </a:spcAft>
              <a:buClr>
                <a:schemeClr val="dk1"/>
              </a:buClr>
              <a:buSzPct val="42307"/>
              <a:buFont typeface="Arial"/>
              <a:buNone/>
            </a:pPr>
            <a:r>
              <a:rPr lang="en"/>
              <a:t>            using (Graphics graphics = CreateGraphics())</a:t>
            </a:r>
            <a:endParaRPr/>
          </a:p>
          <a:p>
            <a:pPr indent="0" lvl="0" marL="0" rtl="0" algn="l">
              <a:spcBef>
                <a:spcPts val="750"/>
              </a:spcBef>
              <a:spcAft>
                <a:spcPts val="0"/>
              </a:spcAft>
              <a:buClr>
                <a:schemeClr val="dk1"/>
              </a:buClr>
              <a:buSzPct val="42307"/>
              <a:buFont typeface="Arial"/>
              <a:buNone/>
            </a:pPr>
            <a:r>
              <a:rPr lang="en"/>
              <a:t>            {</a:t>
            </a:r>
            <a:endParaRPr/>
          </a:p>
          <a:p>
            <a:pPr indent="0" lvl="0" marL="0" rtl="0" algn="l">
              <a:spcBef>
                <a:spcPts val="750"/>
              </a:spcBef>
              <a:spcAft>
                <a:spcPts val="0"/>
              </a:spcAft>
              <a:buClr>
                <a:schemeClr val="dk1"/>
              </a:buClr>
              <a:buSzPct val="42307"/>
              <a:buFont typeface="Arial"/>
              <a:buNone/>
            </a:pPr>
            <a:r>
              <a:rPr lang="en"/>
              <a:t>                graphics.DrawString(turn, DefaultFont, new SolidBrush(Color.Blue), e.X, e.Y);</a:t>
            </a:r>
            <a:endParaRPr/>
          </a:p>
          <a:p>
            <a:pPr indent="0" lvl="0" marL="0" rtl="0" algn="l">
              <a:spcBef>
                <a:spcPts val="750"/>
              </a:spcBef>
              <a:spcAft>
                <a:spcPts val="0"/>
              </a:spcAft>
              <a:buClr>
                <a:schemeClr val="dk1"/>
              </a:buClr>
              <a:buSzPct val="42307"/>
              <a:buFont typeface="Arial"/>
              <a:buNone/>
            </a:pPr>
            <a:r>
              <a:rPr lang="en"/>
              <a:t>                if (turn == "X")</a:t>
            </a:r>
            <a:endParaRPr/>
          </a:p>
          <a:p>
            <a:pPr indent="0" lvl="0" marL="0" rtl="0" algn="l">
              <a:spcBef>
                <a:spcPts val="750"/>
              </a:spcBef>
              <a:spcAft>
                <a:spcPts val="0"/>
              </a:spcAft>
              <a:buClr>
                <a:schemeClr val="dk1"/>
              </a:buClr>
              <a:buSzPct val="42307"/>
              <a:buFont typeface="Arial"/>
              <a:buNone/>
            </a:pPr>
            <a:r>
              <a:rPr lang="en"/>
              <a:t>                {</a:t>
            </a:r>
            <a:endParaRPr/>
          </a:p>
          <a:p>
            <a:pPr indent="0" lvl="0" marL="0" rtl="0" algn="l">
              <a:spcBef>
                <a:spcPts val="750"/>
              </a:spcBef>
              <a:spcAft>
                <a:spcPts val="0"/>
              </a:spcAft>
              <a:buClr>
                <a:schemeClr val="dk1"/>
              </a:buClr>
              <a:buSzPct val="42307"/>
              <a:buFont typeface="Arial"/>
              <a:buNone/>
            </a:pPr>
            <a:r>
              <a:rPr lang="en"/>
              <a:t>                    turn = "O";</a:t>
            </a:r>
            <a:endParaRPr/>
          </a:p>
          <a:p>
            <a:pPr indent="0" lvl="0" marL="0" rtl="0" algn="l">
              <a:spcBef>
                <a:spcPts val="750"/>
              </a:spcBef>
              <a:spcAft>
                <a:spcPts val="0"/>
              </a:spcAft>
              <a:buClr>
                <a:schemeClr val="dk1"/>
              </a:buClr>
              <a:buSzPct val="42307"/>
              <a:buFont typeface="Arial"/>
              <a:buNone/>
            </a:pPr>
            <a:r>
              <a:rPr lang="en"/>
              <a:t>                }</a:t>
            </a:r>
            <a:endParaRPr/>
          </a:p>
          <a:p>
            <a:pPr indent="0" lvl="0" marL="0" rtl="0" algn="l">
              <a:spcBef>
                <a:spcPts val="750"/>
              </a:spcBef>
              <a:spcAft>
                <a:spcPts val="0"/>
              </a:spcAft>
              <a:buClr>
                <a:schemeClr val="dk1"/>
              </a:buClr>
              <a:buSzPct val="42307"/>
              <a:buFont typeface="Arial"/>
              <a:buNone/>
            </a:pPr>
            <a:r>
              <a:rPr lang="en"/>
              <a:t>                else</a:t>
            </a:r>
            <a:endParaRPr/>
          </a:p>
          <a:p>
            <a:pPr indent="0" lvl="0" marL="0" rtl="0" algn="l">
              <a:spcBef>
                <a:spcPts val="750"/>
              </a:spcBef>
              <a:spcAft>
                <a:spcPts val="0"/>
              </a:spcAft>
              <a:buClr>
                <a:schemeClr val="dk1"/>
              </a:buClr>
              <a:buSzPct val="42307"/>
              <a:buFont typeface="Arial"/>
              <a:buNone/>
            </a:pPr>
            <a:r>
              <a:rPr lang="en"/>
              <a:t>                {</a:t>
            </a:r>
            <a:endParaRPr/>
          </a:p>
          <a:p>
            <a:pPr indent="0" lvl="0" marL="0" rtl="0" algn="l">
              <a:spcBef>
                <a:spcPts val="750"/>
              </a:spcBef>
              <a:spcAft>
                <a:spcPts val="0"/>
              </a:spcAft>
              <a:buClr>
                <a:schemeClr val="dk1"/>
              </a:buClr>
              <a:buSzPct val="42307"/>
              <a:buFont typeface="Arial"/>
              <a:buNone/>
            </a:pPr>
            <a:r>
              <a:rPr lang="en"/>
              <a:t>                    turn = "X";</a:t>
            </a:r>
            <a:endParaRPr/>
          </a:p>
          <a:p>
            <a:pPr indent="0" lvl="0" marL="0" rtl="0" algn="l">
              <a:spcBef>
                <a:spcPts val="750"/>
              </a:spcBef>
              <a:spcAft>
                <a:spcPts val="0"/>
              </a:spcAft>
              <a:buClr>
                <a:schemeClr val="dk1"/>
              </a:buClr>
              <a:buSzPct val="42307"/>
              <a:buFont typeface="Arial"/>
              <a:buNone/>
            </a:pPr>
            <a:r>
              <a:rPr lang="en"/>
              <a:t>                }</a:t>
            </a:r>
            <a:endParaRPr/>
          </a:p>
          <a:p>
            <a:pPr indent="0" lvl="0" marL="0" rtl="0" algn="l">
              <a:spcBef>
                <a:spcPts val="750"/>
              </a:spcBef>
              <a:spcAft>
                <a:spcPts val="0"/>
              </a:spcAft>
              <a:buClr>
                <a:schemeClr val="dk1"/>
              </a:buClr>
              <a:buSzPct val="42307"/>
              <a:buFont typeface="Arial"/>
              <a:buNone/>
            </a:pPr>
            <a:r>
              <a:rPr lang="en"/>
              <a:t>            }</a:t>
            </a:r>
            <a:endParaRPr/>
          </a:p>
          <a:p>
            <a:pPr indent="0" lvl="0" marL="0" rtl="0" algn="l">
              <a:spcBef>
                <a:spcPts val="750"/>
              </a:spcBef>
              <a:spcAft>
                <a:spcPts val="0"/>
              </a:spcAft>
              <a:buClr>
                <a:schemeClr val="dk1"/>
              </a:buClr>
              <a:buSzPct val="42307"/>
              <a:buFont typeface="Arial"/>
              <a:buNone/>
            </a:pPr>
            <a:r>
              <a:rPr lang="en"/>
              <a:t>        }</a:t>
            </a:r>
            <a:endParaRPr/>
          </a:p>
          <a:p>
            <a:pPr indent="0" lvl="0" marL="0" rtl="0" algn="l">
              <a:spcBef>
                <a:spcPts val="750"/>
              </a:spcBef>
              <a:spcAft>
                <a:spcPts val="0"/>
              </a:spcAft>
              <a:buNone/>
            </a:pPr>
            <a:r>
              <a:t/>
            </a:r>
            <a:endParaRPr/>
          </a:p>
        </p:txBody>
      </p:sp>
      <p:pic>
        <p:nvPicPr>
          <p:cNvPr descr="C Sharp Logo" id="207" name="Google Shape;207;p32"/>
          <p:cNvPicPr preferRelativeResize="0"/>
          <p:nvPr/>
        </p:nvPicPr>
        <p:blipFill rotWithShape="1">
          <a:blip r:embed="rId3">
            <a:alphaModFix/>
          </a:blip>
          <a:srcRect b="0" l="0" r="0" t="0"/>
          <a:stretch/>
        </p:blipFill>
        <p:spPr>
          <a:xfrm>
            <a:off x="7564514" y="546720"/>
            <a:ext cx="994848" cy="955055"/>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33"/>
          <p:cNvSpPr txBox="1"/>
          <p:nvPr>
            <p:ph type="title"/>
          </p:nvPr>
        </p:nvSpPr>
        <p:spPr>
          <a:xfrm>
            <a:off x="369875" y="508933"/>
            <a:ext cx="8418300" cy="770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
              <a:t>In Java draw the lines</a:t>
            </a:r>
            <a:endParaRPr/>
          </a:p>
        </p:txBody>
      </p:sp>
      <p:sp>
        <p:nvSpPr>
          <p:cNvPr id="214" name="Google Shape;214;p33"/>
          <p:cNvSpPr txBox="1"/>
          <p:nvPr>
            <p:ph idx="1" type="body"/>
          </p:nvPr>
        </p:nvSpPr>
        <p:spPr>
          <a:xfrm>
            <a:off x="369875" y="1253335"/>
            <a:ext cx="8418300" cy="5015100"/>
          </a:xfrm>
          <a:prstGeom prst="rect">
            <a:avLst/>
          </a:prstGeom>
        </p:spPr>
        <p:txBody>
          <a:bodyPr anchorCtr="0" anchor="t" bIns="45700" lIns="91425" spcFirstLastPara="1" rIns="91425" wrap="square" tIns="45700">
            <a:normAutofit fontScale="70000" lnSpcReduction="20000"/>
          </a:bodyPr>
          <a:lstStyle/>
          <a:p>
            <a:pPr indent="0" lvl="0" marL="0" rtl="0" algn="l">
              <a:spcBef>
                <a:spcPts val="750"/>
              </a:spcBef>
              <a:spcAft>
                <a:spcPts val="0"/>
              </a:spcAft>
              <a:buNone/>
            </a:pPr>
            <a:r>
              <a:rPr lang="en"/>
              <a:t>Edit your application.java file, add to the start() method:</a:t>
            </a:r>
            <a:endParaRPr/>
          </a:p>
          <a:p>
            <a:pPr indent="0" lvl="0" marL="0" rtl="0" algn="l">
              <a:spcBef>
                <a:spcPts val="750"/>
              </a:spcBef>
              <a:spcAft>
                <a:spcPts val="0"/>
              </a:spcAft>
              <a:buClr>
                <a:schemeClr val="dk1"/>
              </a:buClr>
              <a:buSzPct val="42307"/>
              <a:buFont typeface="Arial"/>
              <a:buNone/>
            </a:pPr>
            <a:r>
              <a:rPr lang="en"/>
              <a:t>        Group root = new Group();</a:t>
            </a:r>
            <a:endParaRPr/>
          </a:p>
          <a:p>
            <a:pPr indent="0" lvl="0" marL="0" rtl="0" algn="l">
              <a:spcBef>
                <a:spcPts val="750"/>
              </a:spcBef>
              <a:spcAft>
                <a:spcPts val="0"/>
              </a:spcAft>
              <a:buClr>
                <a:schemeClr val="dk1"/>
              </a:buClr>
              <a:buSzPct val="42307"/>
              <a:buFont typeface="Arial"/>
              <a:buNone/>
            </a:pPr>
            <a:r>
              <a:rPr lang="en"/>
              <a:t>        Canvas myCanvas = new Canvas(300,300);</a:t>
            </a:r>
            <a:endParaRPr/>
          </a:p>
          <a:p>
            <a:pPr indent="0" lvl="0" marL="0" rtl="0" algn="l">
              <a:spcBef>
                <a:spcPts val="750"/>
              </a:spcBef>
              <a:spcAft>
                <a:spcPts val="0"/>
              </a:spcAft>
              <a:buClr>
                <a:schemeClr val="dk1"/>
              </a:buClr>
              <a:buSzPct val="42307"/>
              <a:buFont typeface="Arial"/>
              <a:buNone/>
            </a:pPr>
            <a:r>
              <a:rPr lang="en"/>
              <a:t>        GraphicsContext gc = myCanvas.getGraphicsContext2D();</a:t>
            </a:r>
            <a:endParaRPr/>
          </a:p>
          <a:p>
            <a:pPr indent="0" lvl="0" marL="0" rtl="0" algn="l">
              <a:spcBef>
                <a:spcPts val="750"/>
              </a:spcBef>
              <a:spcAft>
                <a:spcPts val="0"/>
              </a:spcAft>
              <a:buClr>
                <a:schemeClr val="dk1"/>
              </a:buClr>
              <a:buSzPct val="42307"/>
              <a:buFont typeface="Arial"/>
              <a:buNone/>
            </a:pPr>
            <a:r>
              <a:t/>
            </a:r>
            <a:endParaRPr/>
          </a:p>
          <a:p>
            <a:pPr indent="0" lvl="0" marL="0" rtl="0" algn="l">
              <a:spcBef>
                <a:spcPts val="750"/>
              </a:spcBef>
              <a:spcAft>
                <a:spcPts val="0"/>
              </a:spcAft>
              <a:buClr>
                <a:schemeClr val="dk1"/>
              </a:buClr>
              <a:buSzPct val="42307"/>
              <a:buFont typeface="Arial"/>
              <a:buNone/>
            </a:pPr>
            <a:r>
              <a:rPr lang="en"/>
              <a:t>        gc.strokeLine(10,100,290,100);</a:t>
            </a:r>
            <a:endParaRPr/>
          </a:p>
          <a:p>
            <a:pPr indent="0" lvl="0" marL="0" rtl="0" algn="l">
              <a:spcBef>
                <a:spcPts val="750"/>
              </a:spcBef>
              <a:spcAft>
                <a:spcPts val="0"/>
              </a:spcAft>
              <a:buClr>
                <a:schemeClr val="dk1"/>
              </a:buClr>
              <a:buSzPct val="42307"/>
              <a:buFont typeface="Arial"/>
              <a:buNone/>
            </a:pPr>
            <a:r>
              <a:rPr lang="en"/>
              <a:t>        gc.strokeLine(10,200,290,200);</a:t>
            </a:r>
            <a:endParaRPr/>
          </a:p>
          <a:p>
            <a:pPr indent="0" lvl="0" marL="0" rtl="0" algn="l">
              <a:spcBef>
                <a:spcPts val="750"/>
              </a:spcBef>
              <a:spcAft>
                <a:spcPts val="0"/>
              </a:spcAft>
              <a:buClr>
                <a:schemeClr val="dk1"/>
              </a:buClr>
              <a:buSzPct val="42307"/>
              <a:buFont typeface="Arial"/>
              <a:buNone/>
            </a:pPr>
            <a:r>
              <a:rPr lang="en"/>
              <a:t>        gc.strokeLine(100,10,100,290);</a:t>
            </a:r>
            <a:endParaRPr/>
          </a:p>
          <a:p>
            <a:pPr indent="0" lvl="0" marL="0" rtl="0" algn="l">
              <a:spcBef>
                <a:spcPts val="750"/>
              </a:spcBef>
              <a:spcAft>
                <a:spcPts val="0"/>
              </a:spcAft>
              <a:buNone/>
            </a:pPr>
            <a:r>
              <a:rPr lang="en"/>
              <a:t>        gc.strokeLine(200,10,200,290);</a:t>
            </a:r>
            <a:endParaRPr/>
          </a:p>
          <a:p>
            <a:pPr indent="0" lvl="0" marL="0" rtl="0" algn="l">
              <a:spcBef>
                <a:spcPts val="750"/>
              </a:spcBef>
              <a:spcAft>
                <a:spcPts val="0"/>
              </a:spcAft>
              <a:buNone/>
            </a:pPr>
            <a:r>
              <a:rPr lang="en"/>
              <a:t>        root.getChildren().add(myCanvas);</a:t>
            </a:r>
            <a:endParaRPr/>
          </a:p>
          <a:p>
            <a:pPr indent="0" lvl="0" marL="0" rtl="0" algn="l">
              <a:spcBef>
                <a:spcPts val="750"/>
              </a:spcBef>
              <a:spcAft>
                <a:spcPts val="0"/>
              </a:spcAft>
              <a:buNone/>
            </a:pPr>
            <a:r>
              <a:rPr lang="en"/>
              <a:t>        stage.setTitle("TicTacToe");</a:t>
            </a:r>
            <a:endParaRPr/>
          </a:p>
          <a:p>
            <a:pPr indent="0" lvl="0" marL="0" rtl="0" algn="l">
              <a:spcBef>
                <a:spcPts val="750"/>
              </a:spcBef>
              <a:spcAft>
                <a:spcPts val="0"/>
              </a:spcAft>
              <a:buNone/>
            </a:pPr>
            <a:r>
              <a:rPr lang="en"/>
              <a:t>        Scene scene1 = new Scene(root);</a:t>
            </a:r>
            <a:endParaRPr/>
          </a:p>
          <a:p>
            <a:pPr indent="0" lvl="0" marL="0" rtl="0" algn="l">
              <a:spcBef>
                <a:spcPts val="750"/>
              </a:spcBef>
              <a:spcAft>
                <a:spcPts val="0"/>
              </a:spcAft>
              <a:buNone/>
            </a:pPr>
            <a:r>
              <a:rPr lang="en"/>
              <a:t>        stage.setScene(scene1);</a:t>
            </a:r>
            <a:endParaRPr/>
          </a:p>
          <a:p>
            <a:pPr indent="0" lvl="0" marL="0" rtl="0" algn="l">
              <a:spcBef>
                <a:spcPts val="750"/>
              </a:spcBef>
              <a:spcAft>
                <a:spcPts val="0"/>
              </a:spcAft>
              <a:buNone/>
            </a:pPr>
            <a:r>
              <a:rPr lang="en"/>
              <a:t>        stage.show();</a:t>
            </a:r>
            <a:endParaRPr/>
          </a:p>
          <a:p>
            <a:pPr indent="0" lvl="0" marL="0" rtl="0" algn="l">
              <a:spcBef>
                <a:spcPts val="750"/>
              </a:spcBef>
              <a:spcAft>
                <a:spcPts val="0"/>
              </a:spcAft>
              <a:buClr>
                <a:schemeClr val="dk1"/>
              </a:buClr>
              <a:buSzPct val="42307"/>
              <a:buFont typeface="Arial"/>
              <a:buNone/>
            </a:pPr>
            <a:r>
              <a:t/>
            </a:r>
            <a:endParaRPr/>
          </a:p>
          <a:p>
            <a:pPr indent="0" lvl="0" marL="0" rtl="0" algn="l">
              <a:spcBef>
                <a:spcPts val="750"/>
              </a:spcBef>
              <a:spcAft>
                <a:spcPts val="0"/>
              </a:spcAft>
              <a:buClr>
                <a:schemeClr val="dk1"/>
              </a:buClr>
              <a:buSzPct val="42307"/>
              <a:buFont typeface="Arial"/>
              <a:buNone/>
            </a:pPr>
            <a:r>
              <a:t/>
            </a:r>
            <a:endParaRPr/>
          </a:p>
          <a:p>
            <a:pPr indent="0" lvl="0" marL="0" rtl="0" algn="l">
              <a:spcBef>
                <a:spcPts val="750"/>
              </a:spcBef>
              <a:spcAft>
                <a:spcPts val="0"/>
              </a:spcAft>
              <a:buNone/>
            </a:pPr>
            <a:r>
              <a:t/>
            </a:r>
            <a:endParaRPr/>
          </a:p>
        </p:txBody>
      </p:sp>
      <p:pic>
        <p:nvPicPr>
          <p:cNvPr descr="Java Logo" id="215" name="Google Shape;215;p33"/>
          <p:cNvPicPr preferRelativeResize="0"/>
          <p:nvPr/>
        </p:nvPicPr>
        <p:blipFill rotWithShape="1">
          <a:blip r:embed="rId3">
            <a:alphaModFix/>
          </a:blip>
          <a:srcRect b="0" l="0" r="0" t="0"/>
          <a:stretch/>
        </p:blipFill>
        <p:spPr>
          <a:xfrm>
            <a:off x="7486650" y="428460"/>
            <a:ext cx="1074856" cy="1073316"/>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34"/>
          <p:cNvSpPr txBox="1"/>
          <p:nvPr>
            <p:ph type="title"/>
          </p:nvPr>
        </p:nvSpPr>
        <p:spPr>
          <a:xfrm>
            <a:off x="369875" y="508933"/>
            <a:ext cx="8418300" cy="770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
              <a:t>Create the event handler</a:t>
            </a:r>
            <a:endParaRPr/>
          </a:p>
        </p:txBody>
      </p:sp>
      <p:sp>
        <p:nvSpPr>
          <p:cNvPr id="222" name="Google Shape;222;p34"/>
          <p:cNvSpPr txBox="1"/>
          <p:nvPr>
            <p:ph idx="1" type="body"/>
          </p:nvPr>
        </p:nvSpPr>
        <p:spPr>
          <a:xfrm>
            <a:off x="369875" y="1253335"/>
            <a:ext cx="8418300" cy="5015100"/>
          </a:xfrm>
          <a:prstGeom prst="rect">
            <a:avLst/>
          </a:prstGeom>
        </p:spPr>
        <p:txBody>
          <a:bodyPr anchorCtr="0" anchor="t" bIns="45700" lIns="91425" spcFirstLastPara="1" rIns="91425" wrap="square" tIns="45700">
            <a:normAutofit fontScale="47500" lnSpcReduction="20000"/>
          </a:bodyPr>
          <a:lstStyle/>
          <a:p>
            <a:pPr indent="0" lvl="0" marL="0" rtl="0" algn="l">
              <a:spcBef>
                <a:spcPts val="750"/>
              </a:spcBef>
              <a:spcAft>
                <a:spcPts val="0"/>
              </a:spcAft>
              <a:buNone/>
            </a:pPr>
            <a:r>
              <a:rPr lang="en"/>
              <a:t>Add the following code below the drawn lines:</a:t>
            </a:r>
            <a:r>
              <a:rPr lang="en"/>
              <a:t> </a:t>
            </a:r>
            <a:endParaRPr/>
          </a:p>
          <a:p>
            <a:pPr indent="0" lvl="0" marL="0" rtl="0" algn="l">
              <a:spcBef>
                <a:spcPts val="750"/>
              </a:spcBef>
              <a:spcAft>
                <a:spcPts val="0"/>
              </a:spcAft>
              <a:buClr>
                <a:schemeClr val="dk1"/>
              </a:buClr>
              <a:buSzPct val="42307"/>
              <a:buFont typeface="Arial"/>
              <a:buNone/>
            </a:pPr>
            <a:r>
              <a:rPr lang="en"/>
              <a:t>       double x, y;</a:t>
            </a:r>
            <a:endParaRPr/>
          </a:p>
          <a:p>
            <a:pPr indent="0" lvl="0" marL="0" rtl="0" algn="l">
              <a:spcBef>
                <a:spcPts val="750"/>
              </a:spcBef>
              <a:spcAft>
                <a:spcPts val="0"/>
              </a:spcAft>
              <a:buClr>
                <a:schemeClr val="dk1"/>
              </a:buClr>
              <a:buSzPct val="42307"/>
              <a:buFont typeface="Arial"/>
              <a:buNone/>
            </a:pPr>
            <a:r>
              <a:t/>
            </a:r>
            <a:endParaRPr/>
          </a:p>
          <a:p>
            <a:pPr indent="0" lvl="0" marL="0" rtl="0" algn="l">
              <a:spcBef>
                <a:spcPts val="750"/>
              </a:spcBef>
              <a:spcAft>
                <a:spcPts val="0"/>
              </a:spcAft>
              <a:buClr>
                <a:schemeClr val="dk1"/>
              </a:buClr>
              <a:buSzPct val="42307"/>
              <a:buFont typeface="Arial"/>
              <a:buNone/>
            </a:pPr>
            <a:r>
              <a:rPr lang="en"/>
              <a:t>        root.setOnMouseClicked(new EventHandler&lt;MouseEvent&gt;() {</a:t>
            </a:r>
            <a:endParaRPr/>
          </a:p>
          <a:p>
            <a:pPr indent="0" lvl="0" marL="0" rtl="0" algn="l">
              <a:spcBef>
                <a:spcPts val="750"/>
              </a:spcBef>
              <a:spcAft>
                <a:spcPts val="0"/>
              </a:spcAft>
              <a:buClr>
                <a:schemeClr val="dk1"/>
              </a:buClr>
              <a:buSzPct val="42307"/>
              <a:buFont typeface="Arial"/>
              <a:buNone/>
            </a:pPr>
            <a:r>
              <a:rPr lang="en"/>
              <a:t>            String turn="X";</a:t>
            </a:r>
            <a:endParaRPr/>
          </a:p>
          <a:p>
            <a:pPr indent="0" lvl="0" marL="0" rtl="0" algn="l">
              <a:spcBef>
                <a:spcPts val="750"/>
              </a:spcBef>
              <a:spcAft>
                <a:spcPts val="0"/>
              </a:spcAft>
              <a:buClr>
                <a:schemeClr val="dk1"/>
              </a:buClr>
              <a:buSzPct val="42307"/>
              <a:buFont typeface="Arial"/>
              <a:buNone/>
            </a:pPr>
            <a:r>
              <a:t/>
            </a:r>
            <a:endParaRPr/>
          </a:p>
          <a:p>
            <a:pPr indent="0" lvl="0" marL="0" rtl="0" algn="l">
              <a:spcBef>
                <a:spcPts val="750"/>
              </a:spcBef>
              <a:spcAft>
                <a:spcPts val="0"/>
              </a:spcAft>
              <a:buClr>
                <a:schemeClr val="dk1"/>
              </a:buClr>
              <a:buSzPct val="42307"/>
              <a:buFont typeface="Arial"/>
              <a:buNone/>
            </a:pPr>
            <a:r>
              <a:rPr lang="en"/>
              <a:t>            @Override</a:t>
            </a:r>
            <a:endParaRPr/>
          </a:p>
          <a:p>
            <a:pPr indent="0" lvl="0" marL="0" rtl="0" algn="l">
              <a:spcBef>
                <a:spcPts val="750"/>
              </a:spcBef>
              <a:spcAft>
                <a:spcPts val="0"/>
              </a:spcAft>
              <a:buClr>
                <a:schemeClr val="dk1"/>
              </a:buClr>
              <a:buSzPct val="42307"/>
              <a:buFont typeface="Arial"/>
              <a:buNone/>
            </a:pPr>
            <a:r>
              <a:rPr lang="en"/>
              <a:t>            public void handle(MouseEvent event) {</a:t>
            </a:r>
            <a:endParaRPr/>
          </a:p>
          <a:p>
            <a:pPr indent="0" lvl="0" marL="0" rtl="0" algn="l">
              <a:spcBef>
                <a:spcPts val="750"/>
              </a:spcBef>
              <a:spcAft>
                <a:spcPts val="0"/>
              </a:spcAft>
              <a:buClr>
                <a:schemeClr val="dk1"/>
              </a:buClr>
              <a:buSzPct val="42307"/>
              <a:buFont typeface="Arial"/>
              <a:buNone/>
            </a:pPr>
            <a:r>
              <a:rPr lang="en"/>
              <a:t>                double x=event.getSceneX();</a:t>
            </a:r>
            <a:endParaRPr/>
          </a:p>
          <a:p>
            <a:pPr indent="0" lvl="0" marL="0" rtl="0" algn="l">
              <a:spcBef>
                <a:spcPts val="750"/>
              </a:spcBef>
              <a:spcAft>
                <a:spcPts val="0"/>
              </a:spcAft>
              <a:buClr>
                <a:schemeClr val="dk1"/>
              </a:buClr>
              <a:buSzPct val="42307"/>
              <a:buFont typeface="Arial"/>
              <a:buNone/>
            </a:pPr>
            <a:r>
              <a:rPr lang="en"/>
              <a:t>                double y=event.getSceneY();</a:t>
            </a:r>
            <a:endParaRPr/>
          </a:p>
          <a:p>
            <a:pPr indent="0" lvl="0" marL="0" rtl="0" algn="l">
              <a:spcBef>
                <a:spcPts val="750"/>
              </a:spcBef>
              <a:spcAft>
                <a:spcPts val="0"/>
              </a:spcAft>
              <a:buClr>
                <a:schemeClr val="dk1"/>
              </a:buClr>
              <a:buSzPct val="42307"/>
              <a:buFont typeface="Arial"/>
              <a:buNone/>
            </a:pPr>
            <a:r>
              <a:t/>
            </a:r>
            <a:endParaRPr/>
          </a:p>
          <a:p>
            <a:pPr indent="0" lvl="0" marL="0" rtl="0" algn="l">
              <a:spcBef>
                <a:spcPts val="750"/>
              </a:spcBef>
              <a:spcAft>
                <a:spcPts val="0"/>
              </a:spcAft>
              <a:buClr>
                <a:schemeClr val="dk1"/>
              </a:buClr>
              <a:buSzPct val="42307"/>
              <a:buFont typeface="Arial"/>
              <a:buNone/>
            </a:pPr>
            <a:r>
              <a:rPr lang="en"/>
              <a:t>                gc.setFont(new Font("Times New Roman", 40));</a:t>
            </a:r>
            <a:endParaRPr/>
          </a:p>
          <a:p>
            <a:pPr indent="0" lvl="0" marL="0" rtl="0" algn="l">
              <a:spcBef>
                <a:spcPts val="750"/>
              </a:spcBef>
              <a:spcAft>
                <a:spcPts val="0"/>
              </a:spcAft>
              <a:buClr>
                <a:schemeClr val="dk1"/>
              </a:buClr>
              <a:buSzPct val="42307"/>
              <a:buFont typeface="Arial"/>
              <a:buNone/>
            </a:pPr>
            <a:r>
              <a:rPr lang="en"/>
              <a:t>                gc.strokeText(turn,x,y);</a:t>
            </a:r>
            <a:endParaRPr/>
          </a:p>
          <a:p>
            <a:pPr indent="0" lvl="0" marL="0" rtl="0" algn="l">
              <a:spcBef>
                <a:spcPts val="750"/>
              </a:spcBef>
              <a:spcAft>
                <a:spcPts val="0"/>
              </a:spcAft>
              <a:buClr>
                <a:schemeClr val="dk1"/>
              </a:buClr>
              <a:buSzPct val="42307"/>
              <a:buFont typeface="Arial"/>
              <a:buNone/>
            </a:pPr>
            <a:r>
              <a:rPr lang="en"/>
              <a:t>                if(turn=="X") {</a:t>
            </a:r>
            <a:endParaRPr/>
          </a:p>
          <a:p>
            <a:pPr indent="0" lvl="0" marL="0" rtl="0" algn="l">
              <a:spcBef>
                <a:spcPts val="750"/>
              </a:spcBef>
              <a:spcAft>
                <a:spcPts val="0"/>
              </a:spcAft>
              <a:buClr>
                <a:schemeClr val="dk1"/>
              </a:buClr>
              <a:buSzPct val="42307"/>
              <a:buFont typeface="Arial"/>
              <a:buNone/>
            </a:pPr>
            <a:r>
              <a:rPr lang="en"/>
              <a:t>                    turn="O";</a:t>
            </a:r>
            <a:endParaRPr/>
          </a:p>
          <a:p>
            <a:pPr indent="0" lvl="0" marL="0" rtl="0" algn="l">
              <a:spcBef>
                <a:spcPts val="750"/>
              </a:spcBef>
              <a:spcAft>
                <a:spcPts val="0"/>
              </a:spcAft>
              <a:buClr>
                <a:schemeClr val="dk1"/>
              </a:buClr>
              <a:buSzPct val="42307"/>
              <a:buFont typeface="Arial"/>
              <a:buNone/>
            </a:pPr>
            <a:r>
              <a:rPr lang="en"/>
              <a:t>                }</a:t>
            </a:r>
            <a:endParaRPr/>
          </a:p>
          <a:p>
            <a:pPr indent="0" lvl="0" marL="0" rtl="0" algn="l">
              <a:spcBef>
                <a:spcPts val="750"/>
              </a:spcBef>
              <a:spcAft>
                <a:spcPts val="0"/>
              </a:spcAft>
              <a:buClr>
                <a:schemeClr val="dk1"/>
              </a:buClr>
              <a:buSzPct val="42307"/>
              <a:buFont typeface="Arial"/>
              <a:buNone/>
            </a:pPr>
            <a:r>
              <a:rPr lang="en"/>
              <a:t>                else {</a:t>
            </a:r>
            <a:endParaRPr/>
          </a:p>
          <a:p>
            <a:pPr indent="0" lvl="0" marL="0" rtl="0" algn="l">
              <a:spcBef>
                <a:spcPts val="750"/>
              </a:spcBef>
              <a:spcAft>
                <a:spcPts val="0"/>
              </a:spcAft>
              <a:buClr>
                <a:schemeClr val="dk1"/>
              </a:buClr>
              <a:buSzPct val="42307"/>
              <a:buFont typeface="Arial"/>
              <a:buNone/>
            </a:pPr>
            <a:r>
              <a:rPr lang="en"/>
              <a:t>                    turn="X";</a:t>
            </a:r>
            <a:endParaRPr/>
          </a:p>
          <a:p>
            <a:pPr indent="0" lvl="0" marL="0" rtl="0" algn="l">
              <a:spcBef>
                <a:spcPts val="750"/>
              </a:spcBef>
              <a:spcAft>
                <a:spcPts val="0"/>
              </a:spcAft>
              <a:buClr>
                <a:schemeClr val="dk1"/>
              </a:buClr>
              <a:buSzPct val="42307"/>
              <a:buFont typeface="Arial"/>
              <a:buNone/>
            </a:pPr>
            <a:r>
              <a:rPr lang="en"/>
              <a:t>                }</a:t>
            </a:r>
            <a:endParaRPr/>
          </a:p>
          <a:p>
            <a:pPr indent="0" lvl="0" marL="0" rtl="0" algn="l">
              <a:spcBef>
                <a:spcPts val="750"/>
              </a:spcBef>
              <a:spcAft>
                <a:spcPts val="0"/>
              </a:spcAft>
              <a:buClr>
                <a:schemeClr val="dk1"/>
              </a:buClr>
              <a:buSzPct val="42307"/>
              <a:buFont typeface="Arial"/>
              <a:buNone/>
            </a:pPr>
            <a:r>
              <a:rPr lang="en"/>
              <a:t>            }</a:t>
            </a:r>
            <a:endParaRPr/>
          </a:p>
          <a:p>
            <a:pPr indent="0" lvl="0" marL="0" rtl="0" algn="l">
              <a:spcBef>
                <a:spcPts val="750"/>
              </a:spcBef>
              <a:spcAft>
                <a:spcPts val="0"/>
              </a:spcAft>
              <a:buNone/>
            </a:pPr>
            <a:r>
              <a:rPr lang="en"/>
              <a:t>        });</a:t>
            </a:r>
            <a:endParaRPr/>
          </a:p>
        </p:txBody>
      </p:sp>
      <p:pic>
        <p:nvPicPr>
          <p:cNvPr descr="Java Logo" id="223" name="Google Shape;223;p34"/>
          <p:cNvPicPr preferRelativeResize="0"/>
          <p:nvPr/>
        </p:nvPicPr>
        <p:blipFill rotWithShape="1">
          <a:blip r:embed="rId3">
            <a:alphaModFix/>
          </a:blip>
          <a:srcRect b="0" l="0" r="0" t="0"/>
          <a:stretch/>
        </p:blipFill>
        <p:spPr>
          <a:xfrm>
            <a:off x="7486650" y="428460"/>
            <a:ext cx="1074856" cy="107331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 name="Shape 44"/>
        <p:cNvGrpSpPr/>
        <p:nvPr/>
      </p:nvGrpSpPr>
      <p:grpSpPr>
        <a:xfrm>
          <a:off x="0" y="0"/>
          <a:ext cx="0" cy="0"/>
          <a:chOff x="0" y="0"/>
          <a:chExt cx="0" cy="0"/>
        </a:xfrm>
      </p:grpSpPr>
      <p:sp>
        <p:nvSpPr>
          <p:cNvPr id="45" name="Google Shape;45;p9"/>
          <p:cNvSpPr txBox="1"/>
          <p:nvPr>
            <p:ph type="title"/>
          </p:nvPr>
        </p:nvSpPr>
        <p:spPr>
          <a:xfrm>
            <a:off x="369875" y="508933"/>
            <a:ext cx="8418300" cy="7707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dk1"/>
              </a:buClr>
              <a:buSzPts val="3300"/>
              <a:buFont typeface="Calibri"/>
              <a:buNone/>
            </a:pPr>
            <a:r>
              <a:rPr lang="en"/>
              <a:t>Why use GUIs? </a:t>
            </a:r>
            <a:endParaRPr/>
          </a:p>
        </p:txBody>
      </p:sp>
      <p:sp>
        <p:nvSpPr>
          <p:cNvPr id="46" name="Google Shape;46;p9"/>
          <p:cNvSpPr txBox="1"/>
          <p:nvPr>
            <p:ph idx="1" type="body"/>
          </p:nvPr>
        </p:nvSpPr>
        <p:spPr>
          <a:xfrm>
            <a:off x="369875" y="1253335"/>
            <a:ext cx="8418300" cy="5015100"/>
          </a:xfrm>
          <a:prstGeom prst="rect">
            <a:avLst/>
          </a:prstGeom>
          <a:noFill/>
          <a:ln>
            <a:noFill/>
          </a:ln>
        </p:spPr>
        <p:txBody>
          <a:bodyPr anchorCtr="0" anchor="t" bIns="91425" lIns="91425" spcFirstLastPara="1" rIns="91425" wrap="square" tIns="91425">
            <a:noAutofit/>
          </a:bodyPr>
          <a:lstStyle/>
          <a:p>
            <a:pPr indent="-190500" lvl="0" marL="171450" rtl="0" algn="l">
              <a:lnSpc>
                <a:spcPct val="90000"/>
              </a:lnSpc>
              <a:spcBef>
                <a:spcPts val="750"/>
              </a:spcBef>
              <a:spcAft>
                <a:spcPts val="0"/>
              </a:spcAft>
              <a:buClr>
                <a:schemeClr val="dk1"/>
              </a:buClr>
              <a:buSzPts val="2700"/>
              <a:buChar char="•"/>
            </a:pPr>
            <a:r>
              <a:rPr lang="en" sz="2700"/>
              <a:t>If well designed, should be natural for people to understand how to use it without extensive training.</a:t>
            </a:r>
            <a:endParaRPr sz="2700"/>
          </a:p>
          <a:p>
            <a:pPr indent="-190500" lvl="1" marL="514350" rtl="0" algn="l">
              <a:lnSpc>
                <a:spcPct val="90000"/>
              </a:lnSpc>
              <a:spcBef>
                <a:spcPts val="0"/>
              </a:spcBef>
              <a:spcAft>
                <a:spcPts val="0"/>
              </a:spcAft>
              <a:buClr>
                <a:schemeClr val="dk1"/>
              </a:buClr>
              <a:buSzPts val="2300"/>
              <a:buChar char="•"/>
            </a:pPr>
            <a:r>
              <a:rPr lang="en" sz="2300"/>
              <a:t>This includes logically arranging the data, only showing what’s necessary at any given time to not overwhelm, hiding rarely used elements in advanced screens, or sub menus.</a:t>
            </a:r>
            <a:endParaRPr sz="2300"/>
          </a:p>
          <a:p>
            <a:pPr indent="-190500" lvl="0" marL="171450" rtl="0" algn="l">
              <a:lnSpc>
                <a:spcPct val="90000"/>
              </a:lnSpc>
              <a:spcBef>
                <a:spcPts val="750"/>
              </a:spcBef>
              <a:spcAft>
                <a:spcPts val="0"/>
              </a:spcAft>
              <a:buClr>
                <a:schemeClr val="dk1"/>
              </a:buClr>
              <a:buSzPts val="2700"/>
              <a:buChar char="•"/>
            </a:pPr>
            <a:r>
              <a:rPr lang="en" sz="2700"/>
              <a:t>UI design is a whole discipline.</a:t>
            </a:r>
            <a:endParaRPr sz="2700"/>
          </a:p>
          <a:p>
            <a:pPr indent="-190500" lvl="1" marL="514350" rtl="0" algn="l">
              <a:lnSpc>
                <a:spcPct val="90000"/>
              </a:lnSpc>
              <a:spcBef>
                <a:spcPts val="0"/>
              </a:spcBef>
              <a:spcAft>
                <a:spcPts val="0"/>
              </a:spcAft>
              <a:buClr>
                <a:schemeClr val="dk1"/>
              </a:buClr>
              <a:buSzPts val="2300"/>
              <a:buChar char="•"/>
            </a:pPr>
            <a:r>
              <a:rPr lang="en" sz="2300"/>
              <a:t>There are trends which come and go as people learn what works better.</a:t>
            </a:r>
            <a:endParaRPr sz="2300"/>
          </a:p>
          <a:p>
            <a:pPr indent="-190500" lvl="1" marL="514350" rtl="0" algn="l">
              <a:lnSpc>
                <a:spcPct val="90000"/>
              </a:lnSpc>
              <a:spcBef>
                <a:spcPts val="0"/>
              </a:spcBef>
              <a:spcAft>
                <a:spcPts val="0"/>
              </a:spcAft>
              <a:buClr>
                <a:schemeClr val="dk1"/>
              </a:buClr>
              <a:buSzPts val="2300"/>
              <a:buChar char="•"/>
            </a:pPr>
            <a:r>
              <a:rPr lang="en" sz="2300"/>
              <a:t>Currently clean minimal designs are favored over complex busy designs.</a:t>
            </a:r>
            <a:endParaRPr sz="2300"/>
          </a:p>
          <a:p>
            <a:pPr indent="-190500" lvl="1" marL="514350" rtl="0" algn="l">
              <a:lnSpc>
                <a:spcPct val="90000"/>
              </a:lnSpc>
              <a:spcBef>
                <a:spcPts val="0"/>
              </a:spcBef>
              <a:spcAft>
                <a:spcPts val="0"/>
              </a:spcAft>
              <a:buClr>
                <a:schemeClr val="dk1"/>
              </a:buClr>
              <a:buSzPts val="2300"/>
              <a:buChar char="•"/>
            </a:pPr>
            <a:r>
              <a:rPr lang="en" sz="2300"/>
              <a:t>Larger easy to read fonts are favored over pages of text.</a:t>
            </a:r>
            <a:endParaRPr sz="2300"/>
          </a:p>
          <a:p>
            <a:pPr indent="-190500" lvl="1" marL="514350" rtl="0" algn="l">
              <a:lnSpc>
                <a:spcPct val="90000"/>
              </a:lnSpc>
              <a:spcBef>
                <a:spcPts val="0"/>
              </a:spcBef>
              <a:spcAft>
                <a:spcPts val="0"/>
              </a:spcAft>
              <a:buClr>
                <a:schemeClr val="dk1"/>
              </a:buClr>
              <a:buSzPts val="2300"/>
              <a:buChar char="•"/>
            </a:pPr>
            <a:r>
              <a:rPr lang="en" sz="2300"/>
              <a:t>More animations and storytelling are favored.</a:t>
            </a:r>
            <a:endParaRPr sz="23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 name="Shape 50"/>
        <p:cNvGrpSpPr/>
        <p:nvPr/>
      </p:nvGrpSpPr>
      <p:grpSpPr>
        <a:xfrm>
          <a:off x="0" y="0"/>
          <a:ext cx="0" cy="0"/>
          <a:chOff x="0" y="0"/>
          <a:chExt cx="0" cy="0"/>
        </a:xfrm>
      </p:grpSpPr>
      <p:sp>
        <p:nvSpPr>
          <p:cNvPr id="51" name="Google Shape;51;p10"/>
          <p:cNvSpPr txBox="1"/>
          <p:nvPr>
            <p:ph type="title"/>
          </p:nvPr>
        </p:nvSpPr>
        <p:spPr>
          <a:xfrm>
            <a:off x="369875" y="508933"/>
            <a:ext cx="8418300" cy="7707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dk1"/>
              </a:buClr>
              <a:buSzPts val="3300"/>
              <a:buFont typeface="Calibri"/>
              <a:buNone/>
            </a:pPr>
            <a:r>
              <a:rPr lang="en"/>
              <a:t>Frontend vs backend coding</a:t>
            </a:r>
            <a:endParaRPr/>
          </a:p>
        </p:txBody>
      </p:sp>
      <p:sp>
        <p:nvSpPr>
          <p:cNvPr id="52" name="Google Shape;52;p10"/>
          <p:cNvSpPr txBox="1"/>
          <p:nvPr>
            <p:ph idx="1" type="body"/>
          </p:nvPr>
        </p:nvSpPr>
        <p:spPr>
          <a:xfrm>
            <a:off x="369875" y="1253335"/>
            <a:ext cx="8418300" cy="5015100"/>
          </a:xfrm>
          <a:prstGeom prst="rect">
            <a:avLst/>
          </a:prstGeom>
          <a:noFill/>
          <a:ln>
            <a:noFill/>
          </a:ln>
        </p:spPr>
        <p:txBody>
          <a:bodyPr anchorCtr="0" anchor="t" bIns="91425" lIns="91425" spcFirstLastPara="1" rIns="91425" wrap="square" tIns="91425">
            <a:noAutofit/>
          </a:bodyPr>
          <a:lstStyle/>
          <a:p>
            <a:pPr indent="-171450" lvl="0" marL="171450" rtl="0" algn="l">
              <a:lnSpc>
                <a:spcPct val="90000"/>
              </a:lnSpc>
              <a:spcBef>
                <a:spcPts val="750"/>
              </a:spcBef>
              <a:spcAft>
                <a:spcPts val="0"/>
              </a:spcAft>
              <a:buClr>
                <a:schemeClr val="dk1"/>
              </a:buClr>
              <a:buSzPts val="2000"/>
              <a:buChar char="•"/>
            </a:pPr>
            <a:r>
              <a:rPr lang="en" sz="2400"/>
              <a:t>Most applications we’ve written so far have been simple programs that do a single task.</a:t>
            </a:r>
            <a:endParaRPr sz="2400"/>
          </a:p>
          <a:p>
            <a:pPr indent="-171450" lvl="0" marL="171450" rtl="0" algn="l">
              <a:lnSpc>
                <a:spcPct val="90000"/>
              </a:lnSpc>
              <a:spcBef>
                <a:spcPts val="750"/>
              </a:spcBef>
              <a:spcAft>
                <a:spcPts val="0"/>
              </a:spcAft>
              <a:buClr>
                <a:schemeClr val="dk1"/>
              </a:buClr>
              <a:buSzPts val="2000"/>
              <a:buChar char="•"/>
            </a:pPr>
            <a:r>
              <a:rPr lang="en" sz="2400"/>
              <a:t>Larger applications are often divided and coded in two separate sections </a:t>
            </a:r>
            <a:endParaRPr sz="2400"/>
          </a:p>
          <a:p>
            <a:pPr indent="-330200" lvl="1" marL="514350" rtl="0" algn="l">
              <a:lnSpc>
                <a:spcPct val="90000"/>
              </a:lnSpc>
              <a:spcBef>
                <a:spcPts val="0"/>
              </a:spcBef>
              <a:spcAft>
                <a:spcPts val="0"/>
              </a:spcAft>
              <a:buClr>
                <a:schemeClr val="dk1"/>
              </a:buClr>
              <a:buSzPts val="1600"/>
              <a:buChar char="•"/>
            </a:pPr>
            <a:r>
              <a:rPr lang="en"/>
              <a:t>Backend </a:t>
            </a:r>
            <a:endParaRPr/>
          </a:p>
          <a:p>
            <a:pPr indent="-330200" lvl="2" marL="857250" rtl="0" algn="l">
              <a:lnSpc>
                <a:spcPct val="90000"/>
              </a:lnSpc>
              <a:spcBef>
                <a:spcPts val="0"/>
              </a:spcBef>
              <a:spcAft>
                <a:spcPts val="0"/>
              </a:spcAft>
              <a:buClr>
                <a:schemeClr val="dk1"/>
              </a:buClr>
              <a:buSzPts val="1600"/>
              <a:buChar char="•"/>
            </a:pPr>
            <a:r>
              <a:rPr lang="en" sz="1800"/>
              <a:t>Typically interacts with data sources (e.g. databases, files, internet APIs), implements all the logic.</a:t>
            </a:r>
            <a:endParaRPr sz="1800"/>
          </a:p>
          <a:p>
            <a:pPr indent="-330200" lvl="1" marL="514350" rtl="0" algn="l">
              <a:lnSpc>
                <a:spcPct val="90000"/>
              </a:lnSpc>
              <a:spcBef>
                <a:spcPts val="0"/>
              </a:spcBef>
              <a:spcAft>
                <a:spcPts val="0"/>
              </a:spcAft>
              <a:buClr>
                <a:schemeClr val="dk1"/>
              </a:buClr>
              <a:buSzPts val="1600"/>
              <a:buChar char="•"/>
            </a:pPr>
            <a:r>
              <a:rPr lang="en"/>
              <a:t>Frontend</a:t>
            </a:r>
            <a:endParaRPr/>
          </a:p>
          <a:p>
            <a:pPr indent="-330200" lvl="2" marL="857250" rtl="0" algn="l">
              <a:lnSpc>
                <a:spcPct val="90000"/>
              </a:lnSpc>
              <a:spcBef>
                <a:spcPts val="0"/>
              </a:spcBef>
              <a:spcAft>
                <a:spcPts val="0"/>
              </a:spcAft>
              <a:buClr>
                <a:schemeClr val="dk1"/>
              </a:buClr>
              <a:buSzPts val="1600"/>
              <a:buChar char="•"/>
            </a:pPr>
            <a:r>
              <a:rPr lang="en" sz="1800"/>
              <a:t>Sometimes a web application, or mobile app, or desktop application or all three.</a:t>
            </a:r>
            <a:endParaRPr sz="1800"/>
          </a:p>
          <a:p>
            <a:pPr indent="-330200" lvl="1" marL="514350" rtl="0" algn="l">
              <a:lnSpc>
                <a:spcPct val="90000"/>
              </a:lnSpc>
              <a:spcBef>
                <a:spcPts val="0"/>
              </a:spcBef>
              <a:spcAft>
                <a:spcPts val="0"/>
              </a:spcAft>
              <a:buClr>
                <a:schemeClr val="dk1"/>
              </a:buClr>
              <a:buSzPts val="1600"/>
              <a:buChar char="•"/>
            </a:pPr>
            <a:r>
              <a:rPr lang="en"/>
              <a:t>Middleware</a:t>
            </a:r>
            <a:endParaRPr/>
          </a:p>
          <a:p>
            <a:pPr indent="-330200" lvl="2" marL="857250" rtl="0" algn="l">
              <a:lnSpc>
                <a:spcPct val="90000"/>
              </a:lnSpc>
              <a:spcBef>
                <a:spcPts val="0"/>
              </a:spcBef>
              <a:spcAft>
                <a:spcPts val="0"/>
              </a:spcAft>
              <a:buClr>
                <a:schemeClr val="dk1"/>
              </a:buClr>
              <a:buSzPts val="1600"/>
              <a:buChar char="•"/>
            </a:pPr>
            <a:r>
              <a:rPr lang="en" sz="1800"/>
              <a:t>Often the interface between the backend, and the various front ends may be a set of APIs which allow new front ends to be developed in different formats.</a:t>
            </a:r>
            <a:endParaRPr sz="1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 name="Shape 56"/>
        <p:cNvGrpSpPr/>
        <p:nvPr/>
      </p:nvGrpSpPr>
      <p:grpSpPr>
        <a:xfrm>
          <a:off x="0" y="0"/>
          <a:ext cx="0" cy="0"/>
          <a:chOff x="0" y="0"/>
          <a:chExt cx="0" cy="0"/>
        </a:xfrm>
      </p:grpSpPr>
      <p:sp>
        <p:nvSpPr>
          <p:cNvPr id="57" name="Google Shape;57;p11"/>
          <p:cNvSpPr txBox="1"/>
          <p:nvPr>
            <p:ph type="title"/>
          </p:nvPr>
        </p:nvSpPr>
        <p:spPr>
          <a:xfrm>
            <a:off x="369875" y="508933"/>
            <a:ext cx="8418300" cy="770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2800"/>
              <a:buFont typeface="Calibri"/>
              <a:buNone/>
            </a:pPr>
            <a:r>
              <a:rPr lang="en"/>
              <a:t>Common Parts of a GUI</a:t>
            </a:r>
            <a:endParaRPr/>
          </a:p>
          <a:p>
            <a:pPr indent="0" lvl="0" marL="0" rtl="0" algn="l">
              <a:lnSpc>
                <a:spcPct val="100000"/>
              </a:lnSpc>
              <a:spcBef>
                <a:spcPts val="0"/>
              </a:spcBef>
              <a:spcAft>
                <a:spcPts val="0"/>
              </a:spcAft>
              <a:buClr>
                <a:schemeClr val="dk1"/>
              </a:buClr>
              <a:buSzPts val="2800"/>
              <a:buFont typeface="Calibri"/>
              <a:buNone/>
            </a:pPr>
            <a:r>
              <a:t/>
            </a:r>
            <a:endParaRPr/>
          </a:p>
        </p:txBody>
      </p:sp>
      <p:sp>
        <p:nvSpPr>
          <p:cNvPr id="58" name="Google Shape;58;p11"/>
          <p:cNvSpPr txBox="1"/>
          <p:nvPr>
            <p:ph idx="1" type="body"/>
          </p:nvPr>
        </p:nvSpPr>
        <p:spPr>
          <a:xfrm>
            <a:off x="369875" y="1253325"/>
            <a:ext cx="5490900" cy="5037300"/>
          </a:xfrm>
          <a:prstGeom prst="rect">
            <a:avLst/>
          </a:prstGeom>
          <a:noFill/>
          <a:ln>
            <a:noFill/>
          </a:ln>
        </p:spPr>
        <p:txBody>
          <a:bodyPr anchorCtr="0" anchor="t" bIns="91425" lIns="91425" spcFirstLastPara="1" rIns="91425" wrap="square" tIns="91425">
            <a:noAutofit/>
          </a:bodyPr>
          <a:lstStyle/>
          <a:p>
            <a:pPr indent="-311150" lvl="0" marL="457200" rtl="0" algn="l">
              <a:lnSpc>
                <a:spcPct val="90000"/>
              </a:lnSpc>
              <a:spcBef>
                <a:spcPts val="0"/>
              </a:spcBef>
              <a:spcAft>
                <a:spcPts val="0"/>
              </a:spcAft>
              <a:buClr>
                <a:schemeClr val="dk1"/>
              </a:buClr>
              <a:buSzPts val="1300"/>
              <a:buChar char="●"/>
            </a:pPr>
            <a:r>
              <a:rPr lang="en" sz="2100"/>
              <a:t>The GUI will run in a window.</a:t>
            </a:r>
            <a:endParaRPr sz="2100"/>
          </a:p>
          <a:p>
            <a:pPr indent="-285750" lvl="1" marL="914400" rtl="0" algn="l">
              <a:lnSpc>
                <a:spcPct val="90000"/>
              </a:lnSpc>
              <a:spcBef>
                <a:spcPts val="0"/>
              </a:spcBef>
              <a:spcAft>
                <a:spcPts val="0"/>
              </a:spcAft>
              <a:buClr>
                <a:schemeClr val="dk1"/>
              </a:buClr>
              <a:buSzPts val="900"/>
              <a:buChar char="•"/>
            </a:pPr>
            <a:r>
              <a:rPr lang="en" sz="1900"/>
              <a:t>The window has a background color, size etc</a:t>
            </a:r>
            <a:endParaRPr sz="1900"/>
          </a:p>
          <a:p>
            <a:pPr indent="-311150" lvl="0" marL="457200" rtl="0" algn="l">
              <a:lnSpc>
                <a:spcPct val="90000"/>
              </a:lnSpc>
              <a:spcBef>
                <a:spcPts val="0"/>
              </a:spcBef>
              <a:spcAft>
                <a:spcPts val="0"/>
              </a:spcAft>
              <a:buClr>
                <a:schemeClr val="dk1"/>
              </a:buClr>
              <a:buSzPts val="1300"/>
              <a:buChar char="●"/>
            </a:pPr>
            <a:r>
              <a:rPr lang="en" sz="2100"/>
              <a:t>The information in the window is typically laid out in a logical fashion.  </a:t>
            </a:r>
            <a:endParaRPr sz="2100"/>
          </a:p>
          <a:p>
            <a:pPr indent="-285750" lvl="1" marL="914400" rtl="0" algn="l">
              <a:lnSpc>
                <a:spcPct val="90000"/>
              </a:lnSpc>
              <a:spcBef>
                <a:spcPts val="0"/>
              </a:spcBef>
              <a:spcAft>
                <a:spcPts val="0"/>
              </a:spcAft>
              <a:buClr>
                <a:schemeClr val="dk1"/>
              </a:buClr>
              <a:buSzPts val="900"/>
              <a:buChar char="•"/>
            </a:pPr>
            <a:r>
              <a:rPr lang="en" sz="1900"/>
              <a:t>Commonly windows are laid out as a grid or table, a tree or as cards.  Sometimes all are used.</a:t>
            </a:r>
            <a:endParaRPr sz="1900"/>
          </a:p>
          <a:p>
            <a:pPr indent="-311150" lvl="0" marL="457200" rtl="0" algn="l">
              <a:lnSpc>
                <a:spcPct val="90000"/>
              </a:lnSpc>
              <a:spcBef>
                <a:spcPts val="0"/>
              </a:spcBef>
              <a:spcAft>
                <a:spcPts val="0"/>
              </a:spcAft>
              <a:buClr>
                <a:schemeClr val="dk1"/>
              </a:buClr>
              <a:buSzPts val="1300"/>
              <a:buChar char="●"/>
            </a:pPr>
            <a:r>
              <a:rPr lang="en" sz="2100"/>
              <a:t>Users interact with the GUI through:</a:t>
            </a:r>
            <a:endParaRPr sz="2100"/>
          </a:p>
          <a:p>
            <a:pPr indent="-285750" lvl="1" marL="914400" rtl="0" algn="l">
              <a:lnSpc>
                <a:spcPct val="90000"/>
              </a:lnSpc>
              <a:spcBef>
                <a:spcPts val="0"/>
              </a:spcBef>
              <a:spcAft>
                <a:spcPts val="0"/>
              </a:spcAft>
              <a:buClr>
                <a:schemeClr val="dk1"/>
              </a:buClr>
              <a:buSzPts val="900"/>
              <a:buChar char="•"/>
            </a:pPr>
            <a:r>
              <a:rPr lang="en" sz="1900"/>
              <a:t>Menus, Buttons, selection lists, radio buttons (select only one), checkboxes (select many), date pickers, file choosers, labels (text strings), knobs, sliders, links, progress bars, etc.</a:t>
            </a:r>
            <a:endParaRPr sz="1900"/>
          </a:p>
          <a:p>
            <a:pPr indent="-311150" lvl="0" marL="457200" rtl="0" algn="l">
              <a:lnSpc>
                <a:spcPct val="90000"/>
              </a:lnSpc>
              <a:spcBef>
                <a:spcPts val="0"/>
              </a:spcBef>
              <a:spcAft>
                <a:spcPts val="0"/>
              </a:spcAft>
              <a:buClr>
                <a:schemeClr val="dk1"/>
              </a:buClr>
              <a:buSzPts val="1300"/>
              <a:buChar char="●"/>
            </a:pPr>
            <a:r>
              <a:rPr lang="en" sz="2100"/>
              <a:t>If the GUI is graphical, you’ll be drawing items on a canvas and possibly moving them.</a:t>
            </a:r>
            <a:endParaRPr sz="2100"/>
          </a:p>
        </p:txBody>
      </p:sp>
      <p:pic>
        <p:nvPicPr>
          <p:cNvPr id="59" name="Google Shape;59;p11"/>
          <p:cNvPicPr preferRelativeResize="0"/>
          <p:nvPr/>
        </p:nvPicPr>
        <p:blipFill rotWithShape="1">
          <a:blip r:embed="rId3">
            <a:alphaModFix/>
          </a:blip>
          <a:srcRect b="0" l="0" r="0" t="0"/>
          <a:stretch/>
        </p:blipFill>
        <p:spPr>
          <a:xfrm>
            <a:off x="5860800" y="1215301"/>
            <a:ext cx="2815500" cy="3818101"/>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2"/>
          <p:cNvSpPr txBox="1"/>
          <p:nvPr>
            <p:ph type="title"/>
          </p:nvPr>
        </p:nvSpPr>
        <p:spPr>
          <a:xfrm>
            <a:off x="369875" y="508933"/>
            <a:ext cx="8418300" cy="7707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dk1"/>
              </a:buClr>
              <a:buSzPts val="2800"/>
              <a:buFont typeface="Calibri"/>
              <a:buNone/>
            </a:pPr>
            <a:r>
              <a:rPr lang="en"/>
              <a:t>Positioning items in a GUI (Layout)</a:t>
            </a:r>
            <a:endParaRPr/>
          </a:p>
        </p:txBody>
      </p:sp>
      <p:pic>
        <p:nvPicPr>
          <p:cNvPr id="65" name="Google Shape;65;p12"/>
          <p:cNvPicPr preferRelativeResize="0"/>
          <p:nvPr/>
        </p:nvPicPr>
        <p:blipFill rotWithShape="1">
          <a:blip r:embed="rId3">
            <a:alphaModFix/>
          </a:blip>
          <a:srcRect b="0" l="0" r="0" t="0"/>
          <a:stretch/>
        </p:blipFill>
        <p:spPr>
          <a:xfrm>
            <a:off x="2864800" y="1890825"/>
            <a:ext cx="5857675" cy="3545250"/>
          </a:xfrm>
          <a:prstGeom prst="rect">
            <a:avLst/>
          </a:prstGeom>
          <a:noFill/>
          <a:ln>
            <a:noFill/>
          </a:ln>
        </p:spPr>
      </p:pic>
      <p:sp>
        <p:nvSpPr>
          <p:cNvPr id="66" name="Google Shape;66;p12"/>
          <p:cNvSpPr txBox="1"/>
          <p:nvPr/>
        </p:nvSpPr>
        <p:spPr>
          <a:xfrm>
            <a:off x="72950" y="1890825"/>
            <a:ext cx="3051250" cy="3854700"/>
          </a:xfrm>
          <a:prstGeom prst="rect">
            <a:avLst/>
          </a:prstGeom>
          <a:noFill/>
          <a:ln>
            <a:noFill/>
          </a:ln>
        </p:spPr>
        <p:txBody>
          <a:bodyPr anchorCtr="0" anchor="t" bIns="91425" lIns="91425" spcFirstLastPara="1" rIns="91425" wrap="square" tIns="91425">
            <a:noAutofit/>
          </a:bodyPr>
          <a:lstStyle/>
          <a:p>
            <a:pPr indent="-361950" lvl="0" marL="457200" marR="0" rtl="0" algn="l">
              <a:spcBef>
                <a:spcPts val="0"/>
              </a:spcBef>
              <a:spcAft>
                <a:spcPts val="0"/>
              </a:spcAft>
              <a:buClr>
                <a:schemeClr val="dk1"/>
              </a:buClr>
              <a:buSzPts val="2100"/>
              <a:buFont typeface="Arial"/>
              <a:buChar char="●"/>
            </a:pPr>
            <a:r>
              <a:rPr b="0" i="0" lang="en" sz="2100" u="none" cap="none" strike="noStrike">
                <a:solidFill>
                  <a:schemeClr val="dk1"/>
                </a:solidFill>
                <a:latin typeface="Arial"/>
                <a:ea typeface="Arial"/>
                <a:cs typeface="Arial"/>
                <a:sym typeface="Arial"/>
              </a:rPr>
              <a:t>Items are positioned with an XY coordinate.</a:t>
            </a:r>
            <a:endParaRPr b="0" i="0" sz="2100" u="none" cap="none" strike="noStrike">
              <a:solidFill>
                <a:schemeClr val="dk1"/>
              </a:solidFill>
              <a:latin typeface="Arial"/>
              <a:ea typeface="Arial"/>
              <a:cs typeface="Arial"/>
              <a:sym typeface="Arial"/>
            </a:endParaRPr>
          </a:p>
          <a:p>
            <a:pPr indent="-361950" lvl="0" marL="457200" marR="0" rtl="0" algn="l">
              <a:spcBef>
                <a:spcPts val="0"/>
              </a:spcBef>
              <a:spcAft>
                <a:spcPts val="0"/>
              </a:spcAft>
              <a:buClr>
                <a:schemeClr val="dk1"/>
              </a:buClr>
              <a:buSzPts val="2100"/>
              <a:buFont typeface="Arial"/>
              <a:buChar char="●"/>
            </a:pPr>
            <a:r>
              <a:rPr b="0" i="0" lang="en" sz="2100" u="none" cap="none" strike="noStrike">
                <a:solidFill>
                  <a:schemeClr val="dk1"/>
                </a:solidFill>
                <a:latin typeface="Arial"/>
                <a:ea typeface="Arial"/>
                <a:cs typeface="Arial"/>
                <a:sym typeface="Arial"/>
              </a:rPr>
              <a:t>(0,0) is the top left corner</a:t>
            </a:r>
            <a:endParaRPr b="0" i="0" sz="2100" u="none" cap="none" strike="noStrike">
              <a:solidFill>
                <a:schemeClr val="dk1"/>
              </a:solidFill>
              <a:latin typeface="Arial"/>
              <a:ea typeface="Arial"/>
              <a:cs typeface="Arial"/>
              <a:sym typeface="Arial"/>
            </a:endParaRPr>
          </a:p>
          <a:p>
            <a:pPr indent="-361950" lvl="0" marL="457200" marR="0" rtl="0" algn="l">
              <a:spcBef>
                <a:spcPts val="0"/>
              </a:spcBef>
              <a:spcAft>
                <a:spcPts val="0"/>
              </a:spcAft>
              <a:buClr>
                <a:schemeClr val="dk1"/>
              </a:buClr>
              <a:buSzPts val="2100"/>
              <a:buFont typeface="Arial"/>
              <a:buChar char="●"/>
            </a:pPr>
            <a:r>
              <a:rPr b="0" i="0" lang="en" sz="2100" u="none" cap="none" strike="noStrike">
                <a:solidFill>
                  <a:schemeClr val="dk1"/>
                </a:solidFill>
                <a:latin typeface="Arial"/>
                <a:ea typeface="Arial"/>
                <a:cs typeface="Arial"/>
                <a:sym typeface="Arial"/>
              </a:rPr>
              <a:t>Thus a line drawn from 75,60 to 350,250 would be a diagonal line </a:t>
            </a:r>
            <a:endParaRPr b="0" i="0" sz="2100" u="none" cap="none" strike="noStrike">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3"/>
          <p:cNvSpPr txBox="1"/>
          <p:nvPr>
            <p:ph type="title"/>
          </p:nvPr>
        </p:nvSpPr>
        <p:spPr>
          <a:xfrm>
            <a:off x="369875" y="508933"/>
            <a:ext cx="8418300" cy="7707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dk1"/>
              </a:buClr>
              <a:buSzPts val="3300"/>
              <a:buFont typeface="Calibri"/>
              <a:buNone/>
            </a:pPr>
            <a:r>
              <a:rPr lang="en"/>
              <a:t>Review of Hexadecimal</a:t>
            </a:r>
            <a:endParaRPr/>
          </a:p>
        </p:txBody>
      </p:sp>
      <p:sp>
        <p:nvSpPr>
          <p:cNvPr id="72" name="Google Shape;72;p13"/>
          <p:cNvSpPr txBox="1"/>
          <p:nvPr>
            <p:ph idx="1" type="body"/>
          </p:nvPr>
        </p:nvSpPr>
        <p:spPr>
          <a:xfrm>
            <a:off x="369875" y="1253335"/>
            <a:ext cx="8418300" cy="5015100"/>
          </a:xfrm>
          <a:prstGeom prst="rect">
            <a:avLst/>
          </a:prstGeom>
          <a:noFill/>
          <a:ln>
            <a:noFill/>
          </a:ln>
        </p:spPr>
        <p:txBody>
          <a:bodyPr anchorCtr="0" anchor="t" bIns="91425" lIns="91425" spcFirstLastPara="1" rIns="91425" wrap="square" tIns="91425">
            <a:noAutofit/>
          </a:bodyPr>
          <a:lstStyle/>
          <a:p>
            <a:pPr indent="-171450" lvl="0" marL="171450" rtl="0" algn="l">
              <a:lnSpc>
                <a:spcPct val="90000"/>
              </a:lnSpc>
              <a:spcBef>
                <a:spcPts val="750"/>
              </a:spcBef>
              <a:spcAft>
                <a:spcPts val="0"/>
              </a:spcAft>
              <a:buClr>
                <a:schemeClr val="dk1"/>
              </a:buClr>
              <a:buSzPts val="1900"/>
              <a:buChar char="•"/>
            </a:pPr>
            <a:r>
              <a:rPr lang="en" sz="2800"/>
              <a:t>Colors will be specified as 3 hexadecimal values, so let’s review Hexadecimal.</a:t>
            </a:r>
            <a:endParaRPr sz="2800"/>
          </a:p>
          <a:p>
            <a:pPr indent="-323850" lvl="1" marL="514350" rtl="0" algn="l">
              <a:lnSpc>
                <a:spcPct val="90000"/>
              </a:lnSpc>
              <a:spcBef>
                <a:spcPts val="0"/>
              </a:spcBef>
              <a:spcAft>
                <a:spcPts val="0"/>
              </a:spcAft>
              <a:buClr>
                <a:schemeClr val="dk1"/>
              </a:buClr>
              <a:buSzPts val="1500"/>
              <a:buChar char="•"/>
            </a:pPr>
            <a:r>
              <a:rPr lang="en" sz="2000"/>
              <a:t>Hex is a number system based on 16 digits 0-9, A, B, C, D, E and F.</a:t>
            </a:r>
            <a:endParaRPr sz="2000"/>
          </a:p>
          <a:p>
            <a:pPr indent="-323850" lvl="1" marL="514350" rtl="0" algn="l">
              <a:lnSpc>
                <a:spcPct val="90000"/>
              </a:lnSpc>
              <a:spcBef>
                <a:spcPts val="0"/>
              </a:spcBef>
              <a:spcAft>
                <a:spcPts val="0"/>
              </a:spcAft>
              <a:buClr>
                <a:schemeClr val="dk1"/>
              </a:buClr>
              <a:buSzPts val="1500"/>
              <a:buChar char="•"/>
            </a:pPr>
            <a:r>
              <a:rPr lang="en" sz="2000"/>
              <a:t>Any decimal number 9 or below is the same in Hex.  </a:t>
            </a:r>
            <a:endParaRPr sz="2000"/>
          </a:p>
          <a:p>
            <a:pPr indent="-323850" lvl="2" marL="857250" rtl="0" algn="l">
              <a:lnSpc>
                <a:spcPct val="90000"/>
              </a:lnSpc>
              <a:spcBef>
                <a:spcPts val="0"/>
              </a:spcBef>
              <a:spcAft>
                <a:spcPts val="0"/>
              </a:spcAft>
              <a:buClr>
                <a:schemeClr val="dk1"/>
              </a:buClr>
              <a:buSzPts val="1500"/>
              <a:buChar char="•"/>
            </a:pPr>
            <a:r>
              <a:rPr lang="en" sz="2000"/>
              <a:t>Decimal 10 = A, </a:t>
            </a:r>
            <a:endParaRPr sz="2000"/>
          </a:p>
          <a:p>
            <a:pPr indent="-323850" lvl="2" marL="857250" rtl="0" algn="l">
              <a:lnSpc>
                <a:spcPct val="90000"/>
              </a:lnSpc>
              <a:spcBef>
                <a:spcPts val="0"/>
              </a:spcBef>
              <a:spcAft>
                <a:spcPts val="0"/>
              </a:spcAft>
              <a:buClr>
                <a:schemeClr val="dk1"/>
              </a:buClr>
              <a:buSzPts val="1500"/>
              <a:buChar char="•"/>
            </a:pPr>
            <a:r>
              <a:rPr lang="en" sz="2000"/>
              <a:t>Decimal 11= B ...</a:t>
            </a:r>
            <a:endParaRPr sz="2000"/>
          </a:p>
          <a:p>
            <a:pPr indent="-323850" lvl="2" marL="857250" rtl="0" algn="l">
              <a:lnSpc>
                <a:spcPct val="90000"/>
              </a:lnSpc>
              <a:spcBef>
                <a:spcPts val="0"/>
              </a:spcBef>
              <a:spcAft>
                <a:spcPts val="0"/>
              </a:spcAft>
              <a:buClr>
                <a:schemeClr val="dk1"/>
              </a:buClr>
              <a:buSzPts val="1500"/>
              <a:buChar char="•"/>
            </a:pPr>
            <a:r>
              <a:rPr lang="en" sz="2000"/>
              <a:t>Decimal 15 = F</a:t>
            </a:r>
            <a:endParaRPr sz="2000"/>
          </a:p>
          <a:p>
            <a:pPr indent="-323850" lvl="2" marL="857250" rtl="0" algn="l">
              <a:lnSpc>
                <a:spcPct val="90000"/>
              </a:lnSpc>
              <a:spcBef>
                <a:spcPts val="0"/>
              </a:spcBef>
              <a:spcAft>
                <a:spcPts val="0"/>
              </a:spcAft>
              <a:buClr>
                <a:schemeClr val="dk1"/>
              </a:buClr>
              <a:buSzPts val="1500"/>
              <a:buChar char="•"/>
            </a:pPr>
            <a:r>
              <a:rPr lang="en" sz="2000"/>
              <a:t>Decimal 16 = 10</a:t>
            </a:r>
            <a:endParaRPr sz="2000"/>
          </a:p>
          <a:p>
            <a:pPr indent="-323850" lvl="2" marL="857250" rtl="0" algn="l">
              <a:lnSpc>
                <a:spcPct val="90000"/>
              </a:lnSpc>
              <a:spcBef>
                <a:spcPts val="0"/>
              </a:spcBef>
              <a:spcAft>
                <a:spcPts val="0"/>
              </a:spcAft>
              <a:buClr>
                <a:schemeClr val="dk1"/>
              </a:buClr>
              <a:buSzPts val="1500"/>
              <a:buChar char="•"/>
            </a:pPr>
            <a:r>
              <a:rPr lang="en" sz="2000"/>
              <a:t>Decimal 17 = 11 ...</a:t>
            </a:r>
            <a:endParaRPr sz="2000"/>
          </a:p>
          <a:p>
            <a:pPr indent="-323850" lvl="2" marL="857250" rtl="0" algn="l">
              <a:lnSpc>
                <a:spcPct val="90000"/>
              </a:lnSpc>
              <a:spcBef>
                <a:spcPts val="0"/>
              </a:spcBef>
              <a:spcAft>
                <a:spcPts val="0"/>
              </a:spcAft>
              <a:buClr>
                <a:schemeClr val="dk1"/>
              </a:buClr>
              <a:buSzPts val="1500"/>
              <a:buChar char="•"/>
            </a:pPr>
            <a:r>
              <a:rPr lang="en" sz="2000"/>
              <a:t>Decimal 26 = 1A</a:t>
            </a:r>
            <a:endParaRPr sz="2000"/>
          </a:p>
          <a:p>
            <a:pPr indent="-323850" lvl="2" marL="857250" rtl="0" algn="l">
              <a:lnSpc>
                <a:spcPct val="90000"/>
              </a:lnSpc>
              <a:spcBef>
                <a:spcPts val="0"/>
              </a:spcBef>
              <a:spcAft>
                <a:spcPts val="0"/>
              </a:spcAft>
              <a:buClr>
                <a:schemeClr val="dk1"/>
              </a:buClr>
              <a:buSzPts val="1500"/>
              <a:buChar char="•"/>
            </a:pPr>
            <a:r>
              <a:rPr lang="en" sz="2000"/>
              <a:t>Decimal 31 = 1F</a:t>
            </a:r>
            <a:endParaRPr sz="2000"/>
          </a:p>
          <a:p>
            <a:pPr indent="-323850" lvl="2" marL="857250" rtl="0" algn="l">
              <a:lnSpc>
                <a:spcPct val="90000"/>
              </a:lnSpc>
              <a:spcBef>
                <a:spcPts val="0"/>
              </a:spcBef>
              <a:spcAft>
                <a:spcPts val="0"/>
              </a:spcAft>
              <a:buClr>
                <a:schemeClr val="dk1"/>
              </a:buClr>
              <a:buSzPts val="1500"/>
              <a:buChar char="•"/>
            </a:pPr>
            <a:r>
              <a:rPr lang="en" sz="2000"/>
              <a:t>Decimal 32 = 20 ...</a:t>
            </a:r>
            <a:endParaRPr sz="2000"/>
          </a:p>
          <a:p>
            <a:pPr indent="-323850" lvl="2" marL="857250" rtl="0" algn="l">
              <a:lnSpc>
                <a:spcPct val="90000"/>
              </a:lnSpc>
              <a:spcBef>
                <a:spcPts val="0"/>
              </a:spcBef>
              <a:spcAft>
                <a:spcPts val="0"/>
              </a:spcAft>
              <a:buClr>
                <a:schemeClr val="dk1"/>
              </a:buClr>
              <a:buSzPts val="1500"/>
              <a:buChar char="•"/>
            </a:pPr>
            <a:r>
              <a:rPr lang="en" sz="2000"/>
              <a:t>Decimal 255 = FF</a:t>
            </a:r>
            <a:endParaRPr sz="20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4"/>
          <p:cNvSpPr txBox="1"/>
          <p:nvPr>
            <p:ph type="title"/>
          </p:nvPr>
        </p:nvSpPr>
        <p:spPr>
          <a:xfrm>
            <a:off x="369875" y="508933"/>
            <a:ext cx="8418300" cy="7707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dk1"/>
              </a:buClr>
              <a:buSzPts val="3300"/>
              <a:buFont typeface="Calibri"/>
              <a:buNone/>
            </a:pPr>
            <a:r>
              <a:rPr lang="en"/>
              <a:t>Colors</a:t>
            </a:r>
            <a:endParaRPr/>
          </a:p>
        </p:txBody>
      </p:sp>
      <p:sp>
        <p:nvSpPr>
          <p:cNvPr id="78" name="Google Shape;78;p14"/>
          <p:cNvSpPr txBox="1"/>
          <p:nvPr>
            <p:ph idx="1" type="body"/>
          </p:nvPr>
        </p:nvSpPr>
        <p:spPr>
          <a:xfrm>
            <a:off x="369875" y="1253335"/>
            <a:ext cx="8418300" cy="5015100"/>
          </a:xfrm>
          <a:prstGeom prst="rect">
            <a:avLst/>
          </a:prstGeom>
          <a:noFill/>
          <a:ln>
            <a:noFill/>
          </a:ln>
        </p:spPr>
        <p:txBody>
          <a:bodyPr anchorCtr="0" anchor="t" bIns="91425" lIns="91425" spcFirstLastPara="1" rIns="91425" wrap="square" tIns="91425">
            <a:noAutofit/>
          </a:bodyPr>
          <a:lstStyle/>
          <a:p>
            <a:pPr indent="-171450" lvl="0" marL="171450" rtl="0" algn="l">
              <a:lnSpc>
                <a:spcPct val="90000"/>
              </a:lnSpc>
              <a:spcBef>
                <a:spcPts val="750"/>
              </a:spcBef>
              <a:spcAft>
                <a:spcPts val="0"/>
              </a:spcAft>
              <a:buClr>
                <a:schemeClr val="dk1"/>
              </a:buClr>
              <a:buSzPts val="2400"/>
              <a:buChar char="•"/>
            </a:pPr>
            <a:r>
              <a:rPr lang="en" sz="2400"/>
              <a:t>Any color can be represented by 3 (hex) </a:t>
            </a:r>
            <a:br>
              <a:rPr lang="en" sz="2400"/>
            </a:br>
            <a:r>
              <a:rPr lang="en" sz="2400"/>
              <a:t>values of Red, Green and Blue.</a:t>
            </a:r>
            <a:endParaRPr sz="2400"/>
          </a:p>
          <a:p>
            <a:pPr indent="-171450" lvl="1" marL="514350" rtl="0" algn="l">
              <a:lnSpc>
                <a:spcPct val="90000"/>
              </a:lnSpc>
              <a:spcBef>
                <a:spcPts val="0"/>
              </a:spcBef>
              <a:spcAft>
                <a:spcPts val="0"/>
              </a:spcAft>
              <a:buClr>
                <a:schemeClr val="dk1"/>
              </a:buClr>
              <a:buSzPts val="2000"/>
              <a:buChar char="•"/>
            </a:pPr>
            <a:r>
              <a:rPr lang="en" sz="2000"/>
              <a:t>Red = FF 00 00</a:t>
            </a:r>
            <a:endParaRPr sz="2000"/>
          </a:p>
          <a:p>
            <a:pPr indent="-171450" lvl="1" marL="514350" rtl="0" algn="l">
              <a:lnSpc>
                <a:spcPct val="90000"/>
              </a:lnSpc>
              <a:spcBef>
                <a:spcPts val="0"/>
              </a:spcBef>
              <a:spcAft>
                <a:spcPts val="0"/>
              </a:spcAft>
              <a:buClr>
                <a:schemeClr val="dk1"/>
              </a:buClr>
              <a:buSzPts val="2000"/>
              <a:buChar char="•"/>
            </a:pPr>
            <a:r>
              <a:rPr lang="en" sz="2000"/>
              <a:t>Green = 00 FF 00</a:t>
            </a:r>
            <a:endParaRPr sz="2000"/>
          </a:p>
          <a:p>
            <a:pPr indent="-171450" lvl="1" marL="514350" rtl="0" algn="l">
              <a:lnSpc>
                <a:spcPct val="90000"/>
              </a:lnSpc>
              <a:spcBef>
                <a:spcPts val="0"/>
              </a:spcBef>
              <a:spcAft>
                <a:spcPts val="0"/>
              </a:spcAft>
              <a:buClr>
                <a:schemeClr val="dk1"/>
              </a:buClr>
              <a:buSzPts val="2000"/>
              <a:buChar char="•"/>
            </a:pPr>
            <a:r>
              <a:rPr lang="en" sz="2000"/>
              <a:t>Blue = 00 00 FF</a:t>
            </a:r>
            <a:endParaRPr sz="2000"/>
          </a:p>
          <a:p>
            <a:pPr indent="-171450" lvl="1" marL="514350" rtl="0" algn="l">
              <a:lnSpc>
                <a:spcPct val="90000"/>
              </a:lnSpc>
              <a:spcBef>
                <a:spcPts val="0"/>
              </a:spcBef>
              <a:spcAft>
                <a:spcPts val="0"/>
              </a:spcAft>
              <a:buClr>
                <a:schemeClr val="dk1"/>
              </a:buClr>
              <a:buSzPts val="2000"/>
              <a:buChar char="•"/>
            </a:pPr>
            <a:r>
              <a:rPr lang="en" sz="2000"/>
              <a:t>Yellow = FF FF 00</a:t>
            </a:r>
            <a:endParaRPr sz="2000"/>
          </a:p>
          <a:p>
            <a:pPr indent="-171450" lvl="1" marL="514350" rtl="0" algn="l">
              <a:lnSpc>
                <a:spcPct val="90000"/>
              </a:lnSpc>
              <a:spcBef>
                <a:spcPts val="0"/>
              </a:spcBef>
              <a:spcAft>
                <a:spcPts val="0"/>
              </a:spcAft>
              <a:buClr>
                <a:schemeClr val="dk1"/>
              </a:buClr>
              <a:buSzPts val="2000"/>
              <a:buChar char="•"/>
            </a:pPr>
            <a:r>
              <a:rPr lang="en" sz="2000"/>
              <a:t>Purple = FF 00 FF</a:t>
            </a:r>
            <a:endParaRPr sz="2000"/>
          </a:p>
          <a:p>
            <a:pPr indent="-171450" lvl="1" marL="514350" rtl="0" algn="l">
              <a:lnSpc>
                <a:spcPct val="90000"/>
              </a:lnSpc>
              <a:spcBef>
                <a:spcPts val="0"/>
              </a:spcBef>
              <a:spcAft>
                <a:spcPts val="0"/>
              </a:spcAft>
              <a:buClr>
                <a:schemeClr val="dk1"/>
              </a:buClr>
              <a:buSzPts val="2000"/>
              <a:buChar char="•"/>
            </a:pPr>
            <a:r>
              <a:rPr lang="en" sz="2000"/>
              <a:t>White = FF FF FF</a:t>
            </a:r>
            <a:endParaRPr sz="2000"/>
          </a:p>
          <a:p>
            <a:pPr indent="-171450" lvl="1" marL="514350" rtl="0" algn="l">
              <a:lnSpc>
                <a:spcPct val="90000"/>
              </a:lnSpc>
              <a:spcBef>
                <a:spcPts val="0"/>
              </a:spcBef>
              <a:spcAft>
                <a:spcPts val="0"/>
              </a:spcAft>
              <a:buClr>
                <a:schemeClr val="dk1"/>
              </a:buClr>
              <a:buSzPts val="2000"/>
              <a:buChar char="•"/>
            </a:pPr>
            <a:r>
              <a:rPr lang="en" sz="2000"/>
              <a:t>Black = 00 00 00</a:t>
            </a:r>
            <a:endParaRPr sz="2000"/>
          </a:p>
          <a:p>
            <a:pPr indent="-171450" lvl="0" marL="171450" rtl="0" algn="l">
              <a:lnSpc>
                <a:spcPct val="90000"/>
              </a:lnSpc>
              <a:spcBef>
                <a:spcPts val="750"/>
              </a:spcBef>
              <a:spcAft>
                <a:spcPts val="0"/>
              </a:spcAft>
              <a:buClr>
                <a:schemeClr val="dk1"/>
              </a:buClr>
              <a:buSzPts val="2400"/>
              <a:buChar char="•"/>
            </a:pPr>
            <a:r>
              <a:rPr lang="en" sz="2400"/>
              <a:t>Every shade and color can be achieved </a:t>
            </a:r>
            <a:br>
              <a:rPr lang="en" sz="2400"/>
            </a:br>
            <a:r>
              <a:rPr lang="en" sz="2400"/>
              <a:t>by altering the 3 values.</a:t>
            </a:r>
            <a:endParaRPr sz="2400"/>
          </a:p>
        </p:txBody>
      </p:sp>
      <p:pic>
        <p:nvPicPr>
          <p:cNvPr id="79" name="Google Shape;79;p14"/>
          <p:cNvPicPr preferRelativeResize="0"/>
          <p:nvPr/>
        </p:nvPicPr>
        <p:blipFill rotWithShape="1">
          <a:blip r:embed="rId3">
            <a:alphaModFix/>
          </a:blip>
          <a:srcRect b="0" l="0" r="0" t="0"/>
          <a:stretch/>
        </p:blipFill>
        <p:spPr>
          <a:xfrm>
            <a:off x="6078051" y="525030"/>
            <a:ext cx="2462025" cy="4932449"/>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5"/>
          <p:cNvSpPr txBox="1"/>
          <p:nvPr>
            <p:ph type="title"/>
          </p:nvPr>
        </p:nvSpPr>
        <p:spPr>
          <a:xfrm>
            <a:off x="369875" y="508933"/>
            <a:ext cx="8418300" cy="7707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dk1"/>
              </a:buClr>
              <a:buSzPts val="3300"/>
              <a:buFont typeface="Calibri"/>
              <a:buNone/>
            </a:pPr>
            <a:r>
              <a:rPr lang="en"/>
              <a:t>GUI Libraries - Java</a:t>
            </a:r>
            <a:endParaRPr/>
          </a:p>
        </p:txBody>
      </p:sp>
      <p:sp>
        <p:nvSpPr>
          <p:cNvPr id="85" name="Google Shape;85;p15"/>
          <p:cNvSpPr txBox="1"/>
          <p:nvPr>
            <p:ph idx="1" type="body"/>
          </p:nvPr>
        </p:nvSpPr>
        <p:spPr>
          <a:xfrm>
            <a:off x="369875" y="1253335"/>
            <a:ext cx="8418300" cy="5015100"/>
          </a:xfrm>
          <a:prstGeom prst="rect">
            <a:avLst/>
          </a:prstGeom>
          <a:noFill/>
          <a:ln>
            <a:noFill/>
          </a:ln>
        </p:spPr>
        <p:txBody>
          <a:bodyPr anchorCtr="0" anchor="t" bIns="91425" lIns="91425" spcFirstLastPara="1" rIns="91425" wrap="square" tIns="91425">
            <a:noAutofit/>
          </a:bodyPr>
          <a:lstStyle/>
          <a:p>
            <a:pPr indent="-203200" lvl="0" marL="171450" rtl="0" algn="l">
              <a:lnSpc>
                <a:spcPct val="90000"/>
              </a:lnSpc>
              <a:spcBef>
                <a:spcPts val="750"/>
              </a:spcBef>
              <a:spcAft>
                <a:spcPts val="0"/>
              </a:spcAft>
              <a:buClr>
                <a:schemeClr val="dk1"/>
              </a:buClr>
              <a:buSzPts val="3200"/>
              <a:buChar char="•"/>
            </a:pPr>
            <a:r>
              <a:rPr lang="en" sz="3200"/>
              <a:t>Java</a:t>
            </a:r>
            <a:endParaRPr sz="3200"/>
          </a:p>
          <a:p>
            <a:pPr indent="-177800" lvl="1" marL="514350" rtl="0" algn="l">
              <a:lnSpc>
                <a:spcPct val="90000"/>
              </a:lnSpc>
              <a:spcBef>
                <a:spcPts val="0"/>
              </a:spcBef>
              <a:spcAft>
                <a:spcPts val="0"/>
              </a:spcAft>
              <a:buClr>
                <a:schemeClr val="dk1"/>
              </a:buClr>
              <a:buSzPts val="2800"/>
              <a:buChar char="•"/>
            </a:pPr>
            <a:r>
              <a:rPr lang="en" sz="2800"/>
              <a:t>You’ll be learning JavaFX.  </a:t>
            </a:r>
            <a:endParaRPr sz="2800"/>
          </a:p>
          <a:p>
            <a:pPr indent="-171450" lvl="2" marL="857250" rtl="0" algn="l">
              <a:lnSpc>
                <a:spcPct val="90000"/>
              </a:lnSpc>
              <a:spcBef>
                <a:spcPts val="0"/>
              </a:spcBef>
              <a:spcAft>
                <a:spcPts val="0"/>
              </a:spcAft>
              <a:buClr>
                <a:schemeClr val="dk1"/>
              </a:buClr>
              <a:buSzPts val="2000"/>
              <a:buChar char="•"/>
            </a:pPr>
            <a:r>
              <a:rPr lang="en" sz="2000"/>
              <a:t>You’ll need to install the JavaFX library into Intellij</a:t>
            </a:r>
            <a:endParaRPr sz="2000"/>
          </a:p>
          <a:p>
            <a:pPr indent="-171450" lvl="2" marL="857250" rtl="0" algn="l">
              <a:lnSpc>
                <a:spcPct val="90000"/>
              </a:lnSpc>
              <a:spcBef>
                <a:spcPts val="0"/>
              </a:spcBef>
              <a:spcAft>
                <a:spcPts val="0"/>
              </a:spcAft>
              <a:buClr>
                <a:schemeClr val="dk1"/>
              </a:buClr>
              <a:buSzPts val="2000"/>
              <a:buChar char="•"/>
            </a:pPr>
            <a:r>
              <a:rPr lang="en" sz="2000"/>
              <a:t>Download if needed the v13 Zulu Build of OpenJDK </a:t>
            </a:r>
            <a:endParaRPr sz="2000"/>
          </a:p>
          <a:p>
            <a:pPr indent="-171450" lvl="3" marL="1200150" rtl="0" algn="l">
              <a:lnSpc>
                <a:spcPct val="90000"/>
              </a:lnSpc>
              <a:spcBef>
                <a:spcPts val="0"/>
              </a:spcBef>
              <a:spcAft>
                <a:spcPts val="0"/>
              </a:spcAft>
              <a:buClr>
                <a:schemeClr val="hlink"/>
              </a:buClr>
              <a:buSzPts val="1800"/>
              <a:buChar char="•"/>
            </a:pPr>
            <a:r>
              <a:rPr lang="en" sz="1800" u="sng">
                <a:solidFill>
                  <a:schemeClr val="hlink"/>
                </a:solidFill>
                <a:hlinkClick r:id="rId3"/>
              </a:rPr>
              <a:t>https://www.azul.com/downloads/zulu-community/</a:t>
            </a:r>
            <a:endParaRPr sz="1800"/>
          </a:p>
          <a:p>
            <a:pPr indent="-171450" lvl="2" marL="857250" rtl="0" algn="l">
              <a:lnSpc>
                <a:spcPct val="90000"/>
              </a:lnSpc>
              <a:spcBef>
                <a:spcPts val="0"/>
              </a:spcBef>
              <a:spcAft>
                <a:spcPts val="0"/>
              </a:spcAft>
              <a:buClr>
                <a:schemeClr val="dk1"/>
              </a:buClr>
              <a:buSzPts val="2000"/>
              <a:buChar char="•"/>
            </a:pPr>
            <a:r>
              <a:rPr lang="en" sz="2000"/>
              <a:t>Unzip and save it somewhere that you remember.</a:t>
            </a:r>
            <a:endParaRPr sz="2000"/>
          </a:p>
          <a:p>
            <a:pPr indent="-171450" lvl="2" marL="857250" rtl="0" algn="l">
              <a:lnSpc>
                <a:spcPct val="90000"/>
              </a:lnSpc>
              <a:spcBef>
                <a:spcPts val="0"/>
              </a:spcBef>
              <a:spcAft>
                <a:spcPts val="0"/>
              </a:spcAft>
              <a:buClr>
                <a:schemeClr val="dk1"/>
              </a:buClr>
              <a:buSzPts val="2000"/>
              <a:buChar char="•"/>
            </a:pPr>
            <a:r>
              <a:rPr lang="en" sz="2000"/>
              <a:t>Open Intellij, on the left choose “JavaFX”</a:t>
            </a:r>
            <a:endParaRPr sz="2000"/>
          </a:p>
          <a:p>
            <a:pPr indent="-171450" lvl="2" marL="857250" rtl="0" algn="l">
              <a:lnSpc>
                <a:spcPct val="90000"/>
              </a:lnSpc>
              <a:spcBef>
                <a:spcPts val="0"/>
              </a:spcBef>
              <a:spcAft>
                <a:spcPts val="0"/>
              </a:spcAft>
              <a:buClr>
                <a:schemeClr val="dk1"/>
              </a:buClr>
              <a:buSzPts val="2000"/>
              <a:buChar char="•"/>
            </a:pPr>
            <a:r>
              <a:rPr lang="en" sz="2000"/>
              <a:t>At the top where it says “Project SDKs” choose 13 Java Version 13.04 if available, if not click “Add JDK” and browse to where you saved your Zulu 13 OpenJDK from the step above.</a:t>
            </a:r>
            <a:endParaRPr sz="2000"/>
          </a:p>
          <a:p>
            <a:pPr indent="-171450" lvl="2" marL="857250" rtl="0" algn="l">
              <a:lnSpc>
                <a:spcPct val="90000"/>
              </a:lnSpc>
              <a:spcBef>
                <a:spcPts val="0"/>
              </a:spcBef>
              <a:spcAft>
                <a:spcPts val="0"/>
              </a:spcAft>
              <a:buClr>
                <a:schemeClr val="dk1"/>
              </a:buClr>
              <a:buSzPts val="2000"/>
              <a:buChar char="•"/>
            </a:pPr>
            <a:r>
              <a:rPr lang="en" sz="2000"/>
              <a:t>Hit “Next”, name your project and hit “Finish”.  </a:t>
            </a:r>
            <a:endParaRPr sz="2000"/>
          </a:p>
          <a:p>
            <a:pPr indent="-171450" lvl="2" marL="857250" rtl="0" algn="l">
              <a:lnSpc>
                <a:spcPct val="90000"/>
              </a:lnSpc>
              <a:spcBef>
                <a:spcPts val="0"/>
              </a:spcBef>
              <a:spcAft>
                <a:spcPts val="0"/>
              </a:spcAft>
              <a:buClr>
                <a:schemeClr val="dk1"/>
              </a:buClr>
              <a:buSzPts val="2000"/>
              <a:buChar char="•"/>
            </a:pPr>
            <a:r>
              <a:rPr lang="en" sz="2000"/>
              <a:t>If everything is well, you should be able to run the default program and see a Hello World window appear.</a:t>
            </a:r>
            <a:endParaRPr sz="2000"/>
          </a:p>
          <a:p>
            <a:pPr indent="-184150" lvl="1" marL="514350" rtl="0" algn="l">
              <a:lnSpc>
                <a:spcPct val="90000"/>
              </a:lnSpc>
              <a:spcBef>
                <a:spcPts val="0"/>
              </a:spcBef>
              <a:spcAft>
                <a:spcPts val="0"/>
              </a:spcAft>
              <a:buSzPts val="2000"/>
              <a:buChar char="•"/>
            </a:pPr>
            <a:r>
              <a:rPr lang="en" sz="2000"/>
              <a:t>On a MAC you may additional need to set the JavaFX Library. </a:t>
            </a:r>
            <a:endParaRPr sz="2000"/>
          </a:p>
          <a:p>
            <a:pPr indent="-184150" lvl="2" marL="857250" rtl="0" algn="l">
              <a:lnSpc>
                <a:spcPct val="90000"/>
              </a:lnSpc>
              <a:spcBef>
                <a:spcPts val="0"/>
              </a:spcBef>
              <a:spcAft>
                <a:spcPts val="0"/>
              </a:spcAft>
              <a:buSzPts val="2000"/>
              <a:buChar char="•"/>
            </a:pPr>
            <a:r>
              <a:rPr lang="en" sz="2000" u="sng">
                <a:solidFill>
                  <a:schemeClr val="hlink"/>
                </a:solidFill>
                <a:hlinkClick r:id="rId4"/>
              </a:rPr>
              <a:t>https://www.jetbrains.com/help/idea/javafx.html#add-javafx-lib</a:t>
            </a:r>
            <a:endParaRPr sz="2000"/>
          </a:p>
          <a:p>
            <a:pPr indent="0" lvl="0" marL="914400" rtl="0" algn="l">
              <a:lnSpc>
                <a:spcPct val="90000"/>
              </a:lnSpc>
              <a:spcBef>
                <a:spcPts val="0"/>
              </a:spcBef>
              <a:spcAft>
                <a:spcPts val="0"/>
              </a:spcAft>
              <a:buNone/>
            </a:pPr>
            <a:r>
              <a:t/>
            </a:r>
            <a:endParaRPr sz="2000"/>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