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8404800" cy="32918400"/>
  <p:notesSz cx="9296400" cy="7010400"/>
  <p:defaultTextStyle>
    <a:defPPr>
      <a:defRPr lang="en-US"/>
    </a:defPPr>
    <a:lvl1pPr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128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29"/>
    <a:srgbClr val="FEC52E"/>
    <a:srgbClr val="F5CB2E"/>
    <a:srgbClr val="D60093"/>
    <a:srgbClr val="E3B32B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D009FA-95A8-4298-BAC6-F92F09D7FA43}" v="45" dt="2023-07-11T14:43:16.577"/>
    <p1510:client id="{8E7E628D-861F-469F-B384-311E48053DB6}" v="158" dt="2023-10-27T19:48:03.032"/>
    <p1510:client id="{FAEA21C8-1E9B-40BB-B329-FD0EE1938FE0}" v="12" dt="2023-07-11T18:51:43.4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14" y="14"/>
      </p:cViewPr>
      <p:guideLst>
        <p:guide orient="horz" pos="3888"/>
        <p:guide pos="12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274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659563"/>
            <a:ext cx="40274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1BFBB92-9EAF-4A98-AC69-D6A49C72F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43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r">
              <a:defRPr sz="300"/>
            </a:lvl1pPr>
          </a:lstStyle>
          <a:p>
            <a:pPr>
              <a:defRPr/>
            </a:pPr>
            <a:fld id="{5CC69237-968C-4809-BBBD-9304D521757D}" type="datetimeFigureOut">
              <a:rPr lang="en-US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4675" y="525463"/>
            <a:ext cx="306705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062" tIns="10031" rIns="20062" bIns="100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8988"/>
            <a:ext cx="7435850" cy="3155950"/>
          </a:xfrm>
          <a:prstGeom prst="rect">
            <a:avLst/>
          </a:prstGeom>
        </p:spPr>
        <p:txBody>
          <a:bodyPr vert="horz" lIns="20062" tIns="10031" rIns="20062" bIns="100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7488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7487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r">
              <a:defRPr sz="300"/>
            </a:lvl1pPr>
          </a:lstStyle>
          <a:p>
            <a:pPr>
              <a:defRPr/>
            </a:pPr>
            <a:fld id="{B4C89677-0636-4F7D-8E45-6997A3D61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3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14675" y="525463"/>
            <a:ext cx="306705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50F54E-324E-4420-A58C-1451A26E1E91}" type="slidenum">
              <a:rPr lang="en-US" sz="300" smtClean="0"/>
              <a:pPr/>
              <a:t>1</a:t>
            </a:fld>
            <a:endParaRPr lang="en-US" sz="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9" y="10226675"/>
            <a:ext cx="3264297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51" y="18653125"/>
            <a:ext cx="26883917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556608" indent="0" algn="ctr">
              <a:buNone/>
              <a:defRPr/>
            </a:lvl2pPr>
            <a:lvl3pPr marL="1113215" indent="0" algn="ctr">
              <a:buNone/>
              <a:defRPr/>
            </a:lvl3pPr>
            <a:lvl4pPr marL="1669826" indent="0" algn="ctr">
              <a:buNone/>
              <a:defRPr/>
            </a:lvl4pPr>
            <a:lvl5pPr marL="2226434" indent="0" algn="ctr">
              <a:buNone/>
              <a:defRPr/>
            </a:lvl5pPr>
            <a:lvl6pPr marL="2783044" indent="0" algn="ctr">
              <a:buNone/>
              <a:defRPr/>
            </a:lvl6pPr>
            <a:lvl7pPr marL="3339653" indent="0" algn="ctr">
              <a:buNone/>
              <a:defRPr/>
            </a:lvl7pPr>
            <a:lvl8pPr marL="3896260" indent="0" algn="ctr">
              <a:buNone/>
              <a:defRPr/>
            </a:lvl8pPr>
            <a:lvl9pPr marL="445286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9746-3E67-4984-B2FE-1AF1BA163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2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6AF8-960E-4160-8BB5-686F276ED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4539" y="2924189"/>
            <a:ext cx="8160743" cy="2633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533" y="2924189"/>
            <a:ext cx="24351654" cy="2633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9B9D-719E-42D8-8020-085B69862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A587-5FAF-42E6-BE45-17C25F99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9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4" y="21153452"/>
            <a:ext cx="32644358" cy="6537325"/>
          </a:xfrm>
        </p:spPr>
        <p:txBody>
          <a:bodyPr anchor="t"/>
          <a:lstStyle>
            <a:lvl1pPr algn="l">
              <a:defRPr sz="487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4" y="13952538"/>
            <a:ext cx="32644358" cy="7200900"/>
          </a:xfrm>
        </p:spPr>
        <p:txBody>
          <a:bodyPr anchor="b"/>
          <a:lstStyle>
            <a:lvl1pPr marL="0" indent="0">
              <a:buNone/>
              <a:defRPr sz="2434"/>
            </a:lvl1pPr>
            <a:lvl2pPr marL="556608" indent="0">
              <a:buNone/>
              <a:defRPr sz="2190"/>
            </a:lvl2pPr>
            <a:lvl3pPr marL="1113215" indent="0">
              <a:buNone/>
              <a:defRPr sz="1949"/>
            </a:lvl3pPr>
            <a:lvl4pPr marL="1669826" indent="0">
              <a:buNone/>
              <a:defRPr sz="1704"/>
            </a:lvl4pPr>
            <a:lvl5pPr marL="2226434" indent="0">
              <a:buNone/>
              <a:defRPr sz="1704"/>
            </a:lvl5pPr>
            <a:lvl6pPr marL="2783044" indent="0">
              <a:buNone/>
              <a:defRPr sz="1704"/>
            </a:lvl6pPr>
            <a:lvl7pPr marL="3339653" indent="0">
              <a:buNone/>
              <a:defRPr sz="1704"/>
            </a:lvl7pPr>
            <a:lvl8pPr marL="3896260" indent="0">
              <a:buNone/>
              <a:defRPr sz="1704"/>
            </a:lvl8pPr>
            <a:lvl9pPr marL="4452869" indent="0">
              <a:buNone/>
              <a:defRPr sz="17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8EA6C-4A5C-449A-8168-A4D2F9419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9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533" y="9510725"/>
            <a:ext cx="16256198" cy="19750087"/>
          </a:xfrm>
        </p:spPr>
        <p:txBody>
          <a:bodyPr/>
          <a:lstStyle>
            <a:lvl1pPr>
              <a:defRPr sz="3409"/>
            </a:lvl1pPr>
            <a:lvl2pPr>
              <a:defRPr sz="2922"/>
            </a:lvl2pPr>
            <a:lvl3pPr>
              <a:defRPr sz="2434"/>
            </a:lvl3pPr>
            <a:lvl4pPr>
              <a:defRPr sz="2190"/>
            </a:lvl4pPr>
            <a:lvl5pPr>
              <a:defRPr sz="2190"/>
            </a:lvl5pPr>
            <a:lvl6pPr>
              <a:defRPr sz="2190"/>
            </a:lvl6pPr>
            <a:lvl7pPr>
              <a:defRPr sz="2190"/>
            </a:lvl7pPr>
            <a:lvl8pPr>
              <a:defRPr sz="2190"/>
            </a:lvl8pPr>
            <a:lvl9pPr>
              <a:defRPr sz="21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80" y="9510725"/>
            <a:ext cx="16256200" cy="19750087"/>
          </a:xfrm>
        </p:spPr>
        <p:txBody>
          <a:bodyPr/>
          <a:lstStyle>
            <a:lvl1pPr>
              <a:defRPr sz="3409"/>
            </a:lvl1pPr>
            <a:lvl2pPr>
              <a:defRPr sz="2922"/>
            </a:lvl2pPr>
            <a:lvl3pPr>
              <a:defRPr sz="2434"/>
            </a:lvl3pPr>
            <a:lvl4pPr>
              <a:defRPr sz="2190"/>
            </a:lvl4pPr>
            <a:lvl5pPr>
              <a:defRPr sz="2190"/>
            </a:lvl5pPr>
            <a:lvl6pPr>
              <a:defRPr sz="2190"/>
            </a:lvl6pPr>
            <a:lvl7pPr>
              <a:defRPr sz="2190"/>
            </a:lvl7pPr>
            <a:lvl8pPr>
              <a:defRPr sz="2190"/>
            </a:lvl8pPr>
            <a:lvl9pPr>
              <a:defRPr sz="21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A3CC-8336-4978-A66C-FB77D18E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9" y="1317625"/>
            <a:ext cx="3456543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90" y="7369189"/>
            <a:ext cx="16968788" cy="3070225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56608" indent="0">
              <a:buNone/>
              <a:defRPr sz="2434" b="1"/>
            </a:lvl2pPr>
            <a:lvl3pPr marL="1113215" indent="0">
              <a:buNone/>
              <a:defRPr sz="2190" b="1"/>
            </a:lvl3pPr>
            <a:lvl4pPr marL="1669826" indent="0">
              <a:buNone/>
              <a:defRPr sz="1949" b="1"/>
            </a:lvl4pPr>
            <a:lvl5pPr marL="2226434" indent="0">
              <a:buNone/>
              <a:defRPr sz="1949" b="1"/>
            </a:lvl5pPr>
            <a:lvl6pPr marL="2783044" indent="0">
              <a:buNone/>
              <a:defRPr sz="1949" b="1"/>
            </a:lvl6pPr>
            <a:lvl7pPr marL="3339653" indent="0">
              <a:buNone/>
              <a:defRPr sz="1949" b="1"/>
            </a:lvl7pPr>
            <a:lvl8pPr marL="3896260" indent="0">
              <a:buNone/>
              <a:defRPr sz="1949" b="1"/>
            </a:lvl8pPr>
            <a:lvl9pPr marL="4452869" indent="0">
              <a:buNone/>
              <a:defRPr sz="194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90" y="10439411"/>
            <a:ext cx="16968788" cy="18965863"/>
          </a:xfrm>
        </p:spPr>
        <p:txBody>
          <a:bodyPr/>
          <a:lstStyle>
            <a:lvl1pPr>
              <a:defRPr sz="2922"/>
            </a:lvl1pPr>
            <a:lvl2pPr>
              <a:defRPr sz="2434"/>
            </a:lvl2pPr>
            <a:lvl3pPr>
              <a:defRPr sz="2190"/>
            </a:lvl3pPr>
            <a:lvl4pPr>
              <a:defRPr sz="1949"/>
            </a:lvl4pPr>
            <a:lvl5pPr>
              <a:defRPr sz="1949"/>
            </a:lvl5pPr>
            <a:lvl6pPr>
              <a:defRPr sz="1949"/>
            </a:lvl6pPr>
            <a:lvl7pPr>
              <a:defRPr sz="1949"/>
            </a:lvl7pPr>
            <a:lvl8pPr>
              <a:defRPr sz="1949"/>
            </a:lvl8pPr>
            <a:lvl9pPr>
              <a:defRPr sz="19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9" y="7369189"/>
            <a:ext cx="16975732" cy="3070225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56608" indent="0">
              <a:buNone/>
              <a:defRPr sz="2434" b="1"/>
            </a:lvl2pPr>
            <a:lvl3pPr marL="1113215" indent="0">
              <a:buNone/>
              <a:defRPr sz="2190" b="1"/>
            </a:lvl3pPr>
            <a:lvl4pPr marL="1669826" indent="0">
              <a:buNone/>
              <a:defRPr sz="1949" b="1"/>
            </a:lvl4pPr>
            <a:lvl5pPr marL="2226434" indent="0">
              <a:buNone/>
              <a:defRPr sz="1949" b="1"/>
            </a:lvl5pPr>
            <a:lvl6pPr marL="2783044" indent="0">
              <a:buNone/>
              <a:defRPr sz="1949" b="1"/>
            </a:lvl6pPr>
            <a:lvl7pPr marL="3339653" indent="0">
              <a:buNone/>
              <a:defRPr sz="1949" b="1"/>
            </a:lvl7pPr>
            <a:lvl8pPr marL="3896260" indent="0">
              <a:buNone/>
              <a:defRPr sz="1949" b="1"/>
            </a:lvl8pPr>
            <a:lvl9pPr marL="4452869" indent="0">
              <a:buNone/>
              <a:defRPr sz="194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9" y="10439411"/>
            <a:ext cx="16975732" cy="18965863"/>
          </a:xfrm>
        </p:spPr>
        <p:txBody>
          <a:bodyPr/>
          <a:lstStyle>
            <a:lvl1pPr>
              <a:defRPr sz="2922"/>
            </a:lvl1pPr>
            <a:lvl2pPr>
              <a:defRPr sz="2434"/>
            </a:lvl2pPr>
            <a:lvl3pPr>
              <a:defRPr sz="2190"/>
            </a:lvl3pPr>
            <a:lvl4pPr>
              <a:defRPr sz="1949"/>
            </a:lvl4pPr>
            <a:lvl5pPr>
              <a:defRPr sz="1949"/>
            </a:lvl5pPr>
            <a:lvl6pPr>
              <a:defRPr sz="1949"/>
            </a:lvl6pPr>
            <a:lvl7pPr>
              <a:defRPr sz="1949"/>
            </a:lvl7pPr>
            <a:lvl8pPr>
              <a:defRPr sz="1949"/>
            </a:lvl8pPr>
            <a:lvl9pPr>
              <a:defRPr sz="19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8A453-5BDB-4A82-A97B-AE3AC9DF9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2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625C-FC05-44C9-AD1B-5BE1C448A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A2B76-BBD0-4131-9F1A-F9B85BA33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8" y="1311276"/>
            <a:ext cx="12634913" cy="5576888"/>
          </a:xfrm>
        </p:spPr>
        <p:txBody>
          <a:bodyPr anchor="b"/>
          <a:lstStyle>
            <a:lvl1pPr algn="l">
              <a:defRPr sz="24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7" y="1311276"/>
            <a:ext cx="21469350" cy="28093988"/>
          </a:xfrm>
        </p:spPr>
        <p:txBody>
          <a:bodyPr/>
          <a:lstStyle>
            <a:lvl1pPr>
              <a:defRPr sz="3894"/>
            </a:lvl1pPr>
            <a:lvl2pPr>
              <a:defRPr sz="3409"/>
            </a:lvl2pPr>
            <a:lvl3pPr>
              <a:defRPr sz="2922"/>
            </a:lvl3pPr>
            <a:lvl4pPr>
              <a:defRPr sz="2434"/>
            </a:lvl4pPr>
            <a:lvl5pPr>
              <a:defRPr sz="2434"/>
            </a:lvl5pPr>
            <a:lvl6pPr>
              <a:defRPr sz="2434"/>
            </a:lvl6pPr>
            <a:lvl7pPr>
              <a:defRPr sz="2434"/>
            </a:lvl7pPr>
            <a:lvl8pPr>
              <a:defRPr sz="2434"/>
            </a:lvl8pPr>
            <a:lvl9pPr>
              <a:defRPr sz="24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8" y="6888163"/>
            <a:ext cx="12634913" cy="22517100"/>
          </a:xfrm>
        </p:spPr>
        <p:txBody>
          <a:bodyPr/>
          <a:lstStyle>
            <a:lvl1pPr marL="0" indent="0">
              <a:buNone/>
              <a:defRPr sz="1704"/>
            </a:lvl1pPr>
            <a:lvl2pPr marL="556608" indent="0">
              <a:buNone/>
              <a:defRPr sz="1461"/>
            </a:lvl2pPr>
            <a:lvl3pPr marL="1113215" indent="0">
              <a:buNone/>
              <a:defRPr sz="1218"/>
            </a:lvl3pPr>
            <a:lvl4pPr marL="1669826" indent="0">
              <a:buNone/>
              <a:defRPr sz="1096"/>
            </a:lvl4pPr>
            <a:lvl5pPr marL="2226434" indent="0">
              <a:buNone/>
              <a:defRPr sz="1096"/>
            </a:lvl5pPr>
            <a:lvl6pPr marL="2783044" indent="0">
              <a:buNone/>
              <a:defRPr sz="1096"/>
            </a:lvl6pPr>
            <a:lvl7pPr marL="3339653" indent="0">
              <a:buNone/>
              <a:defRPr sz="1096"/>
            </a:lvl7pPr>
            <a:lvl8pPr marL="3896260" indent="0">
              <a:buNone/>
              <a:defRPr sz="1096"/>
            </a:lvl8pPr>
            <a:lvl9pPr marL="4452869" indent="0">
              <a:buNone/>
              <a:defRPr sz="10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0D8EB-A991-429A-9F15-1E5050711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3" y="23042577"/>
            <a:ext cx="23043157" cy="2720975"/>
          </a:xfrm>
        </p:spPr>
        <p:txBody>
          <a:bodyPr anchor="b"/>
          <a:lstStyle>
            <a:lvl1pPr algn="l">
              <a:defRPr sz="24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3" y="2941649"/>
            <a:ext cx="23043157" cy="19750087"/>
          </a:xfrm>
        </p:spPr>
        <p:txBody>
          <a:bodyPr/>
          <a:lstStyle>
            <a:lvl1pPr marL="0" indent="0">
              <a:buNone/>
              <a:defRPr sz="3894"/>
            </a:lvl1pPr>
            <a:lvl2pPr marL="556608" indent="0">
              <a:buNone/>
              <a:defRPr sz="3409"/>
            </a:lvl2pPr>
            <a:lvl3pPr marL="1113215" indent="0">
              <a:buNone/>
              <a:defRPr sz="2922"/>
            </a:lvl3pPr>
            <a:lvl4pPr marL="1669826" indent="0">
              <a:buNone/>
              <a:defRPr sz="2434"/>
            </a:lvl4pPr>
            <a:lvl5pPr marL="2226434" indent="0">
              <a:buNone/>
              <a:defRPr sz="2434"/>
            </a:lvl5pPr>
            <a:lvl6pPr marL="2783044" indent="0">
              <a:buNone/>
              <a:defRPr sz="2434"/>
            </a:lvl6pPr>
            <a:lvl7pPr marL="3339653" indent="0">
              <a:buNone/>
              <a:defRPr sz="2434"/>
            </a:lvl7pPr>
            <a:lvl8pPr marL="3896260" indent="0">
              <a:buNone/>
              <a:defRPr sz="2434"/>
            </a:lvl8pPr>
            <a:lvl9pPr marL="4452869" indent="0">
              <a:buNone/>
              <a:defRPr sz="243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3" y="25763549"/>
            <a:ext cx="23043157" cy="3862387"/>
          </a:xfrm>
        </p:spPr>
        <p:txBody>
          <a:bodyPr/>
          <a:lstStyle>
            <a:lvl1pPr marL="0" indent="0">
              <a:buNone/>
              <a:defRPr sz="1704"/>
            </a:lvl1pPr>
            <a:lvl2pPr marL="556608" indent="0">
              <a:buNone/>
              <a:defRPr sz="1461"/>
            </a:lvl2pPr>
            <a:lvl3pPr marL="1113215" indent="0">
              <a:buNone/>
              <a:defRPr sz="1218"/>
            </a:lvl3pPr>
            <a:lvl4pPr marL="1669826" indent="0">
              <a:buNone/>
              <a:defRPr sz="1096"/>
            </a:lvl4pPr>
            <a:lvl5pPr marL="2226434" indent="0">
              <a:buNone/>
              <a:defRPr sz="1096"/>
            </a:lvl5pPr>
            <a:lvl6pPr marL="2783044" indent="0">
              <a:buNone/>
              <a:defRPr sz="1096"/>
            </a:lvl6pPr>
            <a:lvl7pPr marL="3339653" indent="0">
              <a:buNone/>
              <a:defRPr sz="1096"/>
            </a:lvl7pPr>
            <a:lvl8pPr marL="3896260" indent="0">
              <a:buNone/>
              <a:defRPr sz="1096"/>
            </a:lvl8pPr>
            <a:lvl9pPr marL="4452869" indent="0">
              <a:buNone/>
              <a:defRPr sz="10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1F85-FC8E-4B63-A86C-FC56C2C3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9536" y="2924175"/>
            <a:ext cx="3264574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536" y="9510725"/>
            <a:ext cx="32645747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527" y="29994229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8158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483" y="29994229"/>
            <a:ext cx="1215985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8158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275" y="29994229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8158" b="0"/>
            </a:lvl1pPr>
          </a:lstStyle>
          <a:p>
            <a:pPr>
              <a:defRPr/>
            </a:pPr>
            <a:fld id="{3288BF25-8EA1-41D0-B1F3-352926037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+mj-lt"/>
          <a:ea typeface="+mj-ea"/>
          <a:cs typeface="+mj-cs"/>
        </a:defRPr>
      </a:lvl1pPr>
      <a:lvl2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2pPr>
      <a:lvl3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3pPr>
      <a:lvl4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4pPr>
      <a:lvl5pPr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5pPr>
      <a:lvl6pPr marL="556608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6pPr>
      <a:lvl7pPr marL="1113215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7pPr>
      <a:lvl8pPr marL="1669826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8pPr>
      <a:lvl9pPr marL="2226434" algn="ctr" defTabSz="5341894" rtl="0" eaLnBrk="0" fontAlgn="base" hangingPunct="0">
        <a:spcBef>
          <a:spcPct val="0"/>
        </a:spcBef>
        <a:spcAft>
          <a:spcPct val="0"/>
        </a:spcAft>
        <a:defRPr sz="25569">
          <a:solidFill>
            <a:schemeClr val="tx2"/>
          </a:solidFill>
          <a:latin typeface="Times New Roman" pitchFamily="18" charset="0"/>
        </a:defRPr>
      </a:lvl9pPr>
    </p:titleStyle>
    <p:bodyStyle>
      <a:lvl1pPr marL="2006107" indent="-2006107" algn="l" defTabSz="5341894" rtl="0" eaLnBrk="0" fontAlgn="base" hangingPunct="0">
        <a:spcBef>
          <a:spcPct val="20000"/>
        </a:spcBef>
        <a:spcAft>
          <a:spcPct val="0"/>
        </a:spcAft>
        <a:buChar char="•"/>
        <a:defRPr sz="18629">
          <a:solidFill>
            <a:schemeClr val="tx1"/>
          </a:solidFill>
          <a:latin typeface="+mn-lt"/>
          <a:ea typeface="+mn-ea"/>
          <a:cs typeface="+mn-cs"/>
        </a:defRPr>
      </a:lvl1pPr>
      <a:lvl2pPr marL="4340775" indent="-1667895" algn="l" defTabSz="5341894" rtl="0" eaLnBrk="0" fontAlgn="base" hangingPunct="0">
        <a:spcBef>
          <a:spcPct val="20000"/>
        </a:spcBef>
        <a:spcAft>
          <a:spcPct val="0"/>
        </a:spcAft>
        <a:buChar char="–"/>
        <a:defRPr sz="16194">
          <a:solidFill>
            <a:schemeClr val="tx1"/>
          </a:solidFill>
          <a:latin typeface="+mn-lt"/>
        </a:defRPr>
      </a:lvl2pPr>
      <a:lvl3pPr marL="6679303" indent="-1337407" algn="l" defTabSz="5341894" rtl="0" eaLnBrk="0" fontAlgn="base" hangingPunct="0">
        <a:spcBef>
          <a:spcPct val="20000"/>
        </a:spcBef>
        <a:spcAft>
          <a:spcPct val="0"/>
        </a:spcAft>
        <a:buChar char="•"/>
        <a:defRPr sz="14125">
          <a:solidFill>
            <a:schemeClr val="tx1"/>
          </a:solidFill>
          <a:latin typeface="+mn-lt"/>
        </a:defRPr>
      </a:lvl3pPr>
      <a:lvl4pPr marL="9348322" indent="-1331607" algn="l" defTabSz="5341894" rtl="0" eaLnBrk="0" fontAlgn="base" hangingPunct="0">
        <a:spcBef>
          <a:spcPct val="20000"/>
        </a:spcBef>
        <a:spcAft>
          <a:spcPct val="0"/>
        </a:spcAft>
        <a:buChar char="–"/>
        <a:defRPr sz="11687">
          <a:solidFill>
            <a:schemeClr val="tx1"/>
          </a:solidFill>
          <a:latin typeface="+mn-lt"/>
        </a:defRPr>
      </a:lvl4pPr>
      <a:lvl5pPr marL="12023134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5pPr>
      <a:lvl6pPr marL="12579739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6pPr>
      <a:lvl7pPr marL="13136351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7pPr>
      <a:lvl8pPr marL="13692959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8pPr>
      <a:lvl9pPr marL="14249565" indent="-1337407" algn="l" defTabSz="5341894" rtl="0" eaLnBrk="0" fontAlgn="base" hangingPunct="0">
        <a:spcBef>
          <a:spcPct val="20000"/>
        </a:spcBef>
        <a:spcAft>
          <a:spcPct val="0"/>
        </a:spcAft>
        <a:buChar char="»"/>
        <a:defRPr sz="1168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1pPr>
      <a:lvl2pPr marL="556608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2pPr>
      <a:lvl3pPr marL="1113215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3pPr>
      <a:lvl4pPr marL="1669826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4pPr>
      <a:lvl5pPr marL="2226434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5pPr>
      <a:lvl6pPr marL="2783044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6pPr>
      <a:lvl7pPr marL="3339653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7pPr>
      <a:lvl8pPr marL="3896260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8pPr>
      <a:lvl9pPr marL="4452869" algn="l" defTabSz="1113215" rtl="0" eaLnBrk="1" latinLnBrk="0" hangingPunct="1">
        <a:defRPr sz="21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25675521" y="20586689"/>
            <a:ext cx="11722691" cy="1382742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solidFill>
                  <a:srgbClr val="000000"/>
                </a:solidFill>
                <a:latin typeface="Calibri"/>
                <a:cs typeface="Times New Roman"/>
              </a:rPr>
              <a:t>References</a:t>
            </a:r>
          </a:p>
        </p:txBody>
      </p:sp>
      <p:sp>
        <p:nvSpPr>
          <p:cNvPr id="1029" name="Text Box 9"/>
          <p:cNvSpPr txBox="1">
            <a:spLocks noChangeArrowheads="1"/>
          </p:cNvSpPr>
          <p:nvPr/>
        </p:nvSpPr>
        <p:spPr bwMode="auto">
          <a:xfrm>
            <a:off x="13249320" y="22179754"/>
            <a:ext cx="11745954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Curae;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Mauris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1030" name="Text Box 12"/>
          <p:cNvSpPr txBox="1">
            <a:spLocks noChangeArrowheads="1"/>
          </p:cNvSpPr>
          <p:nvPr/>
        </p:nvSpPr>
        <p:spPr bwMode="auto">
          <a:xfrm>
            <a:off x="13243282" y="20586689"/>
            <a:ext cx="11751055" cy="1382742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Times New Roman"/>
              </a:rPr>
              <a:t>Results</a:t>
            </a:r>
            <a:endParaRPr lang="en-US" sz="7181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31" name="Text Box 15"/>
          <p:cNvSpPr txBox="1">
            <a:spLocks noChangeArrowheads="1"/>
          </p:cNvSpPr>
          <p:nvPr/>
        </p:nvSpPr>
        <p:spPr bwMode="auto">
          <a:xfrm>
            <a:off x="811035" y="6930606"/>
            <a:ext cx="11751055" cy="1382742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Calibri"/>
              </a:rPr>
              <a:t>Introduction</a:t>
            </a:r>
          </a:p>
        </p:txBody>
      </p:sp>
      <p:sp>
        <p:nvSpPr>
          <p:cNvPr id="1032" name="Text Box 18"/>
          <p:cNvSpPr txBox="1">
            <a:spLocks noChangeArrowheads="1"/>
          </p:cNvSpPr>
          <p:nvPr/>
        </p:nvSpPr>
        <p:spPr bwMode="auto">
          <a:xfrm>
            <a:off x="811036" y="20576044"/>
            <a:ext cx="11751054" cy="1411095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Times New Roman"/>
              </a:rPr>
              <a:t>Method</a:t>
            </a:r>
            <a:endParaRPr lang="en-US" sz="7181">
              <a:cs typeface="Times New Roman"/>
            </a:endParaRPr>
          </a:p>
        </p:txBody>
      </p:sp>
      <p:sp>
        <p:nvSpPr>
          <p:cNvPr id="1033" name="Rectangle 51"/>
          <p:cNvSpPr>
            <a:spLocks noChangeArrowheads="1"/>
          </p:cNvSpPr>
          <p:nvPr/>
        </p:nvSpPr>
        <p:spPr bwMode="auto">
          <a:xfrm>
            <a:off x="2141997247" y="2147483647"/>
            <a:ext cx="2147483647" cy="172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5013" tIns="137505" rIns="275013" bIns="137505">
            <a:spAutoFit/>
          </a:bodyPr>
          <a:lstStyle/>
          <a:p>
            <a:pPr algn="l" defTabSz="2750188">
              <a:lnSpc>
                <a:spcPct val="100000"/>
              </a:lnSpc>
              <a:spcBef>
                <a:spcPct val="0"/>
              </a:spcBef>
            </a:pPr>
            <a:r>
              <a:rPr lang="en-US" sz="9375" b="0"/>
              <a:t> </a:t>
            </a:r>
            <a:endParaRPr lang="en-US" sz="7181" b="0"/>
          </a:p>
        </p:txBody>
      </p:sp>
      <p:sp>
        <p:nvSpPr>
          <p:cNvPr id="1037" name="Rectangle 90"/>
          <p:cNvSpPr>
            <a:spLocks noChangeArrowheads="1"/>
          </p:cNvSpPr>
          <p:nvPr/>
        </p:nvSpPr>
        <p:spPr bwMode="auto">
          <a:xfrm>
            <a:off x="3014874" y="1043692"/>
            <a:ext cx="32375061" cy="1624218"/>
          </a:xfrm>
          <a:prstGeom prst="rect">
            <a:avLst/>
          </a:prstGeom>
          <a:solidFill>
            <a:schemeClr val="bg1"/>
          </a:solidFill>
          <a:ln>
            <a:solidFill>
              <a:srgbClr val="FFC629"/>
            </a:solidFill>
          </a:ln>
        </p:spPr>
        <p:txBody>
          <a:bodyPr wrap="square" lIns="275013" tIns="137505" rIns="275013" bIns="137505" anchor="t">
            <a:spAutoFit/>
          </a:bodyPr>
          <a:lstStyle/>
          <a:p>
            <a:pPr defTabSz="2750188">
              <a:lnSpc>
                <a:spcPct val="100000"/>
              </a:lnSpc>
            </a:pPr>
            <a:r>
              <a:rPr lang="en-US" sz="8750">
                <a:latin typeface="Calibri"/>
                <a:cs typeface="Times New Roman"/>
              </a:rPr>
              <a:t>Enter title here</a:t>
            </a:r>
            <a:endParaRPr lang="en-US" sz="8750">
              <a:latin typeface="Calibri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39896" y="3675311"/>
            <a:ext cx="35793651" cy="257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5966" dirty="0">
                <a:latin typeface="Calibri"/>
                <a:cs typeface="Calibri"/>
              </a:rPr>
              <a:t>Enter </a:t>
            </a:r>
            <a:r>
              <a:rPr lang="en-US" sz="5966">
                <a:latin typeface="Calibri"/>
                <a:cs typeface="Calibri"/>
              </a:rPr>
              <a:t>Authors here</a:t>
            </a:r>
            <a:endParaRPr lang="en-US" sz="5966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5966" dirty="0">
                <a:latin typeface="Calibri"/>
                <a:cs typeface="Calibri"/>
              </a:rPr>
              <a:t>Department of XXXXXXXXXX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DFE62941-4E89-29CF-A12A-9FEE39FF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60615" y="22634628"/>
            <a:ext cx="11637601" cy="420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 </a:t>
            </a: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D038E8-675A-0534-7D05-B8204DE3A9AB}"/>
              </a:ext>
            </a:extLst>
          </p:cNvPr>
          <p:cNvSpPr txBox="1"/>
          <p:nvPr/>
        </p:nvSpPr>
        <p:spPr>
          <a:xfrm>
            <a:off x="16175006" y="12479724"/>
            <a:ext cx="6069594" cy="10667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11318" tIns="55659" rIns="111318" bIns="55659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765">
                <a:latin typeface="Calibri"/>
                <a:cs typeface="Times New Roman"/>
              </a:rPr>
              <a:t>Images Here</a:t>
            </a:r>
            <a:endParaRPr lang="en-US" sz="8765">
              <a:latin typeface="Calibri"/>
              <a:cs typeface="Calibri"/>
            </a:endParaRPr>
          </a:p>
        </p:txBody>
      </p:sp>
      <p:sp>
        <p:nvSpPr>
          <p:cNvPr id="2" name="Text Box 15">
            <a:extLst>
              <a:ext uri="{FF2B5EF4-FFF2-40B4-BE49-F238E27FC236}">
                <a16:creationId xmlns:a16="http://schemas.microsoft.com/office/drawing/2014/main" id="{763CC584-F4A9-245F-8D7F-CEA9E4366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5521" y="6935566"/>
            <a:ext cx="11722691" cy="1411095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Calibri"/>
              </a:rPr>
              <a:t>Conclusion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C4C558F9-9AA5-A667-E67A-8329C04AB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432" y="26948498"/>
            <a:ext cx="11722693" cy="1382742"/>
          </a:xfrm>
          <a:prstGeom prst="rect">
            <a:avLst/>
          </a:prstGeom>
          <a:solidFill>
            <a:srgbClr val="FFC629"/>
          </a:solidFill>
          <a:ln>
            <a:noFill/>
          </a:ln>
        </p:spPr>
        <p:txBody>
          <a:bodyPr wrap="square" lIns="275013" tIns="137505" rIns="275013" bIns="137505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7181">
                <a:latin typeface="Calibri"/>
                <a:cs typeface="Times New Roman"/>
              </a:rPr>
              <a:t>Acknowledgments</a:t>
            </a:r>
            <a:endParaRPr lang="en-US" sz="6574">
              <a:latin typeface="Calibri"/>
              <a:cs typeface="Calibri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1E0390C7-647D-E7F0-847B-6DB0BE2A6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431" y="28861928"/>
            <a:ext cx="11722693" cy="420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 </a:t>
            </a: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3E70852B-EB27-6E02-79E2-07FF963BC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04" y="22623926"/>
            <a:ext cx="12119786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Curae;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Mauris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B3D20211-2736-E814-D76B-9088DE974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5522" y="9033661"/>
            <a:ext cx="11722691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Curae;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Mauris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1EAD2CBF-B4CD-F218-8561-A682F771C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898" y="9137210"/>
            <a:ext cx="11752197" cy="1008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5013" tIns="137505" rIns="275013" bIns="137505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Lorem ipsum dolor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adipiscing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Cras </a:t>
            </a:r>
            <a:r>
              <a:rPr lang="en-US" sz="3894" b="0" err="1">
                <a:latin typeface="Calibri"/>
                <a:cs typeface="Calibri"/>
              </a:rPr>
              <a:t>aliquet</a:t>
            </a:r>
            <a:r>
              <a:rPr lang="en-US" sz="3894" b="0">
                <a:latin typeface="Calibri"/>
                <a:cs typeface="Calibri"/>
              </a:rPr>
              <a:t> cursus </a:t>
            </a:r>
            <a:r>
              <a:rPr lang="en-US" sz="3894" b="0" err="1">
                <a:latin typeface="Calibri"/>
                <a:cs typeface="Calibri"/>
              </a:rPr>
              <a:t>risus</a:t>
            </a:r>
            <a:r>
              <a:rPr lang="en-US" sz="3894" b="0">
                <a:latin typeface="Calibri"/>
                <a:cs typeface="Calibri"/>
              </a:rPr>
              <a:t>. Donec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Quisque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. Duis </a:t>
            </a:r>
            <a:r>
              <a:rPr lang="en-US" sz="3894" b="0" err="1">
                <a:latin typeface="Calibri"/>
                <a:cs typeface="Calibri"/>
              </a:rPr>
              <a:t>sagittis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nisi. </a:t>
            </a:r>
            <a:endParaRPr lang="en-US" sz="6574">
              <a:cs typeface="Times New Roman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 err="1">
                <a:latin typeface="Calibri"/>
                <a:cs typeface="Calibri"/>
              </a:rPr>
              <a:t>Praesent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hendrerit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Vivamus</a:t>
            </a:r>
            <a:r>
              <a:rPr lang="en-US" sz="3894" b="0">
                <a:latin typeface="Calibri"/>
                <a:cs typeface="Calibri"/>
              </a:rPr>
              <a:t> pulvinar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a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auctor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vel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id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consectetur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erat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volutpat</a:t>
            </a:r>
            <a:r>
              <a:rPr lang="en-US" sz="3894" b="0">
                <a:latin typeface="Calibri"/>
                <a:cs typeface="Calibri"/>
              </a:rPr>
              <a:t>. Ut gravida. Donec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nulla</a:t>
            </a:r>
            <a:r>
              <a:rPr lang="en-US" sz="3894" b="0">
                <a:latin typeface="Calibri"/>
                <a:cs typeface="Calibri"/>
              </a:rPr>
              <a:t> vitae </a:t>
            </a:r>
            <a:r>
              <a:rPr lang="en-US" sz="3894" b="0" err="1">
                <a:latin typeface="Calibri"/>
                <a:cs typeface="Calibri"/>
              </a:rPr>
              <a:t>lacus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quis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urna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mauris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Sed </a:t>
            </a:r>
            <a:r>
              <a:rPr lang="en-US" sz="3894" b="0" err="1">
                <a:latin typeface="Calibri"/>
                <a:cs typeface="Calibri"/>
              </a:rPr>
              <a:t>accumsan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tincidunt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felis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vulputate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non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Integer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 Nunc </a:t>
            </a:r>
            <a:r>
              <a:rPr lang="en-US" sz="3894" b="0" err="1">
                <a:latin typeface="Calibri"/>
                <a:cs typeface="Calibri"/>
              </a:rPr>
              <a:t>congue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Phasellus</a:t>
            </a:r>
            <a:r>
              <a:rPr lang="en-US" sz="3894" b="0">
                <a:latin typeface="Calibri"/>
                <a:cs typeface="Calibri"/>
              </a:rPr>
              <a:t> in est. Donec </a:t>
            </a:r>
            <a:r>
              <a:rPr lang="en-US" sz="3894" b="0" err="1">
                <a:latin typeface="Calibri"/>
                <a:cs typeface="Calibri"/>
              </a:rPr>
              <a:t>malesuada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6574">
              <a:cs typeface="Times New Roman" pitchFamily="18" charset="0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Morbi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dui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Nunc at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rutrum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blandit</a:t>
            </a:r>
            <a:r>
              <a:rPr lang="en-US" sz="3894" b="0">
                <a:latin typeface="Calibri"/>
                <a:cs typeface="Calibri"/>
              </a:rPr>
              <a:t>. Vestibulum ante ipsum </a:t>
            </a:r>
            <a:r>
              <a:rPr lang="en-US" sz="3894" b="0" err="1">
                <a:latin typeface="Calibri"/>
                <a:cs typeface="Calibri"/>
              </a:rPr>
              <a:t>primis</a:t>
            </a:r>
            <a:r>
              <a:rPr lang="en-US" sz="3894" b="0">
                <a:latin typeface="Calibri"/>
                <a:cs typeface="Calibri"/>
              </a:rPr>
              <a:t> in </a:t>
            </a:r>
            <a:r>
              <a:rPr lang="en-US" sz="3894" b="0" err="1">
                <a:latin typeface="Calibri"/>
                <a:cs typeface="Calibri"/>
              </a:rPr>
              <a:t>faucibus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orci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luctus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ultrices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posuere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cubilia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Curae</a:t>
            </a:r>
            <a:r>
              <a:rPr lang="en-US" sz="3894" b="0">
                <a:latin typeface="Calibri"/>
                <a:cs typeface="Calibri"/>
              </a:rPr>
              <a:t>; </a:t>
            </a:r>
            <a:r>
              <a:rPr lang="en-US" sz="3894" b="0" err="1">
                <a:latin typeface="Calibri"/>
                <a:cs typeface="Calibri"/>
              </a:rPr>
              <a:t>Suspendisse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scelerisque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diam.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Sed </a:t>
            </a:r>
            <a:r>
              <a:rPr lang="en-US" sz="3894" b="0" err="1">
                <a:latin typeface="Calibri"/>
                <a:cs typeface="Calibri"/>
              </a:rPr>
              <a:t>ornare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justo</a:t>
            </a:r>
            <a:r>
              <a:rPr lang="en-US" sz="3894" b="0">
                <a:latin typeface="Calibri"/>
                <a:cs typeface="Calibri"/>
              </a:rPr>
              <a:t> vel dolor. </a:t>
            </a:r>
            <a:r>
              <a:rPr lang="en-US" sz="3894" b="0" err="1">
                <a:latin typeface="Calibri"/>
                <a:cs typeface="Calibri"/>
              </a:rPr>
              <a:t>Aliquam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laoreet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tellus</a:t>
            </a:r>
            <a:r>
              <a:rPr lang="en-US" sz="3894" b="0">
                <a:latin typeface="Calibri"/>
                <a:cs typeface="Calibri"/>
              </a:rPr>
              <a:t> et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In </a:t>
            </a:r>
            <a:r>
              <a:rPr lang="en-US" sz="3894" b="0" err="1">
                <a:latin typeface="Calibri"/>
                <a:cs typeface="Calibri"/>
              </a:rPr>
              <a:t>varius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Etiam</a:t>
            </a:r>
            <a:r>
              <a:rPr lang="en-US" sz="3894" b="0">
                <a:latin typeface="Calibri"/>
                <a:cs typeface="Calibri"/>
              </a:rPr>
              <a:t>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arcu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lobortis</a:t>
            </a:r>
            <a:r>
              <a:rPr lang="en-US" sz="3894" b="0">
                <a:latin typeface="Calibri"/>
                <a:cs typeface="Calibri"/>
              </a:rPr>
              <a:t>. Sed ac </a:t>
            </a:r>
            <a:r>
              <a:rPr lang="en-US" sz="3894" b="0" err="1">
                <a:latin typeface="Calibri"/>
                <a:cs typeface="Calibri"/>
              </a:rPr>
              <a:t>pede</a:t>
            </a:r>
            <a:r>
              <a:rPr lang="en-US" sz="3894" b="0">
                <a:latin typeface="Calibri"/>
                <a:cs typeface="Calibri"/>
              </a:rPr>
              <a:t>. Mauris sit </a:t>
            </a:r>
            <a:r>
              <a:rPr lang="en-US" sz="3894" b="0" err="1">
                <a:latin typeface="Calibri"/>
                <a:cs typeface="Calibri"/>
              </a:rPr>
              <a:t>amet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nibh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Nullam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leo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tempor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nec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eleifend</a:t>
            </a:r>
            <a:r>
              <a:rPr lang="en-US" sz="3894" b="0">
                <a:latin typeface="Calibri"/>
                <a:cs typeface="Calibri"/>
              </a:rPr>
              <a:t> sed, porta </a:t>
            </a:r>
            <a:r>
              <a:rPr lang="en-US" sz="3894" b="0" err="1">
                <a:latin typeface="Calibri"/>
                <a:cs typeface="Calibri"/>
              </a:rPr>
              <a:t>eget</a:t>
            </a:r>
            <a:r>
              <a:rPr lang="en-US" sz="3894" b="0">
                <a:latin typeface="Calibri"/>
                <a:cs typeface="Calibri"/>
              </a:rPr>
              <a:t>, </a:t>
            </a:r>
            <a:r>
              <a:rPr lang="en-US" sz="3894" b="0" err="1">
                <a:latin typeface="Calibri"/>
                <a:cs typeface="Calibri"/>
              </a:rPr>
              <a:t>elit</a:t>
            </a:r>
            <a:r>
              <a:rPr lang="en-US" sz="3894" b="0">
                <a:latin typeface="Calibri"/>
                <a:cs typeface="Calibri"/>
              </a:rPr>
              <a:t>. </a:t>
            </a:r>
            <a:endParaRPr lang="en-US" sz="3653" b="0">
              <a:latin typeface="Calibri"/>
              <a:cs typeface="Calibri"/>
            </a:endParaRPr>
          </a:p>
          <a:p>
            <a:pPr marL="556608" indent="-556608" algn="l">
              <a:buFont typeface="Arial"/>
              <a:buChar char="•"/>
            </a:pPr>
            <a:r>
              <a:rPr lang="en-US" sz="3894" b="0">
                <a:latin typeface="Calibri"/>
                <a:cs typeface="Calibri"/>
              </a:rPr>
              <a:t>In id </a:t>
            </a:r>
            <a:r>
              <a:rPr lang="en-US" sz="3894" b="0" err="1">
                <a:latin typeface="Calibri"/>
                <a:cs typeface="Calibri"/>
              </a:rPr>
              <a:t>tortor</a:t>
            </a:r>
            <a:r>
              <a:rPr lang="en-US" sz="3894" b="0">
                <a:latin typeface="Calibri"/>
                <a:cs typeface="Calibri"/>
              </a:rPr>
              <a:t>. </a:t>
            </a:r>
            <a:r>
              <a:rPr lang="en-US" sz="3894" b="0" err="1">
                <a:latin typeface="Calibri"/>
                <a:cs typeface="Calibri"/>
              </a:rPr>
              <a:t>Curabitur</a:t>
            </a:r>
            <a:r>
              <a:rPr lang="en-US" sz="3894" b="0">
                <a:latin typeface="Calibri"/>
                <a:cs typeface="Calibri"/>
              </a:rPr>
              <a:t> at nisi sed </a:t>
            </a:r>
            <a:r>
              <a:rPr lang="en-US" sz="3894" b="0" err="1">
                <a:latin typeface="Calibri"/>
                <a:cs typeface="Calibri"/>
              </a:rPr>
              <a:t>augue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imperdiet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mattis</a:t>
            </a:r>
            <a:r>
              <a:rPr lang="en-US" sz="3894" b="0">
                <a:latin typeface="Calibri"/>
                <a:cs typeface="Calibri"/>
              </a:rPr>
              <a:t>. Morbi </a:t>
            </a:r>
            <a:r>
              <a:rPr lang="en-US" sz="3894" b="0" err="1">
                <a:latin typeface="Calibri"/>
                <a:cs typeface="Calibri"/>
              </a:rPr>
              <a:t>condimentum</a:t>
            </a:r>
            <a:r>
              <a:rPr lang="en-US" sz="3894" b="0">
                <a:latin typeface="Calibri"/>
                <a:cs typeface="Calibri"/>
              </a:rPr>
              <a:t> pulvinar est. Integer </a:t>
            </a:r>
            <a:r>
              <a:rPr lang="en-US" sz="3894" b="0" err="1">
                <a:latin typeface="Calibri"/>
                <a:cs typeface="Calibri"/>
              </a:rPr>
              <a:t>egestas</a:t>
            </a:r>
            <a:r>
              <a:rPr lang="en-US" sz="3894" b="0">
                <a:latin typeface="Calibri"/>
                <a:cs typeface="Calibri"/>
              </a:rPr>
              <a:t> </a:t>
            </a:r>
            <a:r>
              <a:rPr lang="en-US" sz="3894" b="0" err="1">
                <a:latin typeface="Calibri"/>
                <a:cs typeface="Calibri"/>
              </a:rPr>
              <a:t>metus</a:t>
            </a:r>
            <a:r>
              <a:rPr lang="en-US" sz="3894" b="0">
                <a:latin typeface="Calibri"/>
                <a:cs typeface="Calibri"/>
              </a:rPr>
              <a:t> in ante. </a:t>
            </a:r>
            <a:endParaRPr lang="en-US" sz="3653" b="0">
              <a:latin typeface="Calibri"/>
              <a:cs typeface="Calibri"/>
            </a:endParaRPr>
          </a:p>
        </p:txBody>
      </p:sp>
      <p:pic>
        <p:nvPicPr>
          <p:cNvPr id="3" name="Picture 2" descr="Downloads - Visual Identity Program">
            <a:extLst>
              <a:ext uri="{FF2B5EF4-FFF2-40B4-BE49-F238E27FC236}">
                <a16:creationId xmlns:a16="http://schemas.microsoft.com/office/drawing/2014/main" id="{962DD97C-F663-7171-E593-6CF191CA00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92" t="24414" r="1416" b="29194"/>
          <a:stretch/>
        </p:blipFill>
        <p:spPr>
          <a:xfrm>
            <a:off x="438875" y="4469209"/>
            <a:ext cx="8759407" cy="23430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0F0F216D7F944AA2B349E856D0EDB7" ma:contentTypeVersion="15" ma:contentTypeDescription="Create a new document." ma:contentTypeScope="" ma:versionID="477caacc83aa23ebe33382f71b0bffc9">
  <xsd:schema xmlns:xsd="http://www.w3.org/2001/XMLSchema" xmlns:xs="http://www.w3.org/2001/XMLSchema" xmlns:p="http://schemas.microsoft.com/office/2006/metadata/properties" xmlns:ns2="1cdef49e-8a46-4f60-85b1-ff76a54f0f3b" xmlns:ns3="93ca66e9-14da-46c7-9d1a-f717ce64c68a" targetNamespace="http://schemas.microsoft.com/office/2006/metadata/properties" ma:root="true" ma:fieldsID="aa3eb2c32253e7d38ee0679c07465670" ns2:_="" ns3:_="">
    <xsd:import namespace="1cdef49e-8a46-4f60-85b1-ff76a54f0f3b"/>
    <xsd:import namespace="93ca66e9-14da-46c7-9d1a-f717ce64c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ef49e-8a46-4f60-85b1-ff76a54f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6867a8-d3dd-450c-8722-94d742a2ad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a66e9-14da-46c7-9d1a-f717ce64c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b576a8e-471e-45e2-b19a-277502d9b003}" ma:internalName="TaxCatchAll" ma:showField="CatchAllData" ma:web="93ca66e9-14da-46c7-9d1a-f717ce64c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def49e-8a46-4f60-85b1-ff76a54f0f3b">
      <Terms xmlns="http://schemas.microsoft.com/office/infopath/2007/PartnerControls"/>
    </lcf76f155ced4ddcb4097134ff3c332f>
    <TaxCatchAll xmlns="93ca66e9-14da-46c7-9d1a-f717ce64c68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5F4ABE-2A83-48A7-B3EC-2D4DD504339E}">
  <ds:schemaRefs>
    <ds:schemaRef ds:uri="1cdef49e-8a46-4f60-85b1-ff76a54f0f3b"/>
    <ds:schemaRef ds:uri="93ca66e9-14da-46c7-9d1a-f717ce64c6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C91EC47-89F2-4C70-A82A-4C643CE69AA9}">
  <ds:schemaRefs>
    <ds:schemaRef ds:uri="1cdef49e-8a46-4f60-85b1-ff76a54f0f3b"/>
    <ds:schemaRef ds:uri="93ca66e9-14da-46c7-9d1a-f717ce64c68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09B84DA-EA33-43F1-B276-64AA4FFBAF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1013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Stephen J. Kinzey, Ph.D.</dc:creator>
  <cp:lastModifiedBy>Christina Ujj</cp:lastModifiedBy>
  <cp:revision>2</cp:revision>
  <dcterms:created xsi:type="dcterms:W3CDTF">1999-06-15T14:29:13Z</dcterms:created>
  <dcterms:modified xsi:type="dcterms:W3CDTF">2023-12-22T18:22:36Z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0x010100350F0F216D7F944AA2B349E856D0EDB7</vt:lpwstr>
  </property>
  <property fmtid="{D5CDD505-2E9C-101B-9397-08002B2CF9AE}" pid="3" name="MediaServiceImageTags">
    <vt:lpwstr/>
  </property>
</Properties>
</file>