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38404800" cy="32918400"/>
  <p:notesSz cx="9296400" cy="7010400"/>
  <p:defaultTextStyle>
    <a:defPPr>
      <a:defRPr lang="en-US"/>
    </a:defPPr>
    <a:lvl1pPr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 userDrawn="1">
          <p15:clr>
            <a:srgbClr val="A4A3A4"/>
          </p15:clr>
        </p15:guide>
        <p15:guide id="2" pos="128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629"/>
    <a:srgbClr val="E3B32B"/>
    <a:srgbClr val="D60093"/>
    <a:srgbClr val="F5CB2E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86A30C-A8EE-417A-9908-46CE9AC43C5C}" v="12" dt="2023-07-11T18:50:31.886"/>
    <p1510:client id="{B78C5A33-105C-4787-B79C-096D5FD4A549}" v="23" dt="2023-07-11T14:49:18.994"/>
    <p1510:client id="{C2DD36FE-405E-43A3-ACAE-F91016630387}" v="207" dt="2023-10-27T20:01:09.6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5462" autoAdjust="0"/>
  </p:normalViewPr>
  <p:slideViewPr>
    <p:cSldViewPr snapToGrid="0">
      <p:cViewPr varScale="1">
        <p:scale>
          <a:sx n="24" d="100"/>
          <a:sy n="24" d="100"/>
        </p:scale>
        <p:origin x="53" y="134"/>
      </p:cViewPr>
      <p:guideLst>
        <p:guide orient="horz" pos="3888"/>
        <p:guide pos="128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t" anchorCtr="0" compatLnSpc="1">
            <a:prstTxWarp prst="textNoShape">
              <a:avLst/>
            </a:prstTxWarp>
          </a:bodyPr>
          <a:lstStyle>
            <a:lvl1pPr algn="l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2748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t" anchorCtr="0" compatLnSpc="1">
            <a:prstTxWarp prst="textNoShape">
              <a:avLst/>
            </a:prstTxWarp>
          </a:bodyPr>
          <a:lstStyle>
            <a:lvl1pPr algn="r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95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b" anchorCtr="0" compatLnSpc="1">
            <a:prstTxWarp prst="textNoShape">
              <a:avLst/>
            </a:prstTxWarp>
          </a:bodyPr>
          <a:lstStyle>
            <a:lvl1pPr algn="l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659563"/>
            <a:ext cx="402748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b" anchorCtr="0" compatLnSpc="1">
            <a:prstTxWarp prst="textNoShape">
              <a:avLst/>
            </a:prstTxWarp>
          </a:bodyPr>
          <a:lstStyle>
            <a:lvl1pPr algn="r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51BFBB92-9EAF-4A98-AC69-D6A49C72F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43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7488" cy="350838"/>
          </a:xfrm>
          <a:prstGeom prst="rect">
            <a:avLst/>
          </a:prstGeom>
        </p:spPr>
        <p:txBody>
          <a:bodyPr vert="horz" lIns="20062" tIns="10031" rIns="20062" bIns="10031" rtlCol="0"/>
          <a:lstStyle>
            <a:lvl1pPr algn="l">
              <a:defRPr sz="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20062" tIns="10031" rIns="20062" bIns="10031" rtlCol="0"/>
          <a:lstStyle>
            <a:lvl1pPr algn="r">
              <a:defRPr sz="300"/>
            </a:lvl1pPr>
          </a:lstStyle>
          <a:p>
            <a:pPr>
              <a:defRPr/>
            </a:pPr>
            <a:fld id="{5CC69237-968C-4809-BBBD-9304D521757D}" type="datetimeFigureOut">
              <a:rPr lang="en-US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0062" tIns="10031" rIns="20062" bIns="100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28988"/>
            <a:ext cx="7435850" cy="3155950"/>
          </a:xfrm>
          <a:prstGeom prst="rect">
            <a:avLst/>
          </a:prstGeom>
        </p:spPr>
        <p:txBody>
          <a:bodyPr vert="horz" lIns="20062" tIns="10031" rIns="20062" bIns="100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7488" cy="349250"/>
          </a:xfrm>
          <a:prstGeom prst="rect">
            <a:avLst/>
          </a:prstGeom>
        </p:spPr>
        <p:txBody>
          <a:bodyPr vert="horz" lIns="20062" tIns="10031" rIns="20062" bIns="10031" rtlCol="0" anchor="b"/>
          <a:lstStyle>
            <a:lvl1pPr algn="l">
              <a:defRPr sz="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7487" cy="349250"/>
          </a:xfrm>
          <a:prstGeom prst="rect">
            <a:avLst/>
          </a:prstGeom>
        </p:spPr>
        <p:txBody>
          <a:bodyPr vert="horz" lIns="20062" tIns="10031" rIns="20062" bIns="10031" rtlCol="0" anchor="b"/>
          <a:lstStyle>
            <a:lvl1pPr algn="r">
              <a:defRPr sz="300"/>
            </a:lvl1pPr>
          </a:lstStyle>
          <a:p>
            <a:pPr>
              <a:defRPr/>
            </a:pPr>
            <a:fld id="{B4C89677-0636-4F7D-8E45-6997A3D61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3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14675" y="525463"/>
            <a:ext cx="306705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350F54E-324E-4420-A58C-1451A26E1E91}" type="slidenum">
              <a:rPr lang="en-US" sz="300" smtClean="0"/>
              <a:pPr/>
              <a:t>1</a:t>
            </a:fld>
            <a:endParaRPr lang="en-US" sz="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916" y="10226675"/>
            <a:ext cx="32642969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445" y="18653125"/>
            <a:ext cx="26883916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00040" indent="0" algn="ctr">
              <a:buNone/>
              <a:defRPr/>
            </a:lvl2pPr>
            <a:lvl3pPr marL="800078" indent="0" algn="ctr">
              <a:buNone/>
              <a:defRPr/>
            </a:lvl3pPr>
            <a:lvl4pPr marL="1200117" indent="0" algn="ctr">
              <a:buNone/>
              <a:defRPr/>
            </a:lvl4pPr>
            <a:lvl5pPr marL="1600155" indent="0" algn="ctr">
              <a:buNone/>
              <a:defRPr/>
            </a:lvl5pPr>
            <a:lvl6pPr marL="2000194" indent="0" algn="ctr">
              <a:buNone/>
              <a:defRPr/>
            </a:lvl6pPr>
            <a:lvl7pPr marL="2400234" indent="0" algn="ctr">
              <a:buNone/>
              <a:defRPr/>
            </a:lvl7pPr>
            <a:lvl8pPr marL="2800271" indent="0" algn="ctr">
              <a:buNone/>
              <a:defRPr/>
            </a:lvl8pPr>
            <a:lvl9pPr marL="320031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E9746-3E67-4984-B2FE-1AF1BA163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2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46AF8-960E-4160-8BB5-686F276ED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0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364533" y="2924178"/>
            <a:ext cx="8160743" cy="26336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9529" y="2924178"/>
            <a:ext cx="24351654" cy="263366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89B9D-719E-42D8-8020-085B69862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4A587-5FAF-42E6-BE45-17C25F99A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9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21153441"/>
            <a:ext cx="32644358" cy="6537325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3952538"/>
            <a:ext cx="32644358" cy="7200900"/>
          </a:xfrm>
        </p:spPr>
        <p:txBody>
          <a:bodyPr anchor="b"/>
          <a:lstStyle>
            <a:lvl1pPr marL="0" indent="0">
              <a:buNone/>
              <a:defRPr sz="1750"/>
            </a:lvl1pPr>
            <a:lvl2pPr marL="400040" indent="0">
              <a:buNone/>
              <a:defRPr sz="1575"/>
            </a:lvl2pPr>
            <a:lvl3pPr marL="800078" indent="0">
              <a:buNone/>
              <a:defRPr sz="1400"/>
            </a:lvl3pPr>
            <a:lvl4pPr marL="1200117" indent="0">
              <a:buNone/>
              <a:defRPr sz="1225"/>
            </a:lvl4pPr>
            <a:lvl5pPr marL="1600155" indent="0">
              <a:buNone/>
              <a:defRPr sz="1225"/>
            </a:lvl5pPr>
            <a:lvl6pPr marL="2000194" indent="0">
              <a:buNone/>
              <a:defRPr sz="1225"/>
            </a:lvl6pPr>
            <a:lvl7pPr marL="2400234" indent="0">
              <a:buNone/>
              <a:defRPr sz="1225"/>
            </a:lvl7pPr>
            <a:lvl8pPr marL="2800271" indent="0">
              <a:buNone/>
              <a:defRPr sz="1225"/>
            </a:lvl8pPr>
            <a:lvl9pPr marL="3200311" indent="0">
              <a:buNone/>
              <a:defRPr sz="12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8EA6C-4A5C-449A-8168-A4D2F9419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9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529" y="9510716"/>
            <a:ext cx="16256198" cy="19750087"/>
          </a:xfrm>
        </p:spPr>
        <p:txBody>
          <a:bodyPr/>
          <a:lstStyle>
            <a:lvl1pPr>
              <a:defRPr sz="2450"/>
            </a:lvl1pPr>
            <a:lvl2pPr>
              <a:defRPr sz="2100"/>
            </a:lvl2pPr>
            <a:lvl3pPr>
              <a:defRPr sz="175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9077" y="9510716"/>
            <a:ext cx="16256199" cy="19750087"/>
          </a:xfrm>
        </p:spPr>
        <p:txBody>
          <a:bodyPr/>
          <a:lstStyle>
            <a:lvl1pPr>
              <a:defRPr sz="2450"/>
            </a:lvl1pPr>
            <a:lvl2pPr>
              <a:defRPr sz="2100"/>
            </a:lvl2pPr>
            <a:lvl3pPr>
              <a:defRPr sz="175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4A3CC-8336-4978-A66C-FB77D18E1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9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5" y="1317625"/>
            <a:ext cx="34565431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686" y="7369178"/>
            <a:ext cx="16968788" cy="307022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40" indent="0">
              <a:buNone/>
              <a:defRPr sz="1750" b="1"/>
            </a:lvl2pPr>
            <a:lvl3pPr marL="800078" indent="0">
              <a:buNone/>
              <a:defRPr sz="1575" b="1"/>
            </a:lvl3pPr>
            <a:lvl4pPr marL="1200117" indent="0">
              <a:buNone/>
              <a:defRPr sz="1400" b="1"/>
            </a:lvl4pPr>
            <a:lvl5pPr marL="1600155" indent="0">
              <a:buNone/>
              <a:defRPr sz="1400" b="1"/>
            </a:lvl5pPr>
            <a:lvl6pPr marL="2000194" indent="0">
              <a:buNone/>
              <a:defRPr sz="1400" b="1"/>
            </a:lvl6pPr>
            <a:lvl7pPr marL="2400234" indent="0">
              <a:buNone/>
              <a:defRPr sz="1400" b="1"/>
            </a:lvl7pPr>
            <a:lvl8pPr marL="2800271" indent="0">
              <a:buNone/>
              <a:defRPr sz="1400" b="1"/>
            </a:lvl8pPr>
            <a:lvl9pPr marL="3200311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686" y="10439403"/>
            <a:ext cx="16968788" cy="18965863"/>
          </a:xfrm>
        </p:spPr>
        <p:txBody>
          <a:bodyPr/>
          <a:lstStyle>
            <a:lvl1pPr>
              <a:defRPr sz="2100"/>
            </a:lvl1pPr>
            <a:lvl2pPr>
              <a:defRPr sz="1750"/>
            </a:lvl2pPr>
            <a:lvl3pPr>
              <a:defRPr sz="1575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386" y="7369178"/>
            <a:ext cx="16975732" cy="307022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40" indent="0">
              <a:buNone/>
              <a:defRPr sz="1750" b="1"/>
            </a:lvl2pPr>
            <a:lvl3pPr marL="800078" indent="0">
              <a:buNone/>
              <a:defRPr sz="1575" b="1"/>
            </a:lvl3pPr>
            <a:lvl4pPr marL="1200117" indent="0">
              <a:buNone/>
              <a:defRPr sz="1400" b="1"/>
            </a:lvl4pPr>
            <a:lvl5pPr marL="1600155" indent="0">
              <a:buNone/>
              <a:defRPr sz="1400" b="1"/>
            </a:lvl5pPr>
            <a:lvl6pPr marL="2000194" indent="0">
              <a:buNone/>
              <a:defRPr sz="1400" b="1"/>
            </a:lvl6pPr>
            <a:lvl7pPr marL="2400234" indent="0">
              <a:buNone/>
              <a:defRPr sz="1400" b="1"/>
            </a:lvl7pPr>
            <a:lvl8pPr marL="2800271" indent="0">
              <a:buNone/>
              <a:defRPr sz="1400" b="1"/>
            </a:lvl8pPr>
            <a:lvl9pPr marL="3200311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386" y="10439403"/>
            <a:ext cx="16975732" cy="18965863"/>
          </a:xfrm>
        </p:spPr>
        <p:txBody>
          <a:bodyPr/>
          <a:lstStyle>
            <a:lvl1pPr>
              <a:defRPr sz="2100"/>
            </a:lvl1pPr>
            <a:lvl2pPr>
              <a:defRPr sz="1750"/>
            </a:lvl2pPr>
            <a:lvl3pPr>
              <a:defRPr sz="1575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8A453-5BDB-4A82-A97B-AE3AC9DF9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2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625C-FC05-44C9-AD1B-5BE1C448A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92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A2B76-BBD0-4131-9F1A-F9B85BA33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8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4" y="1311275"/>
            <a:ext cx="12634913" cy="5576888"/>
          </a:xfrm>
        </p:spPr>
        <p:txBody>
          <a:bodyPr anchor="b"/>
          <a:lstStyle>
            <a:lvl1pPr algn="l">
              <a:defRPr sz="17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766" y="1311275"/>
            <a:ext cx="21469350" cy="28093988"/>
          </a:xfrm>
        </p:spPr>
        <p:txBody>
          <a:bodyPr/>
          <a:lstStyle>
            <a:lvl1pPr>
              <a:defRPr sz="2800"/>
            </a:lvl1pPr>
            <a:lvl2pPr>
              <a:defRPr sz="2450"/>
            </a:lvl2pPr>
            <a:lvl3pPr>
              <a:defRPr sz="2100"/>
            </a:lvl3pPr>
            <a:lvl4pPr>
              <a:defRPr sz="1750"/>
            </a:lvl4pPr>
            <a:lvl5pPr>
              <a:defRPr sz="1750"/>
            </a:lvl5pPr>
            <a:lvl6pPr>
              <a:defRPr sz="1750"/>
            </a:lvl6pPr>
            <a:lvl7pPr>
              <a:defRPr sz="1750"/>
            </a:lvl7pPr>
            <a:lvl8pPr>
              <a:defRPr sz="1750"/>
            </a:lvl8pPr>
            <a:lvl9pPr>
              <a:defRPr sz="17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684" y="6888163"/>
            <a:ext cx="12634913" cy="22517100"/>
          </a:xfrm>
        </p:spPr>
        <p:txBody>
          <a:bodyPr/>
          <a:lstStyle>
            <a:lvl1pPr marL="0" indent="0">
              <a:buNone/>
              <a:defRPr sz="1225"/>
            </a:lvl1pPr>
            <a:lvl2pPr marL="400040" indent="0">
              <a:buNone/>
              <a:defRPr sz="1050"/>
            </a:lvl2pPr>
            <a:lvl3pPr marL="800078" indent="0">
              <a:buNone/>
              <a:defRPr sz="875"/>
            </a:lvl3pPr>
            <a:lvl4pPr marL="1200117" indent="0">
              <a:buNone/>
              <a:defRPr sz="787"/>
            </a:lvl4pPr>
            <a:lvl5pPr marL="1600155" indent="0">
              <a:buNone/>
              <a:defRPr sz="787"/>
            </a:lvl5pPr>
            <a:lvl6pPr marL="2000194" indent="0">
              <a:buNone/>
              <a:defRPr sz="787"/>
            </a:lvl6pPr>
            <a:lvl7pPr marL="2400234" indent="0">
              <a:buNone/>
              <a:defRPr sz="787"/>
            </a:lvl7pPr>
            <a:lvl8pPr marL="2800271" indent="0">
              <a:buNone/>
              <a:defRPr sz="787"/>
            </a:lvl8pPr>
            <a:lvl9pPr marL="3200311" indent="0">
              <a:buNone/>
              <a:defRPr sz="78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0D8EB-A991-429A-9F15-1E5050711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7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331" y="23042566"/>
            <a:ext cx="23043157" cy="2720975"/>
          </a:xfrm>
        </p:spPr>
        <p:txBody>
          <a:bodyPr anchor="b"/>
          <a:lstStyle>
            <a:lvl1pPr algn="l">
              <a:defRPr sz="17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331" y="2941641"/>
            <a:ext cx="23043157" cy="19750087"/>
          </a:xfrm>
        </p:spPr>
        <p:txBody>
          <a:bodyPr/>
          <a:lstStyle>
            <a:lvl1pPr marL="0" indent="0">
              <a:buNone/>
              <a:defRPr sz="2800"/>
            </a:lvl1pPr>
            <a:lvl2pPr marL="400040" indent="0">
              <a:buNone/>
              <a:defRPr sz="2450"/>
            </a:lvl2pPr>
            <a:lvl3pPr marL="800078" indent="0">
              <a:buNone/>
              <a:defRPr sz="2100"/>
            </a:lvl3pPr>
            <a:lvl4pPr marL="1200117" indent="0">
              <a:buNone/>
              <a:defRPr sz="1750"/>
            </a:lvl4pPr>
            <a:lvl5pPr marL="1600155" indent="0">
              <a:buNone/>
              <a:defRPr sz="1750"/>
            </a:lvl5pPr>
            <a:lvl6pPr marL="2000194" indent="0">
              <a:buNone/>
              <a:defRPr sz="1750"/>
            </a:lvl6pPr>
            <a:lvl7pPr marL="2400234" indent="0">
              <a:buNone/>
              <a:defRPr sz="1750"/>
            </a:lvl7pPr>
            <a:lvl8pPr marL="2800271" indent="0">
              <a:buNone/>
              <a:defRPr sz="1750"/>
            </a:lvl8pPr>
            <a:lvl9pPr marL="3200311" indent="0">
              <a:buNone/>
              <a:defRPr sz="175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331" y="25763541"/>
            <a:ext cx="23043157" cy="3862387"/>
          </a:xfrm>
        </p:spPr>
        <p:txBody>
          <a:bodyPr/>
          <a:lstStyle>
            <a:lvl1pPr marL="0" indent="0">
              <a:buNone/>
              <a:defRPr sz="1225"/>
            </a:lvl1pPr>
            <a:lvl2pPr marL="400040" indent="0">
              <a:buNone/>
              <a:defRPr sz="1050"/>
            </a:lvl2pPr>
            <a:lvl3pPr marL="800078" indent="0">
              <a:buNone/>
              <a:defRPr sz="875"/>
            </a:lvl3pPr>
            <a:lvl4pPr marL="1200117" indent="0">
              <a:buNone/>
              <a:defRPr sz="787"/>
            </a:lvl4pPr>
            <a:lvl5pPr marL="1600155" indent="0">
              <a:buNone/>
              <a:defRPr sz="787"/>
            </a:lvl5pPr>
            <a:lvl6pPr marL="2000194" indent="0">
              <a:buNone/>
              <a:defRPr sz="787"/>
            </a:lvl6pPr>
            <a:lvl7pPr marL="2400234" indent="0">
              <a:buNone/>
              <a:defRPr sz="787"/>
            </a:lvl7pPr>
            <a:lvl8pPr marL="2800271" indent="0">
              <a:buNone/>
              <a:defRPr sz="787"/>
            </a:lvl8pPr>
            <a:lvl9pPr marL="3200311" indent="0">
              <a:buNone/>
              <a:defRPr sz="78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D1F85-FC8E-4B63-A86C-FC56C2C36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1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9529" y="2924175"/>
            <a:ext cx="3264574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84" tIns="219442" rIns="438884" bIns="21944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9529" y="9510716"/>
            <a:ext cx="32645747" cy="1975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9527" y="29994227"/>
            <a:ext cx="8001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5863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2476" y="29994227"/>
            <a:ext cx="12159853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5863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4274" y="29994227"/>
            <a:ext cx="8001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5863" b="0"/>
            </a:lvl1pPr>
          </a:lstStyle>
          <a:p>
            <a:pPr>
              <a:defRPr/>
            </a:pPr>
            <a:fld id="{3288BF25-8EA1-41D0-B1F3-352926037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2pPr>
      <a:lvl3pPr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3pPr>
      <a:lvl4pPr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4pPr>
      <a:lvl5pPr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5pPr>
      <a:lvl6pPr marL="457188"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6pPr>
      <a:lvl7pPr marL="914375"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7pPr>
      <a:lvl8pPr marL="1371562"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8pPr>
      <a:lvl9pPr marL="1828748" algn="ctr" defTabSz="4387728" rtl="0" eaLnBrk="1" fontAlgn="base" hangingPunct="1">
        <a:spcBef>
          <a:spcPct val="0"/>
        </a:spcBef>
        <a:spcAft>
          <a:spcPct val="0"/>
        </a:spcAft>
        <a:defRPr sz="20998">
          <a:solidFill>
            <a:schemeClr val="tx2"/>
          </a:solidFill>
          <a:latin typeface="Times New Roman" pitchFamily="18" charset="0"/>
        </a:defRPr>
      </a:lvl9pPr>
    </p:titleStyle>
    <p:bodyStyle>
      <a:lvl1pPr marL="1647779" indent="-1647779" algn="l" defTabSz="4387728" rtl="0" eaLnBrk="1" fontAlgn="base" hangingPunct="1">
        <a:spcBef>
          <a:spcPct val="20000"/>
        </a:spcBef>
        <a:spcAft>
          <a:spcPct val="0"/>
        </a:spcAft>
        <a:buChar char="•"/>
        <a:defRPr sz="15300">
          <a:solidFill>
            <a:schemeClr val="tx1"/>
          </a:solidFill>
          <a:latin typeface="+mn-lt"/>
          <a:ea typeface="+mn-ea"/>
          <a:cs typeface="+mn-cs"/>
        </a:defRPr>
      </a:lvl1pPr>
      <a:lvl2pPr marL="3565427" indent="-1369974" algn="l" defTabSz="4387728" rtl="0" eaLnBrk="1" fontAlgn="base" hangingPunct="1">
        <a:spcBef>
          <a:spcPct val="20000"/>
        </a:spcBef>
        <a:spcAft>
          <a:spcPct val="0"/>
        </a:spcAft>
        <a:buChar char="–"/>
        <a:defRPr sz="13298">
          <a:solidFill>
            <a:schemeClr val="tx1"/>
          </a:solidFill>
          <a:latin typeface="+mn-lt"/>
        </a:defRPr>
      </a:lvl2pPr>
      <a:lvl3pPr marL="5486246" indent="-1098519" algn="l" defTabSz="4387728" rtl="0" eaLnBrk="1" fontAlgn="base" hangingPunct="1">
        <a:spcBef>
          <a:spcPct val="20000"/>
        </a:spcBef>
        <a:spcAft>
          <a:spcPct val="0"/>
        </a:spcAft>
        <a:buChar char="•"/>
        <a:defRPr sz="11600">
          <a:solidFill>
            <a:schemeClr val="tx1"/>
          </a:solidFill>
          <a:latin typeface="+mn-lt"/>
        </a:defRPr>
      </a:lvl3pPr>
      <a:lvl4pPr marL="7678524" indent="-1093758" algn="l" defTabSz="4387728" rtl="0" eaLnBrk="1" fontAlgn="base" hangingPunct="1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5563" indent="-1098519" algn="l" defTabSz="4387728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32750" indent="-1098519" algn="l" defTabSz="4387728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89936" indent="-1098519" algn="l" defTabSz="4387728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7124" indent="-1098519" algn="l" defTabSz="4387728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4311" indent="-1098519" algn="l" defTabSz="4387728" rtl="0" eaLnBrk="1" fontAlgn="base" hangingPunct="1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8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5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2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8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6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24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0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98" algn="l" defTabSz="91437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6976373" y="2862705"/>
            <a:ext cx="22497509" cy="1780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938" dirty="0">
                <a:latin typeface="Arial" panose="020B0604020202020204" pitchFamily="34" charset="0"/>
                <a:cs typeface="Arial" panose="020B0604020202020204" pitchFamily="34" charset="0"/>
              </a:rPr>
              <a:t>Enter </a:t>
            </a:r>
            <a:r>
              <a:rPr lang="en-US" sz="3938">
                <a:latin typeface="Arial" panose="020B0604020202020204" pitchFamily="34" charset="0"/>
                <a:cs typeface="Arial" panose="020B0604020202020204" pitchFamily="34" charset="0"/>
              </a:rPr>
              <a:t>authors here</a:t>
            </a:r>
            <a:endParaRPr lang="en-US" sz="393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938" dirty="0">
                <a:latin typeface="Arial" panose="020B0604020202020204" pitchFamily="34" charset="0"/>
                <a:cs typeface="Arial" panose="020B0604020202020204" pitchFamily="34" charset="0"/>
              </a:rPr>
              <a:t>Department of XXXXXXXXXX</a:t>
            </a:r>
          </a:p>
        </p:txBody>
      </p:sp>
      <p:sp>
        <p:nvSpPr>
          <p:cNvPr id="1029" name="Text Box 9"/>
          <p:cNvSpPr txBox="1">
            <a:spLocks noChangeArrowheads="1"/>
          </p:cNvSpPr>
          <p:nvPr/>
        </p:nvSpPr>
        <p:spPr bwMode="auto">
          <a:xfrm>
            <a:off x="821326" y="13885328"/>
            <a:ext cx="16828186" cy="577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99473" indent="-39947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/>
                <a:cs typeface="Arial"/>
              </a:rPr>
              <a:t>Sed </a:t>
            </a:r>
            <a:r>
              <a:rPr lang="en-US" sz="3150" b="0" dirty="0" err="1">
                <a:latin typeface="Arial"/>
                <a:cs typeface="Arial"/>
              </a:rPr>
              <a:t>ornare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justo</a:t>
            </a:r>
            <a:r>
              <a:rPr lang="en-US" sz="3150" b="0" dirty="0">
                <a:latin typeface="Arial"/>
                <a:cs typeface="Arial"/>
              </a:rPr>
              <a:t> vel dolor. Lorem ipsum dolor sit </a:t>
            </a:r>
            <a:r>
              <a:rPr lang="en-US" sz="3150" b="0" dirty="0" err="1">
                <a:latin typeface="Arial"/>
                <a:cs typeface="Arial"/>
              </a:rPr>
              <a:t>amet</a:t>
            </a:r>
            <a:r>
              <a:rPr lang="en-US" sz="3150" b="0" dirty="0">
                <a:latin typeface="Arial"/>
                <a:cs typeface="Arial"/>
              </a:rPr>
              <a:t>, </a:t>
            </a:r>
            <a:r>
              <a:rPr lang="en-US" sz="3150" b="0" dirty="0" err="1">
                <a:latin typeface="Arial"/>
                <a:cs typeface="Arial"/>
              </a:rPr>
              <a:t>consectetur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adipiscing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elit</a:t>
            </a:r>
            <a:r>
              <a:rPr lang="en-US" sz="3150" b="0" dirty="0">
                <a:latin typeface="Arial"/>
                <a:cs typeface="Arial"/>
              </a:rPr>
              <a:t>. Cras </a:t>
            </a:r>
            <a:r>
              <a:rPr lang="en-US" sz="3150" b="0" dirty="0" err="1">
                <a:latin typeface="Arial"/>
                <a:cs typeface="Arial"/>
              </a:rPr>
              <a:t>aliquet</a:t>
            </a:r>
            <a:r>
              <a:rPr lang="en-US" sz="3150" b="0" dirty="0">
                <a:latin typeface="Arial"/>
                <a:cs typeface="Arial"/>
              </a:rPr>
              <a:t> cursus </a:t>
            </a:r>
            <a:r>
              <a:rPr lang="en-US" sz="3150" b="0" dirty="0" err="1">
                <a:latin typeface="Arial"/>
                <a:cs typeface="Arial"/>
              </a:rPr>
              <a:t>risus</a:t>
            </a:r>
            <a:r>
              <a:rPr lang="en-US" sz="3150" b="0" dirty="0">
                <a:latin typeface="Arial"/>
                <a:cs typeface="Arial"/>
              </a:rPr>
              <a:t>. Donec </a:t>
            </a:r>
            <a:r>
              <a:rPr lang="en-US" sz="3150" b="0" dirty="0" err="1">
                <a:latin typeface="Arial"/>
                <a:cs typeface="Arial"/>
              </a:rPr>
              <a:t>varius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nulla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Quisque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leo</a:t>
            </a:r>
            <a:r>
              <a:rPr lang="en-US" sz="3150" b="0" dirty="0">
                <a:latin typeface="Arial"/>
                <a:cs typeface="Arial"/>
              </a:rPr>
              <a:t>. Duis </a:t>
            </a:r>
            <a:r>
              <a:rPr lang="en-US" sz="3150" b="0" dirty="0" err="1">
                <a:latin typeface="Arial"/>
                <a:cs typeface="Arial"/>
              </a:rPr>
              <a:t>sagittis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lobortis</a:t>
            </a:r>
            <a:r>
              <a:rPr lang="en-US" sz="3150" b="0" dirty="0">
                <a:latin typeface="Arial"/>
                <a:cs typeface="Arial"/>
              </a:rPr>
              <a:t> nisi.</a:t>
            </a:r>
          </a:p>
          <a:p>
            <a:pPr marL="399473" indent="-39947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auctor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vel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pede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Ut gravida.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99473" indent="-39947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/>
                <a:cs typeface="Arial"/>
              </a:rPr>
              <a:t>Sed </a:t>
            </a:r>
            <a:r>
              <a:rPr lang="en-US" sz="3150" b="0" dirty="0" err="1">
                <a:latin typeface="Arial"/>
                <a:cs typeface="Arial"/>
              </a:rPr>
              <a:t>accumsan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tincidunt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felis</a:t>
            </a:r>
            <a:r>
              <a:rPr lang="en-US" sz="3150" b="0" dirty="0">
                <a:latin typeface="Arial"/>
                <a:cs typeface="Arial"/>
              </a:rPr>
              <a:t>. Morbi </a:t>
            </a:r>
            <a:r>
              <a:rPr lang="en-US" sz="3150" b="0" dirty="0" err="1">
                <a:latin typeface="Arial"/>
                <a:cs typeface="Arial"/>
              </a:rPr>
              <a:t>vulputate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justo</a:t>
            </a:r>
            <a:r>
              <a:rPr lang="en-US" sz="3150" b="0" dirty="0">
                <a:latin typeface="Arial"/>
                <a:cs typeface="Arial"/>
              </a:rPr>
              <a:t> non </a:t>
            </a:r>
            <a:r>
              <a:rPr lang="en-US" sz="3150" b="0" dirty="0" err="1">
                <a:latin typeface="Arial"/>
                <a:cs typeface="Arial"/>
              </a:rPr>
              <a:t>arcu</a:t>
            </a:r>
            <a:r>
              <a:rPr lang="en-US" sz="3150" b="0" dirty="0">
                <a:latin typeface="Arial"/>
                <a:cs typeface="Arial"/>
              </a:rPr>
              <a:t>. Integer </a:t>
            </a:r>
            <a:r>
              <a:rPr lang="en-US" sz="3150" b="0" dirty="0" err="1">
                <a:latin typeface="Arial"/>
                <a:cs typeface="Arial"/>
              </a:rPr>
              <a:t>elit</a:t>
            </a:r>
            <a:r>
              <a:rPr lang="en-US" sz="3150" b="0" dirty="0">
                <a:latin typeface="Arial"/>
                <a:cs typeface="Arial"/>
              </a:rPr>
              <a:t>. Nunc </a:t>
            </a:r>
            <a:r>
              <a:rPr lang="en-US" sz="3150" b="0" dirty="0" err="1">
                <a:latin typeface="Arial"/>
                <a:cs typeface="Arial"/>
              </a:rPr>
              <a:t>congue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Phasellus</a:t>
            </a:r>
            <a:r>
              <a:rPr lang="en-US" sz="3150" b="0" dirty="0">
                <a:latin typeface="Arial"/>
                <a:cs typeface="Arial"/>
              </a:rPr>
              <a:t> in est. Donec </a:t>
            </a:r>
            <a:r>
              <a:rPr lang="en-US" sz="3150" b="0" dirty="0" err="1">
                <a:latin typeface="Arial"/>
                <a:cs typeface="Arial"/>
              </a:rPr>
              <a:t>malesuada</a:t>
            </a:r>
            <a:r>
              <a:rPr lang="en-US" sz="3150" b="0" dirty="0">
                <a:latin typeface="Arial"/>
                <a:cs typeface="Arial"/>
              </a:rPr>
              <a:t>. </a:t>
            </a:r>
          </a:p>
          <a:p>
            <a:pPr marL="399473" indent="-39947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/>
                <a:cs typeface="Arial"/>
              </a:rPr>
              <a:t>Morbi </a:t>
            </a:r>
            <a:r>
              <a:rPr lang="en-US" sz="3150" b="0" dirty="0" err="1">
                <a:latin typeface="Arial"/>
                <a:cs typeface="Arial"/>
              </a:rPr>
              <a:t>luctus</a:t>
            </a:r>
            <a:r>
              <a:rPr lang="en-US" sz="3150" b="0" dirty="0">
                <a:latin typeface="Arial"/>
                <a:cs typeface="Arial"/>
              </a:rPr>
              <a:t> dui </a:t>
            </a:r>
            <a:r>
              <a:rPr lang="en-US" sz="3150" b="0" dirty="0" err="1">
                <a:latin typeface="Arial"/>
                <a:cs typeface="Arial"/>
              </a:rPr>
              <a:t>nec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nibh</a:t>
            </a:r>
            <a:r>
              <a:rPr lang="en-US" sz="3150" b="0" dirty="0">
                <a:latin typeface="Arial"/>
                <a:cs typeface="Arial"/>
              </a:rPr>
              <a:t>. Nunc at </a:t>
            </a:r>
            <a:r>
              <a:rPr lang="en-US" sz="3150" b="0" dirty="0" err="1">
                <a:latin typeface="Arial"/>
                <a:cs typeface="Arial"/>
              </a:rPr>
              <a:t>tellus</a:t>
            </a:r>
            <a:r>
              <a:rPr lang="en-US" sz="3150" b="0" dirty="0">
                <a:latin typeface="Arial"/>
                <a:cs typeface="Arial"/>
              </a:rPr>
              <a:t> sit </a:t>
            </a:r>
            <a:r>
              <a:rPr lang="en-US" sz="3150" b="0" dirty="0" err="1">
                <a:latin typeface="Arial"/>
                <a:cs typeface="Arial"/>
              </a:rPr>
              <a:t>amet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nibh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rutrum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blandit</a:t>
            </a:r>
            <a:r>
              <a:rPr lang="en-US" sz="3150" b="0" dirty="0">
                <a:latin typeface="Arial"/>
                <a:cs typeface="Arial"/>
              </a:rPr>
              <a:t>. Vestibulum ante ipsum </a:t>
            </a:r>
            <a:r>
              <a:rPr lang="en-US" sz="3150" b="0" dirty="0" err="1">
                <a:latin typeface="Arial"/>
                <a:cs typeface="Arial"/>
              </a:rPr>
              <a:t>primis</a:t>
            </a:r>
            <a:r>
              <a:rPr lang="en-US" sz="3150" b="0" dirty="0">
                <a:latin typeface="Arial"/>
                <a:cs typeface="Arial"/>
              </a:rPr>
              <a:t> in </a:t>
            </a:r>
            <a:r>
              <a:rPr lang="en-US" sz="3150" b="0" dirty="0" err="1">
                <a:latin typeface="Arial"/>
                <a:cs typeface="Arial"/>
              </a:rPr>
              <a:t>faucibus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orci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luctus</a:t>
            </a:r>
            <a:r>
              <a:rPr lang="en-US" sz="3150" b="0" dirty="0">
                <a:latin typeface="Arial"/>
                <a:cs typeface="Arial"/>
              </a:rPr>
              <a:t> et </a:t>
            </a:r>
            <a:r>
              <a:rPr lang="en-US" sz="3150" b="0" dirty="0" err="1">
                <a:latin typeface="Arial"/>
                <a:cs typeface="Arial"/>
              </a:rPr>
              <a:t>ultrices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posuere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cubilia</a:t>
            </a:r>
            <a:r>
              <a:rPr lang="en-US" sz="3150" b="0" dirty="0">
                <a:latin typeface="Arial"/>
                <a:cs typeface="Arial"/>
              </a:rPr>
              <a:t> Curae; </a:t>
            </a:r>
            <a:r>
              <a:rPr lang="en-US" sz="3150" b="0" dirty="0" err="1">
                <a:latin typeface="Arial"/>
                <a:cs typeface="Arial"/>
              </a:rPr>
              <a:t>Suspendisse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scelerisque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arcu</a:t>
            </a:r>
            <a:r>
              <a:rPr lang="en-US" sz="3150" b="0" dirty="0">
                <a:latin typeface="Arial"/>
                <a:cs typeface="Arial"/>
              </a:rPr>
              <a:t> sit </a:t>
            </a:r>
            <a:r>
              <a:rPr lang="en-US" sz="3150" b="0" dirty="0" err="1">
                <a:latin typeface="Arial"/>
                <a:cs typeface="Arial"/>
              </a:rPr>
              <a:t>amet</a:t>
            </a:r>
            <a:r>
              <a:rPr lang="en-US" sz="3150" b="0" dirty="0">
                <a:latin typeface="Arial"/>
                <a:cs typeface="Arial"/>
              </a:rPr>
              <a:t> diam. Sed </a:t>
            </a:r>
            <a:r>
              <a:rPr lang="en-US" sz="3150" b="0" dirty="0" err="1">
                <a:latin typeface="Arial"/>
                <a:cs typeface="Arial"/>
              </a:rPr>
              <a:t>ornare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justo</a:t>
            </a:r>
            <a:r>
              <a:rPr lang="en-US" sz="3150" b="0" dirty="0">
                <a:latin typeface="Arial"/>
                <a:cs typeface="Arial"/>
              </a:rPr>
              <a:t> vel dolor. </a:t>
            </a:r>
            <a:endParaRPr lang="en-US" sz="31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3" name="Rectangle 51"/>
          <p:cNvSpPr>
            <a:spLocks noChangeArrowheads="1"/>
          </p:cNvSpPr>
          <p:nvPr/>
        </p:nvSpPr>
        <p:spPr bwMode="auto">
          <a:xfrm>
            <a:off x="1879048191" y="1883162991"/>
            <a:ext cx="1879047352" cy="1281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/>
          <a:p>
            <a:pPr algn="l" defTabSz="1976580">
              <a:lnSpc>
                <a:spcPct val="100000"/>
              </a:lnSpc>
              <a:spcBef>
                <a:spcPct val="0"/>
              </a:spcBef>
            </a:pPr>
            <a:r>
              <a:rPr lang="en-US" sz="6738" b="0"/>
              <a:t> </a:t>
            </a:r>
            <a:endParaRPr lang="en-US" sz="5163" b="0"/>
          </a:p>
        </p:txBody>
      </p:sp>
      <p:sp>
        <p:nvSpPr>
          <p:cNvPr id="1034" name="Text Box 69"/>
          <p:cNvSpPr txBox="1">
            <a:spLocks noChangeArrowheads="1"/>
          </p:cNvSpPr>
          <p:nvPr/>
        </p:nvSpPr>
        <p:spPr bwMode="auto">
          <a:xfrm>
            <a:off x="12916893" y="6718128"/>
            <a:ext cx="4394994" cy="64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4200"/>
          </a:p>
        </p:txBody>
      </p:sp>
      <p:sp>
        <p:nvSpPr>
          <p:cNvPr id="1036" name="Text Box 89"/>
          <p:cNvSpPr txBox="1">
            <a:spLocks noChangeArrowheads="1"/>
          </p:cNvSpPr>
          <p:nvPr/>
        </p:nvSpPr>
        <p:spPr bwMode="auto">
          <a:xfrm>
            <a:off x="16292314" y="-2156791"/>
            <a:ext cx="5528469" cy="71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4725"/>
          </a:p>
        </p:txBody>
      </p:sp>
      <p:sp>
        <p:nvSpPr>
          <p:cNvPr id="1039" name="Text Box 729"/>
          <p:cNvSpPr txBox="1">
            <a:spLocks noChangeArrowheads="1"/>
          </p:cNvSpPr>
          <p:nvPr/>
        </p:nvSpPr>
        <p:spPr bwMode="auto">
          <a:xfrm>
            <a:off x="13335001" y="7168185"/>
            <a:ext cx="2036366" cy="64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endParaRPr lang="en-US" sz="4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5C5C42-9A09-B447-AE08-CA48744D25FA}"/>
              </a:ext>
            </a:extLst>
          </p:cNvPr>
          <p:cNvSpPr txBox="1"/>
          <p:nvPr/>
        </p:nvSpPr>
        <p:spPr>
          <a:xfrm>
            <a:off x="18849276" y="1453142"/>
            <a:ext cx="18382701" cy="10093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800" dirty="0">
                <a:latin typeface="Arial"/>
                <a:cs typeface="Arial"/>
              </a:rPr>
              <a:t>TITLE </a:t>
            </a:r>
            <a:r>
              <a:rPr lang="en-US" sz="8800" err="1">
                <a:latin typeface="Arial"/>
                <a:cs typeface="Arial"/>
              </a:rPr>
              <a:t>TITLE</a:t>
            </a:r>
            <a:r>
              <a:rPr lang="en-US" sz="8800" dirty="0">
                <a:latin typeface="Arial"/>
                <a:cs typeface="Arial"/>
              </a:rPr>
              <a:t> </a:t>
            </a:r>
            <a:r>
              <a:rPr lang="en-US" sz="8800" err="1">
                <a:latin typeface="Arial"/>
                <a:cs typeface="Arial"/>
              </a:rPr>
              <a:t>TITLE</a:t>
            </a:r>
            <a:r>
              <a:rPr lang="en-US" sz="8800" dirty="0">
                <a:latin typeface="Arial"/>
                <a:cs typeface="Arial"/>
              </a:rPr>
              <a:t> </a:t>
            </a:r>
            <a:r>
              <a:rPr lang="en-US" sz="8800" err="1">
                <a:latin typeface="Arial"/>
                <a:cs typeface="Arial"/>
              </a:rPr>
              <a:t>TITLE</a:t>
            </a:r>
            <a:r>
              <a:rPr lang="en-US" sz="8800" dirty="0">
                <a:latin typeface="Arial"/>
                <a:cs typeface="Arial"/>
              </a:rPr>
              <a:t> </a:t>
            </a:r>
            <a:r>
              <a:rPr lang="en-US" sz="8800" err="1">
                <a:latin typeface="Arial"/>
                <a:cs typeface="Arial"/>
              </a:rPr>
              <a:t>TITLE</a:t>
            </a:r>
            <a:endParaRPr lang="en-US" sz="8800" dirty="0">
              <a:latin typeface="Arial"/>
              <a:cs typeface="Arial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481D22E-0E64-544D-A3C5-49A0A13E7AFB}"/>
              </a:ext>
            </a:extLst>
          </p:cNvPr>
          <p:cNvCxnSpPr>
            <a:cxnSpLocks/>
          </p:cNvCxnSpPr>
          <p:nvPr/>
        </p:nvCxnSpPr>
        <p:spPr bwMode="auto">
          <a:xfrm>
            <a:off x="49796101" y="-764178"/>
            <a:ext cx="9889471" cy="0"/>
          </a:xfrm>
          <a:prstGeom prst="line">
            <a:avLst/>
          </a:prstGeom>
          <a:noFill/>
          <a:ln w="9525" cap="flat" cmpd="sng" algn="ctr">
            <a:solidFill>
              <a:srgbClr val="E3B32B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 Box 6">
            <a:extLst>
              <a:ext uri="{FF2B5EF4-FFF2-40B4-BE49-F238E27FC236}">
                <a16:creationId xmlns:a16="http://schemas.microsoft.com/office/drawing/2014/main" id="{7AF14E4A-02CA-6147-ADFF-56DE4C709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327" y="4961887"/>
            <a:ext cx="16867241" cy="926716"/>
          </a:xfrm>
          <a:prstGeom prst="rect">
            <a:avLst/>
          </a:prstGeom>
          <a:solidFill>
            <a:srgbClr val="FFC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725">
                <a:latin typeface="Arial"/>
                <a:cs typeface="Arial"/>
              </a:rPr>
              <a:t>Introduction</a:t>
            </a:r>
            <a:endParaRPr lang="en-US" sz="472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807876A-D5A2-6F4F-8473-8368DDE2AB30}"/>
              </a:ext>
            </a:extLst>
          </p:cNvPr>
          <p:cNvSpPr txBox="1"/>
          <p:nvPr/>
        </p:nvSpPr>
        <p:spPr>
          <a:xfrm>
            <a:off x="25164363" y="12942563"/>
            <a:ext cx="7104523" cy="153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4725" dirty="0">
                <a:latin typeface="Arial" panose="020B0604020202020204" pitchFamily="34" charset="0"/>
                <a:cs typeface="Arial" panose="020B0604020202020204" pitchFamily="34" charset="0"/>
              </a:rPr>
              <a:t>CHART/DATA/VISUAL GOES HERE</a:t>
            </a:r>
          </a:p>
        </p:txBody>
      </p:sp>
      <p:sp>
        <p:nvSpPr>
          <p:cNvPr id="23" name="Text Box 6">
            <a:extLst>
              <a:ext uri="{FF2B5EF4-FFF2-40B4-BE49-F238E27FC236}">
                <a16:creationId xmlns:a16="http://schemas.microsoft.com/office/drawing/2014/main" id="{C67EB5D8-75F8-BC4B-A6C2-09C621844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72864" y="22676817"/>
            <a:ext cx="8036084" cy="926716"/>
          </a:xfrm>
          <a:prstGeom prst="rect">
            <a:avLst/>
          </a:prstGeom>
          <a:solidFill>
            <a:srgbClr val="FFC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725">
                <a:latin typeface="Arial"/>
                <a:cs typeface="Arial"/>
              </a:rPr>
              <a:t>References</a:t>
            </a:r>
            <a:endParaRPr lang="en-US" sz="472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9">
            <a:extLst>
              <a:ext uri="{FF2B5EF4-FFF2-40B4-BE49-F238E27FC236}">
                <a16:creationId xmlns:a16="http://schemas.microsoft.com/office/drawing/2014/main" id="{16FB265F-7195-C444-9D76-4467A5548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326" y="23972798"/>
            <a:ext cx="8429284" cy="647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cursus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auctor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nisi.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Sed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est.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at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Vestibulum ante ipsum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endParaRPr lang="en-US" sz="31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2150677E-4724-2848-96A5-6BA90012D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02691" y="22676819"/>
            <a:ext cx="8036084" cy="926716"/>
          </a:xfrm>
          <a:prstGeom prst="rect">
            <a:avLst/>
          </a:prstGeom>
          <a:solidFill>
            <a:srgbClr val="FFC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725">
                <a:latin typeface="Arial"/>
                <a:cs typeface="Arial"/>
              </a:rPr>
              <a:t>Acknowledgments</a:t>
            </a:r>
            <a:endParaRPr lang="en-US" sz="472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1DEDA6B1-94EA-7B49-A810-B35A05468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2601" y="23944446"/>
            <a:ext cx="8016911" cy="650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cursus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auctor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nisi.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Sed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est.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at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Vestibulum ante ipsum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endParaRPr lang="en-US" sz="31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7506C78-5E66-4D43-9FE1-B1EE83EB5118}"/>
              </a:ext>
            </a:extLst>
          </p:cNvPr>
          <p:cNvSpPr/>
          <p:nvPr/>
        </p:nvSpPr>
        <p:spPr bwMode="auto">
          <a:xfrm rot="5400000">
            <a:off x="5219786" y="18043951"/>
            <a:ext cx="26709562" cy="522114"/>
          </a:xfrm>
          <a:prstGeom prst="rect">
            <a:avLst/>
          </a:prstGeom>
          <a:noFill/>
          <a:ln w="9525" cap="flat" cmpd="sng" algn="ctr">
            <a:solidFill>
              <a:srgbClr val="FFC62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010" tIns="40005" rIns="80010" bIns="40005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1976580"/>
            <a:endParaRPr lang="en-US" sz="4200"/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09C38096-2437-B05C-1ACC-8A78DFF67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8532" y="23980980"/>
            <a:ext cx="8036084" cy="650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cursus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auctor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nisi.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Sed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est.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at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Vestibulum ante ipsum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endParaRPr lang="en-US" sz="31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7F43C7A4-D4FF-8AEC-EC20-BDF4C73D3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02691" y="23980980"/>
            <a:ext cx="8036084" cy="650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cursus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auctor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nisi.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Sed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est. Donec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00040" indent="-40004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Morbi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Nunc at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. Vestibulum ante ipsum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3150" b="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0" b="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endParaRPr lang="en-US" sz="31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296DA189-5C8D-63A7-8B4E-B5D5054F1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929" y="12620643"/>
            <a:ext cx="16838898" cy="926716"/>
          </a:xfrm>
          <a:prstGeom prst="rect">
            <a:avLst/>
          </a:prstGeom>
          <a:solidFill>
            <a:srgbClr val="FFC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725">
                <a:latin typeface="Arial"/>
                <a:cs typeface="Arial"/>
              </a:rPr>
              <a:t>Method</a:t>
            </a:r>
            <a:endParaRPr lang="en-US" sz="472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87C82E59-B3BC-77BF-E203-4A5458489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327" y="22676815"/>
            <a:ext cx="8036084" cy="926716"/>
          </a:xfrm>
          <a:prstGeom prst="rect">
            <a:avLst/>
          </a:prstGeom>
          <a:solidFill>
            <a:srgbClr val="FFC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725">
                <a:latin typeface="Arial"/>
                <a:cs typeface="Arial"/>
              </a:rPr>
              <a:t>Results</a:t>
            </a:r>
            <a:endParaRPr lang="en-US" sz="472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1DBCE218-DB00-E80C-752C-BA9BBEA61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2602" y="22676815"/>
            <a:ext cx="8036084" cy="926716"/>
          </a:xfrm>
          <a:prstGeom prst="rect">
            <a:avLst/>
          </a:prstGeom>
          <a:solidFill>
            <a:srgbClr val="FFC6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4725">
                <a:latin typeface="Arial"/>
                <a:cs typeface="Arial"/>
              </a:rPr>
              <a:t>Conclusion</a:t>
            </a:r>
            <a:endParaRPr lang="en-US" sz="472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5E610871-DF77-60DE-67B6-1C479CEE0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327" y="6254582"/>
            <a:ext cx="16813871" cy="2865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7665" tIns="98832" rIns="197665" bIns="98832" anchor="t">
            <a:spAutoFit/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99473" indent="-39947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>
                <a:latin typeface="Arial"/>
                <a:cs typeface="Arial"/>
              </a:rPr>
              <a:t>Sed </a:t>
            </a:r>
            <a:r>
              <a:rPr lang="en-US" sz="3150" b="0" dirty="0" err="1">
                <a:latin typeface="Arial"/>
                <a:cs typeface="Arial"/>
              </a:rPr>
              <a:t>ornare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justo</a:t>
            </a:r>
            <a:r>
              <a:rPr lang="en-US" sz="3150" b="0" dirty="0">
                <a:latin typeface="Arial"/>
                <a:cs typeface="Arial"/>
              </a:rPr>
              <a:t> vel dolor. Lorem ipsum dolor sit </a:t>
            </a:r>
            <a:r>
              <a:rPr lang="en-US" sz="3150" b="0" dirty="0" err="1">
                <a:latin typeface="Arial"/>
                <a:cs typeface="Arial"/>
              </a:rPr>
              <a:t>amet</a:t>
            </a:r>
            <a:r>
              <a:rPr lang="en-US" sz="3150" b="0" dirty="0">
                <a:latin typeface="Arial"/>
                <a:cs typeface="Arial"/>
              </a:rPr>
              <a:t>, </a:t>
            </a:r>
            <a:r>
              <a:rPr lang="en-US" sz="3150" b="0" dirty="0" err="1">
                <a:latin typeface="Arial"/>
                <a:cs typeface="Arial"/>
              </a:rPr>
              <a:t>consectetur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adipiscing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elit</a:t>
            </a:r>
            <a:r>
              <a:rPr lang="en-US" sz="3150" b="0" dirty="0">
                <a:latin typeface="Arial"/>
                <a:cs typeface="Arial"/>
              </a:rPr>
              <a:t>. Cras </a:t>
            </a:r>
            <a:r>
              <a:rPr lang="en-US" sz="3150" b="0" dirty="0" err="1">
                <a:latin typeface="Arial"/>
                <a:cs typeface="Arial"/>
              </a:rPr>
              <a:t>aliquet</a:t>
            </a:r>
            <a:r>
              <a:rPr lang="en-US" sz="3150" b="0" dirty="0">
                <a:latin typeface="Arial"/>
                <a:cs typeface="Arial"/>
              </a:rPr>
              <a:t> cursus </a:t>
            </a:r>
            <a:r>
              <a:rPr lang="en-US" sz="3150" b="0" dirty="0" err="1">
                <a:latin typeface="Arial"/>
                <a:cs typeface="Arial"/>
              </a:rPr>
              <a:t>risus</a:t>
            </a:r>
            <a:r>
              <a:rPr lang="en-US" sz="3150" b="0" dirty="0">
                <a:latin typeface="Arial"/>
                <a:cs typeface="Arial"/>
              </a:rPr>
              <a:t>. Donec </a:t>
            </a:r>
            <a:r>
              <a:rPr lang="en-US" sz="3150" b="0" dirty="0" err="1">
                <a:latin typeface="Arial"/>
                <a:cs typeface="Arial"/>
              </a:rPr>
              <a:t>varius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nulla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Quisque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leo</a:t>
            </a:r>
            <a:r>
              <a:rPr lang="en-US" sz="3150" b="0" dirty="0">
                <a:latin typeface="Arial"/>
                <a:cs typeface="Arial"/>
              </a:rPr>
              <a:t>. Duis </a:t>
            </a:r>
            <a:r>
              <a:rPr lang="en-US" sz="3150" b="0" dirty="0" err="1">
                <a:latin typeface="Arial"/>
                <a:cs typeface="Arial"/>
              </a:rPr>
              <a:t>sagittis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lobortis</a:t>
            </a:r>
            <a:r>
              <a:rPr lang="en-US" sz="3150" b="0" dirty="0">
                <a:latin typeface="Arial"/>
                <a:cs typeface="Arial"/>
              </a:rPr>
              <a:t> nisi.</a:t>
            </a:r>
          </a:p>
          <a:p>
            <a:pPr marL="399473" indent="-399473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150" b="0" dirty="0" err="1">
                <a:latin typeface="Arial"/>
                <a:cs typeface="Arial"/>
              </a:rPr>
              <a:t>Praesent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hendrerit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Vivamus</a:t>
            </a:r>
            <a:r>
              <a:rPr lang="en-US" sz="3150" b="0" dirty="0">
                <a:latin typeface="Arial"/>
                <a:cs typeface="Arial"/>
              </a:rPr>
              <a:t> pulvinar </a:t>
            </a:r>
            <a:r>
              <a:rPr lang="en-US" sz="3150" b="0" dirty="0" err="1">
                <a:latin typeface="Arial"/>
                <a:cs typeface="Arial"/>
              </a:rPr>
              <a:t>tellus</a:t>
            </a:r>
            <a:r>
              <a:rPr lang="en-US" sz="3150" b="0" dirty="0">
                <a:latin typeface="Arial"/>
                <a:cs typeface="Arial"/>
              </a:rPr>
              <a:t> a </a:t>
            </a:r>
            <a:r>
              <a:rPr lang="en-US" sz="3150" b="0" dirty="0" err="1">
                <a:latin typeface="Arial"/>
                <a:cs typeface="Arial"/>
              </a:rPr>
              <a:t>urna</a:t>
            </a:r>
            <a:r>
              <a:rPr lang="en-US" sz="3150" b="0" dirty="0">
                <a:latin typeface="Arial"/>
                <a:cs typeface="Arial"/>
              </a:rPr>
              <a:t> auctor </a:t>
            </a:r>
            <a:r>
              <a:rPr lang="en-US" sz="3150" b="0" dirty="0" err="1">
                <a:latin typeface="Arial"/>
                <a:cs typeface="Arial"/>
              </a:rPr>
              <a:t>scelerisque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Etiam</a:t>
            </a:r>
            <a:r>
              <a:rPr lang="en-US" sz="3150" b="0" dirty="0">
                <a:latin typeface="Arial"/>
                <a:cs typeface="Arial"/>
              </a:rPr>
              <a:t> vel </a:t>
            </a:r>
            <a:r>
              <a:rPr lang="en-US" sz="3150" b="0" dirty="0" err="1">
                <a:latin typeface="Arial"/>
                <a:cs typeface="Arial"/>
              </a:rPr>
              <a:t>mauris</a:t>
            </a:r>
            <a:r>
              <a:rPr lang="en-US" sz="3150" b="0" dirty="0">
                <a:latin typeface="Arial"/>
                <a:cs typeface="Arial"/>
              </a:rPr>
              <a:t> id </a:t>
            </a:r>
            <a:r>
              <a:rPr lang="en-US" sz="3150" b="0" dirty="0" err="1">
                <a:latin typeface="Arial"/>
                <a:cs typeface="Arial"/>
              </a:rPr>
              <a:t>pede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faucibus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consectetur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Aliquam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erat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volutpat</a:t>
            </a:r>
            <a:r>
              <a:rPr lang="en-US" sz="3150" b="0" dirty="0">
                <a:latin typeface="Arial"/>
                <a:cs typeface="Arial"/>
              </a:rPr>
              <a:t>. Ut gravida. Donec </a:t>
            </a:r>
            <a:r>
              <a:rPr lang="en-US" sz="3150" b="0" dirty="0" err="1">
                <a:latin typeface="Arial"/>
                <a:cs typeface="Arial"/>
              </a:rPr>
              <a:t>congue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nulla</a:t>
            </a:r>
            <a:r>
              <a:rPr lang="en-US" sz="3150" b="0" dirty="0">
                <a:latin typeface="Arial"/>
                <a:cs typeface="Arial"/>
              </a:rPr>
              <a:t> vitae </a:t>
            </a:r>
            <a:r>
              <a:rPr lang="en-US" sz="3150" b="0" dirty="0" err="1">
                <a:latin typeface="Arial"/>
                <a:cs typeface="Arial"/>
              </a:rPr>
              <a:t>lacus</a:t>
            </a:r>
            <a:r>
              <a:rPr lang="en-US" sz="3150" b="0" dirty="0">
                <a:latin typeface="Arial"/>
                <a:cs typeface="Arial"/>
              </a:rPr>
              <a:t>. </a:t>
            </a:r>
            <a:r>
              <a:rPr lang="en-US" sz="3150" b="0" dirty="0" err="1">
                <a:latin typeface="Arial"/>
                <a:cs typeface="Arial"/>
              </a:rPr>
              <a:t>Nullam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quis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urna</a:t>
            </a:r>
            <a:r>
              <a:rPr lang="en-US" sz="3150" b="0" dirty="0">
                <a:latin typeface="Arial"/>
                <a:cs typeface="Arial"/>
              </a:rPr>
              <a:t> et </a:t>
            </a:r>
            <a:r>
              <a:rPr lang="en-US" sz="3150" b="0" dirty="0" err="1">
                <a:latin typeface="Arial"/>
                <a:cs typeface="Arial"/>
              </a:rPr>
              <a:t>mauris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tincidunt</a:t>
            </a:r>
            <a:r>
              <a:rPr lang="en-US" sz="3150" b="0" dirty="0">
                <a:latin typeface="Arial"/>
                <a:cs typeface="Arial"/>
              </a:rPr>
              <a:t> </a:t>
            </a:r>
            <a:r>
              <a:rPr lang="en-US" sz="3150" b="0" dirty="0" err="1">
                <a:latin typeface="Arial"/>
                <a:cs typeface="Arial"/>
              </a:rPr>
              <a:t>blandit</a:t>
            </a:r>
            <a:r>
              <a:rPr lang="en-US" sz="3150" b="0" dirty="0">
                <a:latin typeface="Arial"/>
                <a:cs typeface="Arial"/>
              </a:rPr>
              <a:t>. </a:t>
            </a:r>
            <a:endParaRPr lang="en-US" sz="31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256E55-7D76-01D1-C587-0577DD0A3659}"/>
              </a:ext>
            </a:extLst>
          </p:cNvPr>
          <p:cNvSpPr/>
          <p:nvPr/>
        </p:nvSpPr>
        <p:spPr bwMode="auto">
          <a:xfrm rot="5400000">
            <a:off x="23964219" y="26848689"/>
            <a:ext cx="9022953" cy="607173"/>
          </a:xfrm>
          <a:prstGeom prst="rect">
            <a:avLst/>
          </a:prstGeom>
          <a:noFill/>
          <a:ln w="9525" cap="flat" cmpd="sng" algn="ctr">
            <a:solidFill>
              <a:srgbClr val="FFC62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010" tIns="40005" rIns="80010" bIns="40005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1976580"/>
            <a:endParaRPr lang="en-US" sz="4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56D918-60A0-3CFD-5BCC-A619FFA999BE}"/>
              </a:ext>
            </a:extLst>
          </p:cNvPr>
          <p:cNvSpPr/>
          <p:nvPr/>
        </p:nvSpPr>
        <p:spPr bwMode="auto">
          <a:xfrm rot="10800000">
            <a:off x="19233387" y="21472901"/>
            <a:ext cx="17977608" cy="663881"/>
          </a:xfrm>
          <a:prstGeom prst="rect">
            <a:avLst/>
          </a:prstGeom>
          <a:noFill/>
          <a:ln w="9525" cap="flat" cmpd="sng" algn="ctr">
            <a:solidFill>
              <a:srgbClr val="FFC62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010" tIns="40005" rIns="80010" bIns="40005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1976580"/>
            <a:endParaRPr lang="en-US" sz="4200"/>
          </a:p>
        </p:txBody>
      </p:sp>
      <p:pic>
        <p:nvPicPr>
          <p:cNvPr id="6" name="Picture 15" descr="A yellow and grey logo on a black background&#10;&#10;Description automatically generated">
            <a:extLst>
              <a:ext uri="{FF2B5EF4-FFF2-40B4-BE49-F238E27FC236}">
                <a16:creationId xmlns:a16="http://schemas.microsoft.com/office/drawing/2014/main" id="{4CC169DB-A3B1-F486-01C3-439CC6ECC3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068" r="-209" b="23257"/>
          <a:stretch/>
        </p:blipFill>
        <p:spPr>
          <a:xfrm>
            <a:off x="-281788" y="503299"/>
            <a:ext cx="13602618" cy="39496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2259013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2259013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CUR Poster Template 36x48" id="{0CC358E2-3C37-2F40-9A70-B24A64A60AA6}" vid="{3BB2964C-6EF2-244A-8844-07F47C7D6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0F0F216D7F944AA2B349E856D0EDB7" ma:contentTypeVersion="15" ma:contentTypeDescription="Create a new document." ma:contentTypeScope="" ma:versionID="477caacc83aa23ebe33382f71b0bffc9">
  <xsd:schema xmlns:xsd="http://www.w3.org/2001/XMLSchema" xmlns:xs="http://www.w3.org/2001/XMLSchema" xmlns:p="http://schemas.microsoft.com/office/2006/metadata/properties" xmlns:ns2="1cdef49e-8a46-4f60-85b1-ff76a54f0f3b" xmlns:ns3="93ca66e9-14da-46c7-9d1a-f717ce64c68a" targetNamespace="http://schemas.microsoft.com/office/2006/metadata/properties" ma:root="true" ma:fieldsID="aa3eb2c32253e7d38ee0679c07465670" ns2:_="" ns3:_="">
    <xsd:import namespace="1cdef49e-8a46-4f60-85b1-ff76a54f0f3b"/>
    <xsd:import namespace="93ca66e9-14da-46c7-9d1a-f717ce64c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ef49e-8a46-4f60-85b1-ff76a54f0f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6867a8-d3dd-450c-8722-94d742a2ad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ca66e9-14da-46c7-9d1a-f717ce64c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b576a8e-471e-45e2-b19a-277502d9b003}" ma:internalName="TaxCatchAll" ma:showField="CatchAllData" ma:web="93ca66e9-14da-46c7-9d1a-f717ce64c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cdef49e-8a46-4f60-85b1-ff76a54f0f3b">
      <Terms xmlns="http://schemas.microsoft.com/office/infopath/2007/PartnerControls"/>
    </lcf76f155ced4ddcb4097134ff3c332f>
    <TaxCatchAll xmlns="93ca66e9-14da-46c7-9d1a-f717ce64c68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4AF22D-20BD-414F-8DF2-646977F605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def49e-8a46-4f60-85b1-ff76a54f0f3b"/>
    <ds:schemaRef ds:uri="93ca66e9-14da-46c7-9d1a-f717ce64c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5471EF-55C7-4A11-9978-CB0E093A544C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93ca66e9-14da-46c7-9d1a-f717ce64c68a"/>
    <ds:schemaRef ds:uri="1cdef49e-8a46-4f60-85b1-ff76a54f0f3b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416DDC0-C91B-4238-965F-469BCCF0CB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546</Words>
  <Application>Microsoft Office PowerPoint</Application>
  <PresentationFormat>Custom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Christina Ujj</cp:lastModifiedBy>
  <cp:revision>111</cp:revision>
  <cp:lastPrinted>2019-03-20T19:53:15Z</cp:lastPrinted>
  <dcterms:created xsi:type="dcterms:W3CDTF">2019-02-04T20:33:55Z</dcterms:created>
  <dcterms:modified xsi:type="dcterms:W3CDTF">2023-12-22T18:24:00Z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0x010100350F0F216D7F944AA2B349E856D0EDB7</vt:lpwstr>
  </property>
  <property fmtid="{D5CDD505-2E9C-101B-9397-08002B2CF9AE}" pid="3" name="MediaServiceImageTags">
    <vt:lpwstr/>
  </property>
</Properties>
</file>