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Lst>
  <p:sldSz cx="32918400" cy="21945600"/>
  <p:notesSz cx="6858000" cy="9144000"/>
  <p:defaultTextStyle>
    <a:defPPr>
      <a:defRPr lang="en-US"/>
    </a:defPPr>
    <a:lvl1pPr algn="l" rtl="0" fontAlgn="base">
      <a:spcBef>
        <a:spcPct val="0"/>
      </a:spcBef>
      <a:spcAft>
        <a:spcPct val="0"/>
      </a:spcAft>
      <a:defRPr sz="6600" kern="1200">
        <a:solidFill>
          <a:schemeClr val="tx1"/>
        </a:solidFill>
        <a:latin typeface="Arial" pitchFamily="1" charset="0"/>
        <a:ea typeface="+mn-ea"/>
        <a:cs typeface="+mn-cs"/>
      </a:defRPr>
    </a:lvl1pPr>
    <a:lvl2pPr marL="326532" algn="l" rtl="0" fontAlgn="base">
      <a:spcBef>
        <a:spcPct val="0"/>
      </a:spcBef>
      <a:spcAft>
        <a:spcPct val="0"/>
      </a:spcAft>
      <a:defRPr sz="6600" kern="1200">
        <a:solidFill>
          <a:schemeClr val="tx1"/>
        </a:solidFill>
        <a:latin typeface="Arial" pitchFamily="1" charset="0"/>
        <a:ea typeface="+mn-ea"/>
        <a:cs typeface="+mn-cs"/>
      </a:defRPr>
    </a:lvl2pPr>
    <a:lvl3pPr marL="653064" algn="l" rtl="0" fontAlgn="base">
      <a:spcBef>
        <a:spcPct val="0"/>
      </a:spcBef>
      <a:spcAft>
        <a:spcPct val="0"/>
      </a:spcAft>
      <a:defRPr sz="6600" kern="1200">
        <a:solidFill>
          <a:schemeClr val="tx1"/>
        </a:solidFill>
        <a:latin typeface="Arial" pitchFamily="1" charset="0"/>
        <a:ea typeface="+mn-ea"/>
        <a:cs typeface="+mn-cs"/>
      </a:defRPr>
    </a:lvl3pPr>
    <a:lvl4pPr marL="979597" algn="l" rtl="0" fontAlgn="base">
      <a:spcBef>
        <a:spcPct val="0"/>
      </a:spcBef>
      <a:spcAft>
        <a:spcPct val="0"/>
      </a:spcAft>
      <a:defRPr sz="6600" kern="1200">
        <a:solidFill>
          <a:schemeClr val="tx1"/>
        </a:solidFill>
        <a:latin typeface="Arial" pitchFamily="1" charset="0"/>
        <a:ea typeface="+mn-ea"/>
        <a:cs typeface="+mn-cs"/>
      </a:defRPr>
    </a:lvl4pPr>
    <a:lvl5pPr marL="1306129" algn="l" rtl="0" fontAlgn="base">
      <a:spcBef>
        <a:spcPct val="0"/>
      </a:spcBef>
      <a:spcAft>
        <a:spcPct val="0"/>
      </a:spcAft>
      <a:defRPr sz="6600" kern="1200">
        <a:solidFill>
          <a:schemeClr val="tx1"/>
        </a:solidFill>
        <a:latin typeface="Arial" pitchFamily="1" charset="0"/>
        <a:ea typeface="+mn-ea"/>
        <a:cs typeface="+mn-cs"/>
      </a:defRPr>
    </a:lvl5pPr>
    <a:lvl6pPr marL="1632661" algn="l" defTabSz="326532" rtl="0" eaLnBrk="1" latinLnBrk="0" hangingPunct="1">
      <a:defRPr sz="6600" kern="1200">
        <a:solidFill>
          <a:schemeClr val="tx1"/>
        </a:solidFill>
        <a:latin typeface="Arial" pitchFamily="1" charset="0"/>
        <a:ea typeface="+mn-ea"/>
        <a:cs typeface="+mn-cs"/>
      </a:defRPr>
    </a:lvl6pPr>
    <a:lvl7pPr marL="1959193" algn="l" defTabSz="326532" rtl="0" eaLnBrk="1" latinLnBrk="0" hangingPunct="1">
      <a:defRPr sz="6600" kern="1200">
        <a:solidFill>
          <a:schemeClr val="tx1"/>
        </a:solidFill>
        <a:latin typeface="Arial" pitchFamily="1" charset="0"/>
        <a:ea typeface="+mn-ea"/>
        <a:cs typeface="+mn-cs"/>
      </a:defRPr>
    </a:lvl7pPr>
    <a:lvl8pPr marL="2285726" algn="l" defTabSz="326532" rtl="0" eaLnBrk="1" latinLnBrk="0" hangingPunct="1">
      <a:defRPr sz="6600" kern="1200">
        <a:solidFill>
          <a:schemeClr val="tx1"/>
        </a:solidFill>
        <a:latin typeface="Arial" pitchFamily="1" charset="0"/>
        <a:ea typeface="+mn-ea"/>
        <a:cs typeface="+mn-cs"/>
      </a:defRPr>
    </a:lvl8pPr>
    <a:lvl9pPr marL="2612258" algn="l" defTabSz="326532" rtl="0" eaLnBrk="1" latinLnBrk="0" hangingPunct="1">
      <a:defRPr sz="66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C52E"/>
    <a:srgbClr val="00FF2A"/>
    <a:srgbClr val="71B432"/>
    <a:srgbClr val="DE741C"/>
    <a:srgbClr val="E89147"/>
    <a:srgbClr val="FFFFFF"/>
    <a:srgbClr val="FB4F14"/>
    <a:srgbClr val="F8F8F8"/>
    <a:srgbClr val="FB7D15"/>
    <a:srgbClr val="F9B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4963" autoAdjust="0"/>
    <p:restoredTop sz="94660" autoAdjust="0"/>
  </p:normalViewPr>
  <p:slideViewPr>
    <p:cSldViewPr>
      <p:cViewPr varScale="1">
        <p:scale>
          <a:sx n="37" d="100"/>
          <a:sy n="37" d="100"/>
        </p:scale>
        <p:origin x="984" y="248"/>
      </p:cViewPr>
      <p:guideLst>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092" y="6817784"/>
            <a:ext cx="27980217" cy="4703233"/>
          </a:xfrm>
        </p:spPr>
        <p:txBody>
          <a:bodyPr/>
          <a:lstStyle/>
          <a:p>
            <a:r>
              <a:rPr lang="en-US"/>
              <a:t>Click to edit Master title style</a:t>
            </a:r>
          </a:p>
        </p:txBody>
      </p:sp>
      <p:sp>
        <p:nvSpPr>
          <p:cNvPr id="3" name="Subtitle 2"/>
          <p:cNvSpPr>
            <a:spLocks noGrp="1"/>
          </p:cNvSpPr>
          <p:nvPr>
            <p:ph type="subTitle" idx="1"/>
          </p:nvPr>
        </p:nvSpPr>
        <p:spPr>
          <a:xfrm>
            <a:off x="4938184" y="12435417"/>
            <a:ext cx="23042033" cy="5609167"/>
          </a:xfrm>
        </p:spPr>
        <p:txBody>
          <a:bodyPr/>
          <a:lstStyle>
            <a:lvl1pPr marL="0" indent="0" algn="ctr">
              <a:buNone/>
              <a:defRPr/>
            </a:lvl1pPr>
            <a:lvl2pPr marL="326532" indent="0" algn="ctr">
              <a:buNone/>
              <a:defRPr/>
            </a:lvl2pPr>
            <a:lvl3pPr marL="653064" indent="0" algn="ctr">
              <a:buNone/>
              <a:defRPr/>
            </a:lvl3pPr>
            <a:lvl4pPr marL="979597" indent="0" algn="ctr">
              <a:buNone/>
              <a:defRPr/>
            </a:lvl4pPr>
            <a:lvl5pPr marL="1306129" indent="0" algn="ctr">
              <a:buNone/>
              <a:defRPr/>
            </a:lvl5pPr>
            <a:lvl6pPr marL="1632661" indent="0" algn="ctr">
              <a:buNone/>
              <a:defRPr/>
            </a:lvl6pPr>
            <a:lvl7pPr marL="1959193" indent="0" algn="ctr">
              <a:buNone/>
              <a:defRPr/>
            </a:lvl7pPr>
            <a:lvl8pPr marL="2285726" indent="0" algn="ctr">
              <a:buNone/>
              <a:defRPr/>
            </a:lvl8pPr>
            <a:lvl9pPr marL="261225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0B59F7D-6D1F-3049-8793-374ADF58DCD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0D755C-B6CE-3D49-BF72-8EB86F8B734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8417"/>
            <a:ext cx="7406217" cy="1872509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708" y="878417"/>
            <a:ext cx="22119167" cy="187250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1B8988-5A21-4C4A-8C56-6F2E0BE1788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976A6A5-547F-EB48-A9B8-190FE95C5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296"/>
            <a:ext cx="27980217" cy="4358217"/>
          </a:xfrm>
        </p:spPr>
        <p:txBody>
          <a:bodyPr anchor="t"/>
          <a:lstStyle>
            <a:lvl1pPr algn="l">
              <a:defRPr sz="2900" b="1" cap="all"/>
            </a:lvl1pPr>
          </a:lstStyle>
          <a:p>
            <a:r>
              <a:rPr lang="en-US"/>
              <a:t>Click to edit Master title style</a:t>
            </a:r>
          </a:p>
        </p:txBody>
      </p:sp>
      <p:sp>
        <p:nvSpPr>
          <p:cNvPr id="3" name="Text Placeholder 2"/>
          <p:cNvSpPr>
            <a:spLocks noGrp="1"/>
          </p:cNvSpPr>
          <p:nvPr>
            <p:ph type="body" idx="1"/>
          </p:nvPr>
        </p:nvSpPr>
        <p:spPr>
          <a:xfrm>
            <a:off x="2600326" y="9301692"/>
            <a:ext cx="27980217" cy="4800600"/>
          </a:xfrm>
        </p:spPr>
        <p:txBody>
          <a:bodyPr anchor="b"/>
          <a:lstStyle>
            <a:lvl1pPr marL="0" indent="0">
              <a:buNone/>
              <a:defRPr sz="1400"/>
            </a:lvl1pPr>
            <a:lvl2pPr marL="326532" indent="0">
              <a:buNone/>
              <a:defRPr sz="1300"/>
            </a:lvl2pPr>
            <a:lvl3pPr marL="653064" indent="0">
              <a:buNone/>
              <a:defRPr sz="1100"/>
            </a:lvl3pPr>
            <a:lvl4pPr marL="979597" indent="0">
              <a:buNone/>
              <a:defRPr sz="1000"/>
            </a:lvl4pPr>
            <a:lvl5pPr marL="1306129" indent="0">
              <a:buNone/>
              <a:defRPr sz="1000"/>
            </a:lvl5pPr>
            <a:lvl6pPr marL="1632661" indent="0">
              <a:buNone/>
              <a:defRPr sz="1000"/>
            </a:lvl6pPr>
            <a:lvl7pPr marL="1959193" indent="0">
              <a:buNone/>
              <a:defRPr sz="1000"/>
            </a:lvl7pPr>
            <a:lvl8pPr marL="2285726" indent="0">
              <a:buNone/>
              <a:defRPr sz="1000"/>
            </a:lvl8pPr>
            <a:lvl9pPr marL="2612258" indent="0">
              <a:buNone/>
              <a:defRPr sz="10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C23523-52F7-7445-BCD3-4A59B0B27CE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711" y="5120217"/>
            <a:ext cx="14762691" cy="14483292"/>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0001" y="5120217"/>
            <a:ext cx="14762692" cy="14483292"/>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BF9E9C6-BEFB-0B44-9AE0-F190363C4DA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709" y="4912787"/>
            <a:ext cx="14544675" cy="2046817"/>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a:t>Click to edit Master text styles</a:t>
            </a:r>
          </a:p>
        </p:txBody>
      </p:sp>
      <p:sp>
        <p:nvSpPr>
          <p:cNvPr id="4" name="Content Placeholder 3"/>
          <p:cNvSpPr>
            <a:spLocks noGrp="1"/>
          </p:cNvSpPr>
          <p:nvPr>
            <p:ph sz="half" idx="2"/>
          </p:nvPr>
        </p:nvSpPr>
        <p:spPr>
          <a:xfrm>
            <a:off x="1645709" y="6959604"/>
            <a:ext cx="14544675" cy="12643909"/>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1668" y="4912787"/>
            <a:ext cx="14551025" cy="2046817"/>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a:t>Click to edit Master text styles</a:t>
            </a:r>
          </a:p>
        </p:txBody>
      </p:sp>
      <p:sp>
        <p:nvSpPr>
          <p:cNvPr id="6" name="Content Placeholder 5"/>
          <p:cNvSpPr>
            <a:spLocks noGrp="1"/>
          </p:cNvSpPr>
          <p:nvPr>
            <p:ph sz="quarter" idx="4"/>
          </p:nvPr>
        </p:nvSpPr>
        <p:spPr>
          <a:xfrm>
            <a:off x="16721668" y="6959604"/>
            <a:ext cx="14551025" cy="12643909"/>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0D8BE08-139A-9A4C-A82C-2ABE2398976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454AF72-0B27-084B-8A0E-897D3F3F95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0690F86-C5A4-4141-A98D-488CAF60A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709" y="874184"/>
            <a:ext cx="10829925" cy="3717925"/>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12870392" y="874184"/>
            <a:ext cx="18402300" cy="18729325"/>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709" y="4592109"/>
            <a:ext cx="10829925" cy="15011400"/>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523BB3B-8F12-3242-B1AD-3C812014306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659" y="15361713"/>
            <a:ext cx="19750617" cy="1813983"/>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6452659" y="1961096"/>
            <a:ext cx="19750617" cy="13166725"/>
          </a:xfrm>
        </p:spPr>
        <p:txBody>
          <a:bodyPr/>
          <a:lstStyle>
            <a:lvl1pPr marL="0" indent="0">
              <a:buNone/>
              <a:defRPr sz="2300"/>
            </a:lvl1pPr>
            <a:lvl2pPr marL="326532" indent="0">
              <a:buNone/>
              <a:defRPr sz="2000"/>
            </a:lvl2pPr>
            <a:lvl3pPr marL="653064" indent="0">
              <a:buNone/>
              <a:defRPr sz="1700"/>
            </a:lvl3pPr>
            <a:lvl4pPr marL="979597" indent="0">
              <a:buNone/>
              <a:defRPr sz="1400"/>
            </a:lvl4pPr>
            <a:lvl5pPr marL="1306129" indent="0">
              <a:buNone/>
              <a:defRPr sz="1400"/>
            </a:lvl5pPr>
            <a:lvl6pPr marL="1632661" indent="0">
              <a:buNone/>
              <a:defRPr sz="1400"/>
            </a:lvl6pPr>
            <a:lvl7pPr marL="1959193" indent="0">
              <a:buNone/>
              <a:defRPr sz="1400"/>
            </a:lvl7pPr>
            <a:lvl8pPr marL="2285726" indent="0">
              <a:buNone/>
              <a:defRPr sz="1400"/>
            </a:lvl8pPr>
            <a:lvl9pPr marL="2612258" indent="0">
              <a:buNone/>
              <a:defRPr sz="1400"/>
            </a:lvl9pPr>
          </a:lstStyle>
          <a:p>
            <a:pPr lvl="0"/>
            <a:r>
              <a:rPr lang="en-US" noProof="0"/>
              <a:t>Drag picture to placeholder or click icon to add</a:t>
            </a:r>
          </a:p>
        </p:txBody>
      </p:sp>
      <p:sp>
        <p:nvSpPr>
          <p:cNvPr id="4" name="Text Placeholder 3"/>
          <p:cNvSpPr>
            <a:spLocks noGrp="1"/>
          </p:cNvSpPr>
          <p:nvPr>
            <p:ph type="body" sz="half" idx="2"/>
          </p:nvPr>
        </p:nvSpPr>
        <p:spPr>
          <a:xfrm>
            <a:off x="6452659" y="17175696"/>
            <a:ext cx="19750617" cy="2574925"/>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BDFE37-C535-F041-8902-6E4A20CB51E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444" y="878417"/>
            <a:ext cx="29627513" cy="3657600"/>
          </a:xfrm>
          <a:prstGeom prst="rect">
            <a:avLst/>
          </a:prstGeom>
          <a:noFill/>
          <a:ln w="9525">
            <a:noFill/>
            <a:miter lim="800000"/>
            <a:headEnd/>
            <a:tailEnd/>
          </a:ln>
        </p:spPr>
        <p:txBody>
          <a:bodyPr vert="horz" wrap="square" lIns="335858" tIns="167929" rIns="335858" bIns="16792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645444" y="5120217"/>
            <a:ext cx="29627513" cy="14483292"/>
          </a:xfrm>
          <a:prstGeom prst="rect">
            <a:avLst/>
          </a:prstGeom>
          <a:noFill/>
          <a:ln w="9525">
            <a:noFill/>
            <a:miter lim="800000"/>
            <a:headEnd/>
            <a:tailEnd/>
          </a:ln>
        </p:spPr>
        <p:txBody>
          <a:bodyPr vert="horz" wrap="square" lIns="335858" tIns="167929" rIns="335858" bIns="16792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645444" y="19984509"/>
            <a:ext cx="7681913" cy="1524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defRPr sz="51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1246644" y="19984509"/>
            <a:ext cx="10425113" cy="1524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lgn="ctr">
              <a:defRPr sz="51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3591044" y="19984509"/>
            <a:ext cx="7681913" cy="1524000"/>
          </a:xfrm>
          <a:prstGeom prst="rect">
            <a:avLst/>
          </a:prstGeom>
          <a:noFill/>
          <a:ln w="9525">
            <a:noFill/>
            <a:miter lim="800000"/>
            <a:headEnd/>
            <a:tailEnd/>
          </a:ln>
          <a:effectLst/>
        </p:spPr>
        <p:txBody>
          <a:bodyPr vert="horz" wrap="square" lIns="335858" tIns="167929" rIns="335858" bIns="167929" numCol="1" anchor="t" anchorCtr="0" compatLnSpc="1">
            <a:prstTxWarp prst="textNoShape">
              <a:avLst/>
            </a:prstTxWarp>
          </a:bodyPr>
          <a:lstStyle>
            <a:lvl1pPr algn="r">
              <a:defRPr sz="5100"/>
            </a:lvl1pPr>
          </a:lstStyle>
          <a:p>
            <a:fld id="{57808770-F0AC-D345-8A8D-7BF6E39FAF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358293" rtl="0" eaLnBrk="1" fontAlgn="base" hangingPunct="1">
        <a:spcBef>
          <a:spcPct val="0"/>
        </a:spcBef>
        <a:spcAft>
          <a:spcPct val="0"/>
        </a:spcAft>
        <a:defRPr sz="16100">
          <a:solidFill>
            <a:schemeClr val="tx2"/>
          </a:solidFill>
          <a:latin typeface="+mj-lt"/>
          <a:ea typeface="+mj-ea"/>
          <a:cs typeface="+mj-cs"/>
        </a:defRPr>
      </a:lvl1pPr>
      <a:lvl2pPr algn="ctr" defTabSz="3358293" rtl="0" eaLnBrk="1" fontAlgn="base" hangingPunct="1">
        <a:spcBef>
          <a:spcPct val="0"/>
        </a:spcBef>
        <a:spcAft>
          <a:spcPct val="0"/>
        </a:spcAft>
        <a:defRPr sz="16100">
          <a:solidFill>
            <a:schemeClr val="tx2"/>
          </a:solidFill>
          <a:latin typeface="Arial" charset="0"/>
        </a:defRPr>
      </a:lvl2pPr>
      <a:lvl3pPr algn="ctr" defTabSz="3358293" rtl="0" eaLnBrk="1" fontAlgn="base" hangingPunct="1">
        <a:spcBef>
          <a:spcPct val="0"/>
        </a:spcBef>
        <a:spcAft>
          <a:spcPct val="0"/>
        </a:spcAft>
        <a:defRPr sz="16100">
          <a:solidFill>
            <a:schemeClr val="tx2"/>
          </a:solidFill>
          <a:latin typeface="Arial" charset="0"/>
        </a:defRPr>
      </a:lvl3pPr>
      <a:lvl4pPr algn="ctr" defTabSz="3358293" rtl="0" eaLnBrk="1" fontAlgn="base" hangingPunct="1">
        <a:spcBef>
          <a:spcPct val="0"/>
        </a:spcBef>
        <a:spcAft>
          <a:spcPct val="0"/>
        </a:spcAft>
        <a:defRPr sz="16100">
          <a:solidFill>
            <a:schemeClr val="tx2"/>
          </a:solidFill>
          <a:latin typeface="Arial" charset="0"/>
        </a:defRPr>
      </a:lvl4pPr>
      <a:lvl5pPr algn="ctr" defTabSz="3358293" rtl="0" eaLnBrk="1" fontAlgn="base" hangingPunct="1">
        <a:spcBef>
          <a:spcPct val="0"/>
        </a:spcBef>
        <a:spcAft>
          <a:spcPct val="0"/>
        </a:spcAft>
        <a:defRPr sz="16100">
          <a:solidFill>
            <a:schemeClr val="tx2"/>
          </a:solidFill>
          <a:latin typeface="Arial" charset="0"/>
        </a:defRPr>
      </a:lvl5pPr>
      <a:lvl6pPr marL="326532" algn="ctr" defTabSz="3358293" rtl="0" eaLnBrk="1" fontAlgn="base" hangingPunct="1">
        <a:spcBef>
          <a:spcPct val="0"/>
        </a:spcBef>
        <a:spcAft>
          <a:spcPct val="0"/>
        </a:spcAft>
        <a:defRPr sz="16100">
          <a:solidFill>
            <a:schemeClr val="tx2"/>
          </a:solidFill>
          <a:latin typeface="Arial" charset="0"/>
        </a:defRPr>
      </a:lvl6pPr>
      <a:lvl7pPr marL="653064" algn="ctr" defTabSz="3358293" rtl="0" eaLnBrk="1" fontAlgn="base" hangingPunct="1">
        <a:spcBef>
          <a:spcPct val="0"/>
        </a:spcBef>
        <a:spcAft>
          <a:spcPct val="0"/>
        </a:spcAft>
        <a:defRPr sz="16100">
          <a:solidFill>
            <a:schemeClr val="tx2"/>
          </a:solidFill>
          <a:latin typeface="Arial" charset="0"/>
        </a:defRPr>
      </a:lvl7pPr>
      <a:lvl8pPr marL="979597" algn="ctr" defTabSz="3358293" rtl="0" eaLnBrk="1" fontAlgn="base" hangingPunct="1">
        <a:spcBef>
          <a:spcPct val="0"/>
        </a:spcBef>
        <a:spcAft>
          <a:spcPct val="0"/>
        </a:spcAft>
        <a:defRPr sz="16100">
          <a:solidFill>
            <a:schemeClr val="tx2"/>
          </a:solidFill>
          <a:latin typeface="Arial" charset="0"/>
        </a:defRPr>
      </a:lvl8pPr>
      <a:lvl9pPr marL="1306129" algn="ctr" defTabSz="3358293" rtl="0" eaLnBrk="1" fontAlgn="base" hangingPunct="1">
        <a:spcBef>
          <a:spcPct val="0"/>
        </a:spcBef>
        <a:spcAft>
          <a:spcPct val="0"/>
        </a:spcAft>
        <a:defRPr sz="16100">
          <a:solidFill>
            <a:schemeClr val="tx2"/>
          </a:solidFill>
          <a:latin typeface="Arial" charset="0"/>
        </a:defRPr>
      </a:lvl9pPr>
    </p:titleStyle>
    <p:bodyStyle>
      <a:lvl1pPr marL="1259644" indent="-1259644" algn="l" defTabSz="3358293" rtl="0" eaLnBrk="1" fontAlgn="base" hangingPunct="1">
        <a:spcBef>
          <a:spcPct val="20000"/>
        </a:spcBef>
        <a:spcAft>
          <a:spcPct val="0"/>
        </a:spcAft>
        <a:buChar char="•"/>
        <a:defRPr sz="11800">
          <a:solidFill>
            <a:schemeClr val="tx1"/>
          </a:solidFill>
          <a:latin typeface="+mn-lt"/>
          <a:ea typeface="+mn-ea"/>
          <a:cs typeface="+mn-cs"/>
        </a:defRPr>
      </a:lvl1pPr>
      <a:lvl2pPr marL="2729039" indent="-1049892" algn="l" defTabSz="3358293" rtl="0" eaLnBrk="1" fontAlgn="base" hangingPunct="1">
        <a:spcBef>
          <a:spcPct val="20000"/>
        </a:spcBef>
        <a:spcAft>
          <a:spcPct val="0"/>
        </a:spcAft>
        <a:buChar char="–"/>
        <a:defRPr sz="10300">
          <a:solidFill>
            <a:schemeClr val="tx1"/>
          </a:solidFill>
          <a:latin typeface="+mn-lt"/>
          <a:ea typeface="ＭＳ Ｐゴシック" pitchFamily="1" charset="-128"/>
        </a:defRPr>
      </a:lvl2pPr>
      <a:lvl3pPr marL="4198434" indent="-840141" algn="l" defTabSz="3358293" rtl="0" eaLnBrk="1" fontAlgn="base" hangingPunct="1">
        <a:spcBef>
          <a:spcPct val="20000"/>
        </a:spcBef>
        <a:spcAft>
          <a:spcPct val="0"/>
        </a:spcAft>
        <a:buChar char="•"/>
        <a:defRPr sz="8800">
          <a:solidFill>
            <a:schemeClr val="tx1"/>
          </a:solidFill>
          <a:latin typeface="+mn-lt"/>
          <a:ea typeface="ＭＳ Ｐゴシック" pitchFamily="1" charset="-128"/>
        </a:defRPr>
      </a:lvl3pPr>
      <a:lvl4pPr marL="5877580" indent="-840141" algn="l" defTabSz="3358293" rtl="0" eaLnBrk="1" fontAlgn="base" hangingPunct="1">
        <a:spcBef>
          <a:spcPct val="20000"/>
        </a:spcBef>
        <a:spcAft>
          <a:spcPct val="0"/>
        </a:spcAft>
        <a:buChar char="–"/>
        <a:defRPr sz="7400">
          <a:solidFill>
            <a:schemeClr val="tx1"/>
          </a:solidFill>
          <a:latin typeface="+mn-lt"/>
          <a:ea typeface="ＭＳ Ｐゴシック" pitchFamily="1" charset="-128"/>
        </a:defRPr>
      </a:lvl4pPr>
      <a:lvl5pPr marL="7556727" indent="-839006" algn="l" defTabSz="3358293" rtl="0" eaLnBrk="1" fontAlgn="base" hangingPunct="1">
        <a:spcBef>
          <a:spcPct val="20000"/>
        </a:spcBef>
        <a:spcAft>
          <a:spcPct val="0"/>
        </a:spcAft>
        <a:buChar char="»"/>
        <a:defRPr sz="7400">
          <a:solidFill>
            <a:schemeClr val="tx1"/>
          </a:solidFill>
          <a:latin typeface="+mn-lt"/>
          <a:ea typeface="ＭＳ Ｐゴシック" pitchFamily="1" charset="-128"/>
        </a:defRPr>
      </a:lvl5pPr>
      <a:lvl6pPr marL="7883260" indent="-839006" algn="l" defTabSz="3358293" rtl="0" eaLnBrk="1" fontAlgn="base" hangingPunct="1">
        <a:spcBef>
          <a:spcPct val="20000"/>
        </a:spcBef>
        <a:spcAft>
          <a:spcPct val="0"/>
        </a:spcAft>
        <a:buChar char="»"/>
        <a:defRPr sz="7400">
          <a:solidFill>
            <a:schemeClr val="tx1"/>
          </a:solidFill>
          <a:latin typeface="+mn-lt"/>
        </a:defRPr>
      </a:lvl6pPr>
      <a:lvl7pPr marL="8209792" indent="-839006" algn="l" defTabSz="3358293" rtl="0" eaLnBrk="1" fontAlgn="base" hangingPunct="1">
        <a:spcBef>
          <a:spcPct val="20000"/>
        </a:spcBef>
        <a:spcAft>
          <a:spcPct val="0"/>
        </a:spcAft>
        <a:buChar char="»"/>
        <a:defRPr sz="7400">
          <a:solidFill>
            <a:schemeClr val="tx1"/>
          </a:solidFill>
          <a:latin typeface="+mn-lt"/>
        </a:defRPr>
      </a:lvl7pPr>
      <a:lvl8pPr marL="8536324" indent="-839006" algn="l" defTabSz="3358293" rtl="0" eaLnBrk="1" fontAlgn="base" hangingPunct="1">
        <a:spcBef>
          <a:spcPct val="20000"/>
        </a:spcBef>
        <a:spcAft>
          <a:spcPct val="0"/>
        </a:spcAft>
        <a:buChar char="»"/>
        <a:defRPr sz="7400">
          <a:solidFill>
            <a:schemeClr val="tx1"/>
          </a:solidFill>
          <a:latin typeface="+mn-lt"/>
        </a:defRPr>
      </a:lvl8pPr>
      <a:lvl9pPr marL="8862856" indent="-839006" algn="l" defTabSz="3358293" rtl="0" eaLnBrk="1" fontAlgn="base" hangingPunct="1">
        <a:spcBef>
          <a:spcPct val="20000"/>
        </a:spcBef>
        <a:spcAft>
          <a:spcPct val="0"/>
        </a:spcAft>
        <a:buChar char="»"/>
        <a:defRPr sz="7400">
          <a:solidFill>
            <a:schemeClr val="tx1"/>
          </a:solidFill>
          <a:latin typeface="+mn-lt"/>
        </a:defRPr>
      </a:lvl9pPr>
    </p:bodyStyle>
    <p:otherStyle>
      <a:defPPr>
        <a:defRPr lang="en-US"/>
      </a:defPPr>
      <a:lvl1pPr marL="0" algn="l" defTabSz="653064" rtl="0" eaLnBrk="1" latinLnBrk="0" hangingPunct="1">
        <a:defRPr sz="1300" kern="1200">
          <a:solidFill>
            <a:schemeClr val="tx1"/>
          </a:solidFill>
          <a:latin typeface="+mn-lt"/>
          <a:ea typeface="+mn-ea"/>
          <a:cs typeface="+mn-cs"/>
        </a:defRPr>
      </a:lvl1pPr>
      <a:lvl2pPr marL="326532" algn="l" defTabSz="653064" rtl="0" eaLnBrk="1" latinLnBrk="0" hangingPunct="1">
        <a:defRPr sz="1300" kern="1200">
          <a:solidFill>
            <a:schemeClr val="tx1"/>
          </a:solidFill>
          <a:latin typeface="+mn-lt"/>
          <a:ea typeface="+mn-ea"/>
          <a:cs typeface="+mn-cs"/>
        </a:defRPr>
      </a:lvl2pPr>
      <a:lvl3pPr marL="653064" algn="l" defTabSz="653064" rtl="0" eaLnBrk="1" latinLnBrk="0" hangingPunct="1">
        <a:defRPr sz="1300" kern="1200">
          <a:solidFill>
            <a:schemeClr val="tx1"/>
          </a:solidFill>
          <a:latin typeface="+mn-lt"/>
          <a:ea typeface="+mn-ea"/>
          <a:cs typeface="+mn-cs"/>
        </a:defRPr>
      </a:lvl3pPr>
      <a:lvl4pPr marL="979597" algn="l" defTabSz="653064" rtl="0" eaLnBrk="1" latinLnBrk="0" hangingPunct="1">
        <a:defRPr sz="1300" kern="1200">
          <a:solidFill>
            <a:schemeClr val="tx1"/>
          </a:solidFill>
          <a:latin typeface="+mn-lt"/>
          <a:ea typeface="+mn-ea"/>
          <a:cs typeface="+mn-cs"/>
        </a:defRPr>
      </a:lvl4pPr>
      <a:lvl5pPr marL="1306129" algn="l" defTabSz="653064" rtl="0" eaLnBrk="1" latinLnBrk="0" hangingPunct="1">
        <a:defRPr sz="1300" kern="1200">
          <a:solidFill>
            <a:schemeClr val="tx1"/>
          </a:solidFill>
          <a:latin typeface="+mn-lt"/>
          <a:ea typeface="+mn-ea"/>
          <a:cs typeface="+mn-cs"/>
        </a:defRPr>
      </a:lvl5pPr>
      <a:lvl6pPr marL="1632661" algn="l" defTabSz="653064" rtl="0" eaLnBrk="1" latinLnBrk="0" hangingPunct="1">
        <a:defRPr sz="1300" kern="1200">
          <a:solidFill>
            <a:schemeClr val="tx1"/>
          </a:solidFill>
          <a:latin typeface="+mn-lt"/>
          <a:ea typeface="+mn-ea"/>
          <a:cs typeface="+mn-cs"/>
        </a:defRPr>
      </a:lvl6pPr>
      <a:lvl7pPr marL="1959193" algn="l" defTabSz="653064" rtl="0" eaLnBrk="1" latinLnBrk="0" hangingPunct="1">
        <a:defRPr sz="1300" kern="1200">
          <a:solidFill>
            <a:schemeClr val="tx1"/>
          </a:solidFill>
          <a:latin typeface="+mn-lt"/>
          <a:ea typeface="+mn-ea"/>
          <a:cs typeface="+mn-cs"/>
        </a:defRPr>
      </a:lvl7pPr>
      <a:lvl8pPr marL="2285726" algn="l" defTabSz="653064" rtl="0" eaLnBrk="1" latinLnBrk="0" hangingPunct="1">
        <a:defRPr sz="1300" kern="1200">
          <a:solidFill>
            <a:schemeClr val="tx1"/>
          </a:solidFill>
          <a:latin typeface="+mn-lt"/>
          <a:ea typeface="+mn-ea"/>
          <a:cs typeface="+mn-cs"/>
        </a:defRPr>
      </a:lvl8pPr>
      <a:lvl9pPr marL="2612258" algn="l" defTabSz="65306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a:xfrm>
            <a:off x="4354421" y="1357885"/>
            <a:ext cx="19454935" cy="2435823"/>
          </a:xfrm>
          <a:prstGeom prst="rect">
            <a:avLst/>
          </a:prstGeom>
        </p:spPr>
        <p:txBody>
          <a:bodyPr wrap="square" lIns="65306" tIns="32653" rIns="65306" bIns="32653">
            <a:prstTxWarp prst="textNoShape">
              <a:avLst/>
            </a:prstTxWarp>
            <a:spAutoFit/>
          </a:bodyPr>
          <a:lstStyle/>
          <a:p>
            <a:pPr algn="ctr"/>
            <a:r>
              <a:rPr lang="en-US" b="1" dirty="0">
                <a:latin typeface="Arial Black" panose="020B0A04020102020204" pitchFamily="34" charset="0"/>
                <a:ea typeface="Times New Roman" pitchFamily="1" charset="0"/>
                <a:cs typeface="Palatino"/>
              </a:rPr>
              <a:t>Title Goes Here (66pt., Arial Black)</a:t>
            </a:r>
          </a:p>
          <a:p>
            <a:pPr algn="ctr"/>
            <a:r>
              <a:rPr lang="en-US" sz="4400" b="1" dirty="0">
                <a:latin typeface="+mn-lt"/>
                <a:ea typeface="Times New Roman" pitchFamily="1" charset="0"/>
                <a:cs typeface="Gill Sans"/>
              </a:rPr>
              <a:t>Authors’ Names – Arial (Bold), 44 pt.</a:t>
            </a:r>
          </a:p>
          <a:p>
            <a:pPr algn="ctr"/>
            <a:r>
              <a:rPr lang="en-US" sz="4400" b="1" dirty="0">
                <a:latin typeface="+mn-lt"/>
                <a:ea typeface="Times New Roman" pitchFamily="1" charset="0"/>
                <a:cs typeface="Gill Sans"/>
              </a:rPr>
              <a:t>Department or college</a:t>
            </a:r>
          </a:p>
        </p:txBody>
      </p:sp>
      <p:sp>
        <p:nvSpPr>
          <p:cNvPr id="2053" name="Text Box 92"/>
          <p:cNvSpPr txBox="1">
            <a:spLocks noChangeArrowheads="1"/>
          </p:cNvSpPr>
          <p:nvPr/>
        </p:nvSpPr>
        <p:spPr bwMode="auto">
          <a:xfrm>
            <a:off x="966788" y="5029200"/>
            <a:ext cx="7068741" cy="660400"/>
          </a:xfrm>
          <a:prstGeom prst="rect">
            <a:avLst/>
          </a:prstGeom>
          <a:solidFill>
            <a:srgbClr val="FEC52E"/>
          </a:solidFill>
          <a:ln w="9525">
            <a:noFill/>
            <a:miter lim="800000"/>
            <a:headEnd/>
            <a:tailEnd/>
          </a:ln>
        </p:spPr>
        <p:txBody>
          <a:bodyPr lIns="65306" tIns="32653" rIns="65306" bIns="32653" anchor="ctr">
            <a:prstTxWarp prst="textNoShape">
              <a:avLst/>
            </a:prstTxWarp>
          </a:bodyPr>
          <a:lstStyle/>
          <a:p>
            <a:pPr algn="ctr" defTabSz="3358293">
              <a:spcBef>
                <a:spcPct val="50000"/>
              </a:spcBef>
            </a:pPr>
            <a:r>
              <a:rPr lang="en-US" sz="4000" b="1" dirty="0">
                <a:latin typeface="+mn-lt"/>
                <a:ea typeface="Times New Roman" pitchFamily="1" charset="0"/>
                <a:cs typeface="Gill Sans"/>
              </a:rPr>
              <a:t>Arial (Bold) 40pt. font</a:t>
            </a:r>
          </a:p>
        </p:txBody>
      </p:sp>
      <p:sp>
        <p:nvSpPr>
          <p:cNvPr id="2054" name="Text Box 93"/>
          <p:cNvSpPr txBox="1">
            <a:spLocks noChangeArrowheads="1"/>
          </p:cNvSpPr>
          <p:nvPr/>
        </p:nvSpPr>
        <p:spPr bwMode="auto">
          <a:xfrm>
            <a:off x="966788" y="5992284"/>
            <a:ext cx="7068741" cy="8028516"/>
          </a:xfrm>
          <a:prstGeom prst="rect">
            <a:avLst/>
          </a:prstGeom>
          <a:noFill/>
          <a:ln w="9525">
            <a:noFill/>
            <a:miter lim="800000"/>
            <a:headEnd/>
            <a:tailEnd/>
          </a:ln>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 Your text goes here. </a:t>
            </a:r>
            <a:endParaRPr lang="en-US" sz="2400" dirty="0">
              <a:latin typeface="+mn-lt"/>
              <a:ea typeface="Tahoma" pitchFamily="1" charset="0"/>
              <a:cs typeface="Tahoma" pitchFamily="1" charset="0"/>
            </a:endParaRPr>
          </a:p>
        </p:txBody>
      </p:sp>
      <p:sp>
        <p:nvSpPr>
          <p:cNvPr id="2055" name="Text Box 94"/>
          <p:cNvSpPr txBox="1">
            <a:spLocks noChangeArrowheads="1"/>
          </p:cNvSpPr>
          <p:nvPr/>
        </p:nvSpPr>
        <p:spPr bwMode="auto">
          <a:xfrm>
            <a:off x="966788" y="14149917"/>
            <a:ext cx="7068741" cy="660400"/>
          </a:xfrm>
          <a:prstGeom prst="rect">
            <a:avLst/>
          </a:prstGeom>
          <a:solidFill>
            <a:srgbClr val="FEC52E"/>
          </a:solidFill>
          <a:ln w="9525">
            <a:noFill/>
            <a:miter lim="800000"/>
            <a:headEnd/>
            <a:tailEnd/>
          </a:ln>
        </p:spPr>
        <p:txBody>
          <a:bodyPr lIns="65306" tIns="32653" rIns="65306" bIns="32653" anchor="ctr">
            <a:prstTxWarp prst="textNoShape">
              <a:avLst/>
            </a:prstTxWarp>
          </a:bodyPr>
          <a:lstStyle/>
          <a:p>
            <a:pPr algn="ctr" defTabSz="3358293">
              <a:spcBef>
                <a:spcPct val="50000"/>
              </a:spcBef>
            </a:pPr>
            <a:r>
              <a:rPr lang="en-US" sz="4000" b="1" dirty="0">
                <a:latin typeface="+mn-lt"/>
                <a:ea typeface="Times New Roman" pitchFamily="1" charset="0"/>
                <a:cs typeface="Gill Sans"/>
              </a:rPr>
              <a:t>TITLE 1</a:t>
            </a:r>
          </a:p>
        </p:txBody>
      </p:sp>
      <p:sp>
        <p:nvSpPr>
          <p:cNvPr id="2056" name="Text Box 95"/>
          <p:cNvSpPr txBox="1">
            <a:spLocks noChangeArrowheads="1"/>
          </p:cNvSpPr>
          <p:nvPr/>
        </p:nvSpPr>
        <p:spPr bwMode="auto">
          <a:xfrm>
            <a:off x="966788" y="15074902"/>
            <a:ext cx="7068741" cy="5512814"/>
          </a:xfrm>
          <a:prstGeom prst="rect">
            <a:avLst/>
          </a:prstGeom>
          <a:noFill/>
          <a:ln w="9525">
            <a:noFill/>
            <a:miter lim="800000"/>
            <a:headEnd/>
            <a:tailEnd/>
          </a:ln>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p:txBody>
      </p:sp>
      <p:sp>
        <p:nvSpPr>
          <p:cNvPr id="2057" name="Text Box 80"/>
          <p:cNvSpPr txBox="1">
            <a:spLocks noChangeArrowheads="1"/>
          </p:cNvSpPr>
          <p:nvPr/>
        </p:nvSpPr>
        <p:spPr bwMode="auto">
          <a:xfrm>
            <a:off x="8974931" y="5029200"/>
            <a:ext cx="7071122" cy="660400"/>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n-lt"/>
                <a:ea typeface="Times New Roman" pitchFamily="1" charset="0"/>
                <a:cs typeface="Gill Sans"/>
              </a:rPr>
              <a:t>TITLE 2</a:t>
            </a:r>
          </a:p>
        </p:txBody>
      </p:sp>
      <p:sp>
        <p:nvSpPr>
          <p:cNvPr id="2058" name="Text Box 81"/>
          <p:cNvSpPr txBox="1">
            <a:spLocks noChangeArrowheads="1"/>
          </p:cNvSpPr>
          <p:nvPr/>
        </p:nvSpPr>
        <p:spPr bwMode="auto">
          <a:xfrm>
            <a:off x="8909712" y="5992284"/>
            <a:ext cx="7071122" cy="3071283"/>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Your text goes here. Insert your text here.</a:t>
            </a:r>
          </a:p>
          <a:p>
            <a:pPr defTabSz="3358293">
              <a:spcBef>
                <a:spcPct val="50000"/>
              </a:spcBef>
            </a:pPr>
            <a:endParaRPr lang="en-US" sz="2400" dirty="0">
              <a:latin typeface="+mn-lt"/>
              <a:ea typeface="Tahoma" pitchFamily="1" charset="0"/>
              <a:cs typeface="Gill Sans"/>
            </a:endParaRPr>
          </a:p>
        </p:txBody>
      </p:sp>
      <p:sp>
        <p:nvSpPr>
          <p:cNvPr id="2060" name="Text Box 83"/>
          <p:cNvSpPr txBox="1">
            <a:spLocks noChangeArrowheads="1"/>
          </p:cNvSpPr>
          <p:nvPr/>
        </p:nvSpPr>
        <p:spPr bwMode="auto">
          <a:xfrm>
            <a:off x="8951119" y="10185727"/>
            <a:ext cx="7071122" cy="3225474"/>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a:t>
            </a:r>
          </a:p>
        </p:txBody>
      </p:sp>
      <p:sp>
        <p:nvSpPr>
          <p:cNvPr id="2062" name="Text Box 85"/>
          <p:cNvSpPr txBox="1">
            <a:spLocks noChangeArrowheads="1"/>
          </p:cNvSpPr>
          <p:nvPr/>
        </p:nvSpPr>
        <p:spPr bwMode="auto">
          <a:xfrm>
            <a:off x="24922163" y="9262564"/>
            <a:ext cx="7071122" cy="4301036"/>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endParaRPr lang="en-US" sz="2400" dirty="0">
              <a:latin typeface="+mn-lt"/>
              <a:ea typeface="Tahoma" pitchFamily="1" charset="0"/>
              <a:cs typeface="Tahoma" pitchFamily="1" charset="0"/>
            </a:endParaRPr>
          </a:p>
        </p:txBody>
      </p:sp>
      <p:sp>
        <p:nvSpPr>
          <p:cNvPr id="2063" name="Text Box 86"/>
          <p:cNvSpPr txBox="1">
            <a:spLocks noChangeArrowheads="1"/>
          </p:cNvSpPr>
          <p:nvPr/>
        </p:nvSpPr>
        <p:spPr bwMode="auto">
          <a:xfrm>
            <a:off x="24922163" y="13953575"/>
            <a:ext cx="7071122" cy="799084"/>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n-lt"/>
                <a:ea typeface="Times New Roman" pitchFamily="1" charset="0"/>
                <a:cs typeface="Gill Sans"/>
              </a:rPr>
              <a:t>REFERENCES</a:t>
            </a:r>
          </a:p>
        </p:txBody>
      </p:sp>
      <p:sp>
        <p:nvSpPr>
          <p:cNvPr id="2064" name="Text Box 87"/>
          <p:cNvSpPr txBox="1">
            <a:spLocks noChangeArrowheads="1"/>
          </p:cNvSpPr>
          <p:nvPr/>
        </p:nvSpPr>
        <p:spPr bwMode="auto">
          <a:xfrm>
            <a:off x="24922163" y="15093950"/>
            <a:ext cx="7071122" cy="5861050"/>
          </a:xfrm>
          <a:prstGeom prst="rect">
            <a:avLst/>
          </a:prstGeom>
          <a:noFill/>
          <a:ln w="9525">
            <a:noFill/>
            <a:miter lim="800000"/>
            <a:headEnd/>
            <a:tailEnd/>
          </a:ln>
          <a:effectLst/>
        </p:spPr>
        <p:txBody>
          <a:bodyPr lIns="65306" tIns="32653" rIns="65306" bIns="32653">
            <a:prstTxWarp prst="textNoShape">
              <a:avLst/>
            </a:prstTxWarp>
          </a:bodyPr>
          <a:lstStyle/>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font size. Remember, you can change your font size to fit your data. This template is only to get you.</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Remember, you can change your font size to fit your data.</a:t>
            </a:r>
          </a:p>
          <a:p>
            <a:pPr marL="457200" indent="-457200" defTabSz="3358293">
              <a:spcBef>
                <a:spcPct val="50000"/>
              </a:spcBef>
              <a:buFont typeface="+mj-lt"/>
              <a:buAutoNum type="arabicPeriod"/>
            </a:pPr>
            <a:r>
              <a:rPr lang="en-US" sz="2400" dirty="0">
                <a:latin typeface="+mn-lt"/>
                <a:ea typeface="Tahoma" pitchFamily="1" charset="0"/>
                <a:cs typeface="Gill Sans"/>
              </a:rPr>
              <a:t>Arial (regular) font at a 24 pt. . font size. Remember, you can change your font size to fit your data.</a:t>
            </a:r>
          </a:p>
        </p:txBody>
      </p:sp>
      <p:sp>
        <p:nvSpPr>
          <p:cNvPr id="2066" name="Text Box 89"/>
          <p:cNvSpPr txBox="1">
            <a:spLocks noChangeArrowheads="1"/>
          </p:cNvSpPr>
          <p:nvPr/>
        </p:nvSpPr>
        <p:spPr bwMode="auto">
          <a:xfrm>
            <a:off x="16937831" y="5992284"/>
            <a:ext cx="7068741" cy="6625167"/>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a:t>
            </a:r>
            <a:endParaRPr lang="en-US" sz="2400" dirty="0">
              <a:latin typeface="+mn-lt"/>
              <a:ea typeface="Tahoma" pitchFamily="1" charset="0"/>
              <a:cs typeface="Tahoma" pitchFamily="1" charset="0"/>
            </a:endParaRPr>
          </a:p>
        </p:txBody>
      </p:sp>
      <p:sp>
        <p:nvSpPr>
          <p:cNvPr id="2068" name="Text Box 91"/>
          <p:cNvSpPr txBox="1">
            <a:spLocks noChangeArrowheads="1"/>
          </p:cNvSpPr>
          <p:nvPr/>
        </p:nvSpPr>
        <p:spPr bwMode="auto">
          <a:xfrm>
            <a:off x="16937831" y="14331949"/>
            <a:ext cx="7068741" cy="6379285"/>
          </a:xfrm>
          <a:prstGeom prst="rect">
            <a:avLst/>
          </a:prstGeom>
          <a:noFill/>
          <a:ln w="9525">
            <a:noFill/>
            <a:miter lim="800000"/>
            <a:headEnd/>
            <a:tailEnd/>
          </a:ln>
          <a:effectLst/>
        </p:spPr>
        <p:txBody>
          <a:bodyPr lIns="65306" tIns="32653" rIns="65306" bIns="32653">
            <a:prstTxWarp prst="textNoShape">
              <a:avLst/>
            </a:prstTxWarp>
          </a:bodyPr>
          <a:lstStyle/>
          <a:p>
            <a:pPr defTabSz="3358293">
              <a:spcBef>
                <a:spcPct val="50000"/>
              </a:spcBef>
            </a:pPr>
            <a:r>
              <a:rPr lang="en-US" sz="2400" dirty="0">
                <a:latin typeface="+mn-lt"/>
                <a:ea typeface="Tahoma" pitchFamily="1" charset="0"/>
                <a:cs typeface="Gill Sans"/>
              </a:rPr>
              <a:t>Arial (regular) font at a 24 pt. . font size.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a:t>
            </a:r>
          </a:p>
          <a:p>
            <a:pPr defTabSz="3358293">
              <a:spcBef>
                <a:spcPct val="50000"/>
              </a:spcBef>
            </a:pPr>
            <a:r>
              <a:rPr lang="en-US" sz="2400" dirty="0">
                <a:latin typeface="+mn-lt"/>
                <a:ea typeface="Tahoma" pitchFamily="1" charset="0"/>
                <a:cs typeface="Gill Sans"/>
              </a:rPr>
              <a:t>Your text goes here. Insert your text here. Remember, you can change your font size to fit your data. This template is only to get you started and can be changed to suit your unique needs. Your text goes here. Insert your text here. Remember, you can change your font size to fit your data. </a:t>
            </a:r>
            <a:endParaRPr lang="en-US" sz="2400" dirty="0">
              <a:latin typeface="+mn-lt"/>
              <a:ea typeface="Tahoma" pitchFamily="1" charset="0"/>
              <a:cs typeface="Tahoma" pitchFamily="1" charset="0"/>
            </a:endParaRPr>
          </a:p>
        </p:txBody>
      </p:sp>
      <p:sp>
        <p:nvSpPr>
          <p:cNvPr id="2069" name="Text Box 26"/>
          <p:cNvSpPr txBox="1">
            <a:spLocks noChangeArrowheads="1"/>
          </p:cNvSpPr>
          <p:nvPr/>
        </p:nvSpPr>
        <p:spPr bwMode="auto">
          <a:xfrm>
            <a:off x="966788" y="20955000"/>
            <a:ext cx="10325100" cy="496831"/>
          </a:xfrm>
          <a:prstGeom prst="rect">
            <a:avLst/>
          </a:prstGeom>
          <a:noFill/>
          <a:ln w="9525">
            <a:noFill/>
            <a:miter lim="800000"/>
            <a:headEnd/>
            <a:tailEnd/>
          </a:ln>
        </p:spPr>
        <p:txBody>
          <a:bodyPr wrap="square" lIns="65306" tIns="32653" rIns="65306" bIns="32653">
            <a:prstTxWarp prst="textNoShape">
              <a:avLst/>
            </a:prstTxWarp>
            <a:spAutoFit/>
          </a:bodyPr>
          <a:lstStyle/>
          <a:p>
            <a:pPr defTabSz="3358293">
              <a:spcBef>
                <a:spcPct val="50000"/>
              </a:spcBef>
            </a:pPr>
            <a:r>
              <a:rPr lang="en-US" sz="2800" i="1" dirty="0">
                <a:latin typeface="Gill Sans"/>
                <a:ea typeface="Arial" pitchFamily="1" charset="0"/>
                <a:cs typeface="Gill Sans"/>
              </a:rPr>
              <a:t>Disclosures / Grants / Acknowledgements / </a:t>
            </a:r>
            <a:r>
              <a:rPr lang="en-US" sz="2800" i="1" dirty="0">
                <a:latin typeface="+mn-lt"/>
                <a:ea typeface="Arial" pitchFamily="1" charset="0"/>
                <a:cs typeface="Gill Sans"/>
              </a:rPr>
              <a:t>Arial </a:t>
            </a:r>
            <a:r>
              <a:rPr lang="en-US" sz="2800" i="1" dirty="0">
                <a:latin typeface="Gill Sans"/>
                <a:ea typeface="Arial" pitchFamily="1" charset="0"/>
                <a:cs typeface="Gill Sans"/>
              </a:rPr>
              <a:t>(regular) 28pt</a:t>
            </a:r>
          </a:p>
        </p:txBody>
      </p:sp>
      <p:graphicFrame>
        <p:nvGraphicFramePr>
          <p:cNvPr id="2070" name="Chart 48"/>
          <p:cNvGraphicFramePr>
            <a:graphicFrameLocks/>
          </p:cNvGraphicFramePr>
          <p:nvPr>
            <p:extLst>
              <p:ext uri="{D42A27DB-BD31-4B8C-83A1-F6EECF244321}">
                <p14:modId xmlns:p14="http://schemas.microsoft.com/office/powerpoint/2010/main" val="3894002604"/>
              </p:ext>
            </p:extLst>
          </p:nvPr>
        </p:nvGraphicFramePr>
        <p:xfrm>
          <a:off x="8263998" y="13852058"/>
          <a:ext cx="6094412" cy="3618909"/>
        </p:xfrm>
        <a:graphic>
          <a:graphicData uri="http://schemas.openxmlformats.org/presentationml/2006/ole">
            <mc:AlternateContent xmlns:mc="http://schemas.openxmlformats.org/markup-compatibility/2006">
              <mc:Choice xmlns:v="urn:schemas-microsoft-com:vml" Requires="v">
                <p:oleObj name="Worksheet" r:id="rId2" imgW="5740400" imgH="3835400" progId="Excel.Sheet.8">
                  <p:embed/>
                </p:oleObj>
              </mc:Choice>
              <mc:Fallback>
                <p:oleObj name="Worksheet" r:id="rId2" imgW="5740400" imgH="3835400" progId="Excel.Sheet.8">
                  <p:embed/>
                  <p:pic>
                    <p:nvPicPr>
                      <p:cNvPr id="0" name="Chart 4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3998" y="13852058"/>
                        <a:ext cx="6094412" cy="3618909"/>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71" name="Chart 49"/>
          <p:cNvGraphicFramePr>
            <a:graphicFrameLocks/>
          </p:cNvGraphicFramePr>
          <p:nvPr>
            <p:extLst>
              <p:ext uri="{D42A27DB-BD31-4B8C-83A1-F6EECF244321}">
                <p14:modId xmlns:p14="http://schemas.microsoft.com/office/powerpoint/2010/main" val="2054862554"/>
              </p:ext>
            </p:extLst>
          </p:nvPr>
        </p:nvGraphicFramePr>
        <p:xfrm>
          <a:off x="10121529" y="17092327"/>
          <a:ext cx="6457372" cy="3618908"/>
        </p:xfrm>
        <a:graphic>
          <a:graphicData uri="http://schemas.openxmlformats.org/presentationml/2006/ole">
            <mc:AlternateContent xmlns:mc="http://schemas.openxmlformats.org/markup-compatibility/2006">
              <mc:Choice xmlns:v="urn:schemas-microsoft-com:vml" Requires="v">
                <p:oleObj r:id="rId4" imgW="6950042" imgH="4383404" progId="Excel.Sheet.8">
                  <p:embed/>
                </p:oleObj>
              </mc:Choice>
              <mc:Fallback>
                <p:oleObj r:id="rId4" imgW="6950042" imgH="4383404" progId="Excel.Sheet.8">
                  <p:embed/>
                  <p:pic>
                    <p:nvPicPr>
                      <p:cNvPr id="0" name="Chart 49"/>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121529" y="17092327"/>
                        <a:ext cx="6457372" cy="361890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2402029591"/>
              </p:ext>
            </p:extLst>
          </p:nvPr>
        </p:nvGraphicFramePr>
        <p:xfrm>
          <a:off x="24978412" y="5992284"/>
          <a:ext cx="6524625" cy="2368142"/>
        </p:xfrm>
        <a:graphic>
          <a:graphicData uri="http://schemas.openxmlformats.org/drawingml/2006/table">
            <a:tbl>
              <a:tblPr/>
              <a:tblGrid>
                <a:gridCol w="3262313">
                  <a:extLst>
                    <a:ext uri="{9D8B030D-6E8A-4147-A177-3AD203B41FA5}">
                      <a16:colId xmlns:a16="http://schemas.microsoft.com/office/drawing/2014/main" val="20000"/>
                    </a:ext>
                  </a:extLst>
                </a:gridCol>
                <a:gridCol w="3262312">
                  <a:extLst>
                    <a:ext uri="{9D8B030D-6E8A-4147-A177-3AD203B41FA5}">
                      <a16:colId xmlns:a16="http://schemas.microsoft.com/office/drawing/2014/main" val="20001"/>
                    </a:ext>
                  </a:extLst>
                </a:gridCol>
              </a:tblGrid>
              <a:tr h="8741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dirty="0">
                          <a:ln>
                            <a:noFill/>
                          </a:ln>
                          <a:solidFill>
                            <a:schemeClr val="tx1"/>
                          </a:solidFill>
                          <a:effectLst/>
                          <a:latin typeface="Arial" pitchFamily="1" charset="0"/>
                        </a:rPr>
                        <a:t>Sample Text1</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1" i="0" u="none" strike="noStrike" cap="none" normalizeH="0" baseline="0">
                          <a:ln>
                            <a:noFill/>
                          </a:ln>
                          <a:solidFill>
                            <a:schemeClr val="tx1"/>
                          </a:solidFill>
                          <a:effectLst/>
                          <a:latin typeface="Arial" pitchFamily="1" charset="0"/>
                        </a:rPr>
                        <a:t>Sample Text1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700" b="1" i="0" u="none" strike="noStrike" cap="none" normalizeH="0" baseline="0">
                        <a:ln>
                          <a:noFill/>
                        </a:ln>
                        <a:solidFill>
                          <a:schemeClr val="tx1"/>
                        </a:solidFill>
                        <a:effectLst/>
                        <a:latin typeface="Arial" pitchFamily="1" charset="0"/>
                      </a:endParaRP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9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1</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Yes</a:t>
                      </a:r>
                    </a:p>
                  </a:txBody>
                  <a:tcPr marL="68573" marR="68573" marT="30484" marB="30484"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1">
                        <a:alpha val="20000"/>
                      </a:schemeClr>
                    </a:solidFill>
                  </a:tcPr>
                </a:tc>
                <a:extLst>
                  <a:ext uri="{0D108BD9-81ED-4DB2-BD59-A6C34878D82A}">
                    <a16:rowId xmlns:a16="http://schemas.microsoft.com/office/drawing/2014/main" val="10001"/>
                  </a:ext>
                </a:extLst>
              </a:tr>
              <a:tr h="5058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2</a:t>
                      </a:r>
                    </a:p>
                  </a:txBody>
                  <a:tcPr marL="68573" marR="68573" marT="30484" marB="30484"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a:ln>
                            <a:noFill/>
                          </a:ln>
                          <a:solidFill>
                            <a:schemeClr val="tx1"/>
                          </a:solidFill>
                          <a:effectLst/>
                          <a:latin typeface="Arial" pitchFamily="1" charset="0"/>
                        </a:rPr>
                        <a:t>No</a:t>
                      </a:r>
                    </a:p>
                  </a:txBody>
                  <a:tcPr marL="68573" marR="68573" marT="30484" marB="30484"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58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Item 3</a:t>
                      </a:r>
                    </a:p>
                  </a:txBody>
                  <a:tcPr marL="68573" marR="68573" marT="30484" marB="3048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700" b="0" i="0" u="none" strike="noStrike" cap="none" normalizeH="0" baseline="0" dirty="0">
                          <a:ln>
                            <a:noFill/>
                          </a:ln>
                          <a:solidFill>
                            <a:schemeClr val="tx1"/>
                          </a:solidFill>
                          <a:effectLst/>
                          <a:latin typeface="Arial" pitchFamily="1" charset="0"/>
                        </a:rPr>
                        <a:t>No</a:t>
                      </a:r>
                    </a:p>
                  </a:txBody>
                  <a:tcPr marL="68573" marR="68573" marT="30484" marB="30484"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1">
                        <a:alpha val="20000"/>
                      </a:schemeClr>
                    </a:solidFill>
                  </a:tcPr>
                </a:tc>
                <a:extLst>
                  <a:ext uri="{0D108BD9-81ED-4DB2-BD59-A6C34878D82A}">
                    <a16:rowId xmlns:a16="http://schemas.microsoft.com/office/drawing/2014/main" val="10003"/>
                  </a:ext>
                </a:extLst>
              </a:tr>
            </a:tbl>
          </a:graphicData>
        </a:graphic>
      </p:graphicFrame>
      <p:pic>
        <p:nvPicPr>
          <p:cNvPr id="26" name="Picture 25"/>
          <p:cNvPicPr>
            <a:picLocks noChangeAspect="1"/>
          </p:cNvPicPr>
          <p:nvPr/>
        </p:nvPicPr>
        <p:blipFill>
          <a:blip r:embed="rId6">
            <a:extLst>
              <a:ext uri="{28A0092B-C50C-407E-A947-70E740481C1C}">
                <a14:useLocalDpi xmlns:a14="http://schemas.microsoft.com/office/drawing/2010/main" val="0"/>
              </a:ext>
            </a:extLst>
          </a:blip>
          <a:srcRect/>
          <a:stretch/>
        </p:blipFill>
        <p:spPr>
          <a:xfrm>
            <a:off x="23809356" y="1644274"/>
            <a:ext cx="7693681" cy="1863044"/>
          </a:xfrm>
          <a:prstGeom prst="rect">
            <a:avLst/>
          </a:prstGeom>
        </p:spPr>
      </p:pic>
      <p:pic>
        <p:nvPicPr>
          <p:cNvPr id="2" name="Picture 1">
            <a:extLst>
              <a:ext uri="{FF2B5EF4-FFF2-40B4-BE49-F238E27FC236}">
                <a16:creationId xmlns:a16="http://schemas.microsoft.com/office/drawing/2014/main" id="{7F0E7783-3C70-75F5-AFCC-9591F63B438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972146" y="918257"/>
            <a:ext cx="3382275" cy="3315078"/>
          </a:xfrm>
          <a:prstGeom prst="rect">
            <a:avLst/>
          </a:prstGeom>
        </p:spPr>
      </p:pic>
      <p:sp>
        <p:nvSpPr>
          <p:cNvPr id="3" name="Text Box 80">
            <a:extLst>
              <a:ext uri="{FF2B5EF4-FFF2-40B4-BE49-F238E27FC236}">
                <a16:creationId xmlns:a16="http://schemas.microsoft.com/office/drawing/2014/main" id="{41050C96-F487-BADB-0906-533A830A7570}"/>
              </a:ext>
            </a:extLst>
          </p:cNvPr>
          <p:cNvSpPr txBox="1">
            <a:spLocks noChangeArrowheads="1"/>
          </p:cNvSpPr>
          <p:nvPr/>
        </p:nvSpPr>
        <p:spPr bwMode="auto">
          <a:xfrm>
            <a:off x="16937831" y="5029200"/>
            <a:ext cx="7071122" cy="660400"/>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n-lt"/>
                <a:ea typeface="Times New Roman" pitchFamily="1" charset="0"/>
                <a:cs typeface="Gill Sans"/>
              </a:rPr>
              <a:t>TITLE 4</a:t>
            </a:r>
          </a:p>
        </p:txBody>
      </p:sp>
      <p:sp>
        <p:nvSpPr>
          <p:cNvPr id="4" name="Text Box 80">
            <a:extLst>
              <a:ext uri="{FF2B5EF4-FFF2-40B4-BE49-F238E27FC236}">
                <a16:creationId xmlns:a16="http://schemas.microsoft.com/office/drawing/2014/main" id="{DBA05F78-FF08-6EB3-0499-E45A90C1FD7D}"/>
              </a:ext>
            </a:extLst>
          </p:cNvPr>
          <p:cNvSpPr txBox="1">
            <a:spLocks noChangeArrowheads="1"/>
          </p:cNvSpPr>
          <p:nvPr/>
        </p:nvSpPr>
        <p:spPr bwMode="auto">
          <a:xfrm>
            <a:off x="24431915" y="5054600"/>
            <a:ext cx="7071122" cy="660400"/>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n-lt"/>
                <a:ea typeface="Times New Roman" pitchFamily="1" charset="0"/>
                <a:cs typeface="Gill Sans"/>
              </a:rPr>
              <a:t>TITLE 6</a:t>
            </a:r>
          </a:p>
        </p:txBody>
      </p:sp>
      <p:sp>
        <p:nvSpPr>
          <p:cNvPr id="5" name="Text Box 80">
            <a:extLst>
              <a:ext uri="{FF2B5EF4-FFF2-40B4-BE49-F238E27FC236}">
                <a16:creationId xmlns:a16="http://schemas.microsoft.com/office/drawing/2014/main" id="{B7BAC50B-5FEC-0223-C2AB-6C1A499C3DC4}"/>
              </a:ext>
            </a:extLst>
          </p:cNvPr>
          <p:cNvSpPr txBox="1">
            <a:spLocks noChangeArrowheads="1"/>
          </p:cNvSpPr>
          <p:nvPr/>
        </p:nvSpPr>
        <p:spPr bwMode="auto">
          <a:xfrm>
            <a:off x="16937831" y="13436600"/>
            <a:ext cx="7071122" cy="660400"/>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n-lt"/>
                <a:ea typeface="Times New Roman" pitchFamily="1" charset="0"/>
                <a:cs typeface="Gill Sans"/>
              </a:rPr>
              <a:t>TITLE 5</a:t>
            </a:r>
          </a:p>
        </p:txBody>
      </p:sp>
      <p:sp>
        <p:nvSpPr>
          <p:cNvPr id="6" name="Text Box 80">
            <a:extLst>
              <a:ext uri="{FF2B5EF4-FFF2-40B4-BE49-F238E27FC236}">
                <a16:creationId xmlns:a16="http://schemas.microsoft.com/office/drawing/2014/main" id="{21085BDD-65B9-5780-A9E0-9B214ED27E69}"/>
              </a:ext>
            </a:extLst>
          </p:cNvPr>
          <p:cNvSpPr txBox="1">
            <a:spLocks noChangeArrowheads="1"/>
          </p:cNvSpPr>
          <p:nvPr/>
        </p:nvSpPr>
        <p:spPr bwMode="auto">
          <a:xfrm>
            <a:off x="9007078" y="9220200"/>
            <a:ext cx="7071122" cy="660400"/>
          </a:xfrm>
          <a:prstGeom prst="rect">
            <a:avLst/>
          </a:prstGeom>
          <a:solidFill>
            <a:srgbClr val="FEC52E"/>
          </a:solidFill>
          <a:ln w="9525">
            <a:noFill/>
            <a:miter lim="800000"/>
            <a:headEnd/>
            <a:tailEnd/>
          </a:ln>
          <a:effectLst/>
        </p:spPr>
        <p:txBody>
          <a:bodyPr lIns="65306" tIns="32653" rIns="65306" bIns="32653" anchor="ctr">
            <a:prstTxWarp prst="textNoShape">
              <a:avLst/>
            </a:prstTxWarp>
          </a:bodyPr>
          <a:lstStyle/>
          <a:p>
            <a:pPr algn="ctr" defTabSz="3358293">
              <a:spcBef>
                <a:spcPct val="50000"/>
              </a:spcBef>
            </a:pPr>
            <a:r>
              <a:rPr lang="en-US" sz="4000" b="1" dirty="0">
                <a:latin typeface="+mn-lt"/>
                <a:ea typeface="Times New Roman" pitchFamily="1" charset="0"/>
                <a:cs typeface="Gill Sans"/>
              </a:rPr>
              <a:t>TITLE 3</a:t>
            </a:r>
          </a:p>
        </p:txBody>
      </p:sp>
    </p:spTree>
  </p:cSld>
  <p:clrMapOvr>
    <a:masterClrMapping/>
  </p:clrMapOvr>
</p:sld>
</file>

<file path=ppt/theme/theme1.xml><?xml version="1.0" encoding="utf-8"?>
<a:theme xmlns:a="http://schemas.openxmlformats.org/drawingml/2006/main" name="csm-template-24x36-horiz-2017">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676B63F4B52841A9954E57962004E7" ma:contentTypeVersion="15" ma:contentTypeDescription="Create a new document." ma:contentTypeScope="" ma:versionID="a724b794ab69794960a7b23e26e1185b">
  <xsd:schema xmlns:xsd="http://www.w3.org/2001/XMLSchema" xmlns:xs="http://www.w3.org/2001/XMLSchema" xmlns:p="http://schemas.microsoft.com/office/2006/metadata/properties" xmlns:ns2="0abee857-922d-472e-bee4-50e0c766772d" xmlns:ns3="3681f7a2-623b-46c9-8ce7-ccadcfed3496" targetNamespace="http://schemas.microsoft.com/office/2006/metadata/properties" ma:root="true" ma:fieldsID="b2020e8db708c5dded8a95efd9ed4ec2" ns2:_="" ns3:_="">
    <xsd:import namespace="0abee857-922d-472e-bee4-50e0c766772d"/>
    <xsd:import namespace="3681f7a2-623b-46c9-8ce7-ccadcfed349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bee857-922d-472e-bee4-50e0c7667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6867a8-d3dd-450c-8722-94d742a2adf8"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81f7a2-623b-46c9-8ce7-ccadcfed349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3575f15-c725-4280-b09e-49282f17e972}" ma:internalName="TaxCatchAll" ma:showField="CatchAllData" ma:web="3681f7a2-623b-46c9-8ce7-ccadcfed349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abee857-922d-472e-bee4-50e0c766772d">
      <Terms xmlns="http://schemas.microsoft.com/office/infopath/2007/PartnerControls"/>
    </lcf76f155ced4ddcb4097134ff3c332f>
    <TaxCatchAll xmlns="3681f7a2-623b-46c9-8ce7-ccadcfed3496" xsi:nil="true"/>
  </documentManagement>
</p:properties>
</file>

<file path=customXml/itemProps1.xml><?xml version="1.0" encoding="utf-8"?>
<ds:datastoreItem xmlns:ds="http://schemas.openxmlformats.org/officeDocument/2006/customXml" ds:itemID="{A3C33BEB-C0E5-4E86-9EE1-79CCBCF6E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bee857-922d-472e-bee4-50e0c766772d"/>
    <ds:schemaRef ds:uri="3681f7a2-623b-46c9-8ce7-ccadcfed34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4B572F-D8A2-405B-8736-0D8685DAA2C0}">
  <ds:schemaRefs>
    <ds:schemaRef ds:uri="http://schemas.microsoft.com/sharepoint/v3/contenttype/forms"/>
  </ds:schemaRefs>
</ds:datastoreItem>
</file>

<file path=customXml/itemProps3.xml><?xml version="1.0" encoding="utf-8"?>
<ds:datastoreItem xmlns:ds="http://schemas.openxmlformats.org/officeDocument/2006/customXml" ds:itemID="{EC13CAE1-B417-40FC-B4D9-C23B6FFE3596}">
  <ds:schemaRefs>
    <ds:schemaRef ds:uri="http://purl.org/dc/elements/1.1/"/>
    <ds:schemaRef ds:uri="http://schemas.microsoft.com/office/2006/metadata/properties"/>
    <ds:schemaRef ds:uri="http://www.w3.org/XML/1998/namespace"/>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3681f7a2-623b-46c9-8ce7-ccadcfed3496"/>
    <ds:schemaRef ds:uri="0abee857-922d-472e-bee4-50e0c766772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csm-template-24x36-horiz-2017.potx</Template>
  <TotalTime>915</TotalTime>
  <Words>1066</Words>
  <Application>Microsoft Macintosh PowerPoint</Application>
  <PresentationFormat>Custom</PresentationFormat>
  <Paragraphs>44</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Arial Black</vt:lpstr>
      <vt:lpstr>Gill Sans</vt:lpstr>
      <vt:lpstr>csm-template-24x36-horiz-2017</vt:lpstr>
      <vt:lpstr>Worksheet</vt:lpstr>
      <vt:lpstr>Excel.Sheet.8</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template</dc:title>
  <dc:subject/>
  <dc:creator/>
  <cp:keywords/>
  <dc:description/>
  <cp:lastModifiedBy>Sara Franka</cp:lastModifiedBy>
  <cp:revision>57</cp:revision>
  <dcterms:created xsi:type="dcterms:W3CDTF">2012-01-17T22:44:23Z</dcterms:created>
  <dcterms:modified xsi:type="dcterms:W3CDTF">2024-07-03T15:57:33Z</dcterms:modified>
  <cp:category>research posters 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0x010100FE676B63F4B52841A9954E57962004E7</vt:lpwstr>
  </property>
</Properties>
</file>