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Lst>
  <p:sldSz cx="32918400" cy="21945600"/>
  <p:notesSz cx="6858000" cy="9144000"/>
  <p:defaultTextStyle>
    <a:defPPr>
      <a:defRPr lang="en-US"/>
    </a:defPPr>
    <a:lvl1pPr algn="l" rtl="0" fontAlgn="base">
      <a:spcBef>
        <a:spcPct val="0"/>
      </a:spcBef>
      <a:spcAft>
        <a:spcPct val="0"/>
      </a:spcAft>
      <a:defRPr sz="6600" kern="1200">
        <a:solidFill>
          <a:schemeClr val="tx1"/>
        </a:solidFill>
        <a:latin typeface="Arial" pitchFamily="1" charset="0"/>
        <a:ea typeface="+mn-ea"/>
        <a:cs typeface="+mn-cs"/>
      </a:defRPr>
    </a:lvl1pPr>
    <a:lvl2pPr marL="326532" algn="l" rtl="0" fontAlgn="base">
      <a:spcBef>
        <a:spcPct val="0"/>
      </a:spcBef>
      <a:spcAft>
        <a:spcPct val="0"/>
      </a:spcAft>
      <a:defRPr sz="6600" kern="1200">
        <a:solidFill>
          <a:schemeClr val="tx1"/>
        </a:solidFill>
        <a:latin typeface="Arial" pitchFamily="1" charset="0"/>
        <a:ea typeface="+mn-ea"/>
        <a:cs typeface="+mn-cs"/>
      </a:defRPr>
    </a:lvl2pPr>
    <a:lvl3pPr marL="653064" algn="l" rtl="0" fontAlgn="base">
      <a:spcBef>
        <a:spcPct val="0"/>
      </a:spcBef>
      <a:spcAft>
        <a:spcPct val="0"/>
      </a:spcAft>
      <a:defRPr sz="6600" kern="1200">
        <a:solidFill>
          <a:schemeClr val="tx1"/>
        </a:solidFill>
        <a:latin typeface="Arial" pitchFamily="1" charset="0"/>
        <a:ea typeface="+mn-ea"/>
        <a:cs typeface="+mn-cs"/>
      </a:defRPr>
    </a:lvl3pPr>
    <a:lvl4pPr marL="979597" algn="l" rtl="0" fontAlgn="base">
      <a:spcBef>
        <a:spcPct val="0"/>
      </a:spcBef>
      <a:spcAft>
        <a:spcPct val="0"/>
      </a:spcAft>
      <a:defRPr sz="6600" kern="1200">
        <a:solidFill>
          <a:schemeClr val="tx1"/>
        </a:solidFill>
        <a:latin typeface="Arial" pitchFamily="1" charset="0"/>
        <a:ea typeface="+mn-ea"/>
        <a:cs typeface="+mn-cs"/>
      </a:defRPr>
    </a:lvl4pPr>
    <a:lvl5pPr marL="1306129" algn="l" rtl="0" fontAlgn="base">
      <a:spcBef>
        <a:spcPct val="0"/>
      </a:spcBef>
      <a:spcAft>
        <a:spcPct val="0"/>
      </a:spcAft>
      <a:defRPr sz="6600" kern="1200">
        <a:solidFill>
          <a:schemeClr val="tx1"/>
        </a:solidFill>
        <a:latin typeface="Arial" pitchFamily="1" charset="0"/>
        <a:ea typeface="+mn-ea"/>
        <a:cs typeface="+mn-cs"/>
      </a:defRPr>
    </a:lvl5pPr>
    <a:lvl6pPr marL="1632661" algn="l" defTabSz="326532" rtl="0" eaLnBrk="1" latinLnBrk="0" hangingPunct="1">
      <a:defRPr sz="6600" kern="1200">
        <a:solidFill>
          <a:schemeClr val="tx1"/>
        </a:solidFill>
        <a:latin typeface="Arial" pitchFamily="1" charset="0"/>
        <a:ea typeface="+mn-ea"/>
        <a:cs typeface="+mn-cs"/>
      </a:defRPr>
    </a:lvl6pPr>
    <a:lvl7pPr marL="1959193" algn="l" defTabSz="326532" rtl="0" eaLnBrk="1" latinLnBrk="0" hangingPunct="1">
      <a:defRPr sz="6600" kern="1200">
        <a:solidFill>
          <a:schemeClr val="tx1"/>
        </a:solidFill>
        <a:latin typeface="Arial" pitchFamily="1" charset="0"/>
        <a:ea typeface="+mn-ea"/>
        <a:cs typeface="+mn-cs"/>
      </a:defRPr>
    </a:lvl7pPr>
    <a:lvl8pPr marL="2285726" algn="l" defTabSz="326532" rtl="0" eaLnBrk="1" latinLnBrk="0" hangingPunct="1">
      <a:defRPr sz="6600" kern="1200">
        <a:solidFill>
          <a:schemeClr val="tx1"/>
        </a:solidFill>
        <a:latin typeface="Arial" pitchFamily="1" charset="0"/>
        <a:ea typeface="+mn-ea"/>
        <a:cs typeface="+mn-cs"/>
      </a:defRPr>
    </a:lvl8pPr>
    <a:lvl9pPr marL="2612258" algn="l" defTabSz="326532" rtl="0" eaLnBrk="1" latinLnBrk="0" hangingPunct="1">
      <a:defRPr sz="66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EC52E"/>
    <a:srgbClr val="00FF2A"/>
    <a:srgbClr val="71B432"/>
    <a:srgbClr val="DE741C"/>
    <a:srgbClr val="E89147"/>
    <a:srgbClr val="FFFFFF"/>
    <a:srgbClr val="FB4F14"/>
    <a:srgbClr val="F8F8F8"/>
    <a:srgbClr val="FB7D15"/>
    <a:srgbClr val="F9B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37" d="100"/>
          <a:sy n="37" d="100"/>
        </p:scale>
        <p:origin x="984" y="248"/>
      </p:cViewPr>
      <p:guideLst>
        <p:guide orient="horz" pos="6912"/>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2" y="6817784"/>
            <a:ext cx="27980217" cy="4703233"/>
          </a:xfrm>
        </p:spPr>
        <p:txBody>
          <a:bodyPr/>
          <a:lstStyle/>
          <a:p>
            <a:r>
              <a:rPr lang="en-US"/>
              <a:t>Click to edit Master title style</a:t>
            </a:r>
          </a:p>
        </p:txBody>
      </p:sp>
      <p:sp>
        <p:nvSpPr>
          <p:cNvPr id="3" name="Subtitle 2"/>
          <p:cNvSpPr>
            <a:spLocks noGrp="1"/>
          </p:cNvSpPr>
          <p:nvPr>
            <p:ph type="subTitle" idx="1"/>
          </p:nvPr>
        </p:nvSpPr>
        <p:spPr>
          <a:xfrm>
            <a:off x="4938184" y="12435417"/>
            <a:ext cx="23042033" cy="5609167"/>
          </a:xfrm>
        </p:spPr>
        <p:txBody>
          <a:bodyPr/>
          <a:lstStyle>
            <a:lvl1pPr marL="0" indent="0" algn="ctr">
              <a:buNone/>
              <a:defRPr/>
            </a:lvl1pPr>
            <a:lvl2pPr marL="326532" indent="0" algn="ctr">
              <a:buNone/>
              <a:defRPr/>
            </a:lvl2pPr>
            <a:lvl3pPr marL="653064" indent="0" algn="ctr">
              <a:buNone/>
              <a:defRPr/>
            </a:lvl3pPr>
            <a:lvl4pPr marL="979597" indent="0" algn="ctr">
              <a:buNone/>
              <a:defRPr/>
            </a:lvl4pPr>
            <a:lvl5pPr marL="1306129" indent="0" algn="ctr">
              <a:buNone/>
              <a:defRPr/>
            </a:lvl5pPr>
            <a:lvl6pPr marL="1632661" indent="0" algn="ctr">
              <a:buNone/>
              <a:defRPr/>
            </a:lvl6pPr>
            <a:lvl7pPr marL="1959193" indent="0" algn="ctr">
              <a:buNone/>
              <a:defRPr/>
            </a:lvl7pPr>
            <a:lvl8pPr marL="2285726" indent="0" algn="ctr">
              <a:buNone/>
              <a:defRPr/>
            </a:lvl8pPr>
            <a:lvl9pPr marL="261225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878417"/>
            <a:ext cx="7406217" cy="1872509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708" y="878417"/>
            <a:ext cx="22119167" cy="18725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6"/>
            <a:ext cx="27980217" cy="4358217"/>
          </a:xfrm>
        </p:spPr>
        <p:txBody>
          <a:bodyPr anchor="t"/>
          <a:lstStyle>
            <a:lvl1pPr algn="l">
              <a:defRPr sz="2900" b="1" cap="all"/>
            </a:lvl1pPr>
          </a:lstStyle>
          <a:p>
            <a:r>
              <a:rPr lang="en-US"/>
              <a:t>Click to edit Master title style</a:t>
            </a:r>
          </a:p>
        </p:txBody>
      </p:sp>
      <p:sp>
        <p:nvSpPr>
          <p:cNvPr id="3" name="Text Placeholder 2"/>
          <p:cNvSpPr>
            <a:spLocks noGrp="1"/>
          </p:cNvSpPr>
          <p:nvPr>
            <p:ph type="body" idx="1"/>
          </p:nvPr>
        </p:nvSpPr>
        <p:spPr>
          <a:xfrm>
            <a:off x="2600326" y="9301692"/>
            <a:ext cx="27980217" cy="4800600"/>
          </a:xfrm>
        </p:spPr>
        <p:txBody>
          <a:bodyPr anchor="b"/>
          <a:lstStyle>
            <a:lvl1pPr marL="0" indent="0">
              <a:buNone/>
              <a:defRPr sz="1400"/>
            </a:lvl1pPr>
            <a:lvl2pPr marL="326532" indent="0">
              <a:buNone/>
              <a:defRPr sz="1300"/>
            </a:lvl2pPr>
            <a:lvl3pPr marL="653064" indent="0">
              <a:buNone/>
              <a:defRPr sz="1100"/>
            </a:lvl3pPr>
            <a:lvl4pPr marL="979597" indent="0">
              <a:buNone/>
              <a:defRPr sz="1000"/>
            </a:lvl4pPr>
            <a:lvl5pPr marL="1306129" indent="0">
              <a:buNone/>
              <a:defRPr sz="1000"/>
            </a:lvl5pPr>
            <a:lvl6pPr marL="1632661" indent="0">
              <a:buNone/>
              <a:defRPr sz="1000"/>
            </a:lvl6pPr>
            <a:lvl7pPr marL="1959193" indent="0">
              <a:buNone/>
              <a:defRPr sz="1000"/>
            </a:lvl7pPr>
            <a:lvl8pPr marL="2285726" indent="0">
              <a:buNone/>
              <a:defRPr sz="1000"/>
            </a:lvl8pPr>
            <a:lvl9pPr marL="2612258" indent="0">
              <a:buNone/>
              <a:defRPr sz="10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711" y="5120217"/>
            <a:ext cx="14762691" cy="14483292"/>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0001" y="5120217"/>
            <a:ext cx="14762692" cy="14483292"/>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709" y="4912787"/>
            <a:ext cx="14544675" cy="2046817"/>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4" name="Content Placeholder 3"/>
          <p:cNvSpPr>
            <a:spLocks noGrp="1"/>
          </p:cNvSpPr>
          <p:nvPr>
            <p:ph sz="half" idx="2"/>
          </p:nvPr>
        </p:nvSpPr>
        <p:spPr>
          <a:xfrm>
            <a:off x="1645709" y="6959604"/>
            <a:ext cx="14544675" cy="12643909"/>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1668" y="4912787"/>
            <a:ext cx="14551025" cy="2046817"/>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6" name="Content Placeholder 5"/>
          <p:cNvSpPr>
            <a:spLocks noGrp="1"/>
          </p:cNvSpPr>
          <p:nvPr>
            <p:ph sz="quarter" idx="4"/>
          </p:nvPr>
        </p:nvSpPr>
        <p:spPr>
          <a:xfrm>
            <a:off x="16721668" y="6959604"/>
            <a:ext cx="14551025" cy="12643909"/>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09" y="874184"/>
            <a:ext cx="10829925" cy="3717925"/>
          </a:xfrm>
        </p:spPr>
        <p:txBody>
          <a:bodyPr anchor="b"/>
          <a:lstStyle>
            <a:lvl1pPr algn="l">
              <a:defRPr sz="1400" b="1"/>
            </a:lvl1pPr>
          </a:lstStyle>
          <a:p>
            <a:r>
              <a:rPr lang="en-US"/>
              <a:t>Click to edit Master title style</a:t>
            </a:r>
          </a:p>
        </p:txBody>
      </p:sp>
      <p:sp>
        <p:nvSpPr>
          <p:cNvPr id="3" name="Content Placeholder 2"/>
          <p:cNvSpPr>
            <a:spLocks noGrp="1"/>
          </p:cNvSpPr>
          <p:nvPr>
            <p:ph idx="1"/>
          </p:nvPr>
        </p:nvSpPr>
        <p:spPr>
          <a:xfrm>
            <a:off x="12870392" y="874184"/>
            <a:ext cx="18402300" cy="18729325"/>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709" y="4592109"/>
            <a:ext cx="10829925" cy="15011400"/>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59" y="15361713"/>
            <a:ext cx="19750617" cy="1813983"/>
          </a:xfrm>
        </p:spPr>
        <p:txBody>
          <a:bodyPr anchor="b"/>
          <a:lstStyle>
            <a:lvl1pPr algn="l">
              <a:defRPr sz="1400" b="1"/>
            </a:lvl1pPr>
          </a:lstStyle>
          <a:p>
            <a:r>
              <a:rPr lang="en-US"/>
              <a:t>Click to edit Master title style</a:t>
            </a:r>
          </a:p>
        </p:txBody>
      </p:sp>
      <p:sp>
        <p:nvSpPr>
          <p:cNvPr id="3" name="Picture Placeholder 2"/>
          <p:cNvSpPr>
            <a:spLocks noGrp="1"/>
          </p:cNvSpPr>
          <p:nvPr>
            <p:ph type="pic" idx="1"/>
          </p:nvPr>
        </p:nvSpPr>
        <p:spPr>
          <a:xfrm>
            <a:off x="6452659" y="1961096"/>
            <a:ext cx="19750617" cy="13166725"/>
          </a:xfrm>
        </p:spPr>
        <p:txBody>
          <a:bodyPr/>
          <a:lstStyle>
            <a:lvl1pPr marL="0" indent="0">
              <a:buNone/>
              <a:defRPr sz="2300"/>
            </a:lvl1pPr>
            <a:lvl2pPr marL="326532" indent="0">
              <a:buNone/>
              <a:defRPr sz="2000"/>
            </a:lvl2pPr>
            <a:lvl3pPr marL="653064" indent="0">
              <a:buNone/>
              <a:defRPr sz="1700"/>
            </a:lvl3pPr>
            <a:lvl4pPr marL="979597" indent="0">
              <a:buNone/>
              <a:defRPr sz="1400"/>
            </a:lvl4pPr>
            <a:lvl5pPr marL="1306129" indent="0">
              <a:buNone/>
              <a:defRPr sz="1400"/>
            </a:lvl5pPr>
            <a:lvl6pPr marL="1632661" indent="0">
              <a:buNone/>
              <a:defRPr sz="1400"/>
            </a:lvl6pPr>
            <a:lvl7pPr marL="1959193" indent="0">
              <a:buNone/>
              <a:defRPr sz="1400"/>
            </a:lvl7pPr>
            <a:lvl8pPr marL="2285726" indent="0">
              <a:buNone/>
              <a:defRPr sz="1400"/>
            </a:lvl8pPr>
            <a:lvl9pPr marL="2612258" indent="0">
              <a:buNone/>
              <a:defRPr sz="1400"/>
            </a:lvl9pPr>
          </a:lstStyle>
          <a:p>
            <a:pPr lvl="0"/>
            <a:r>
              <a:rPr lang="en-US" noProof="0"/>
              <a:t>Drag picture to placeholder or click icon to add</a:t>
            </a:r>
          </a:p>
        </p:txBody>
      </p:sp>
      <p:sp>
        <p:nvSpPr>
          <p:cNvPr id="4" name="Text Placeholder 3"/>
          <p:cNvSpPr>
            <a:spLocks noGrp="1"/>
          </p:cNvSpPr>
          <p:nvPr>
            <p:ph type="body" sz="half" idx="2"/>
          </p:nvPr>
        </p:nvSpPr>
        <p:spPr>
          <a:xfrm>
            <a:off x="6452659" y="17175696"/>
            <a:ext cx="19750617" cy="2574925"/>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444" y="878417"/>
            <a:ext cx="29627513" cy="3657600"/>
          </a:xfrm>
          <a:prstGeom prst="rect">
            <a:avLst/>
          </a:prstGeom>
          <a:noFill/>
          <a:ln w="9525">
            <a:noFill/>
            <a:miter lim="800000"/>
            <a:headEnd/>
            <a:tailEnd/>
          </a:ln>
        </p:spPr>
        <p:txBody>
          <a:bodyPr vert="horz" wrap="square" lIns="335858" tIns="167929" rIns="335858" bIns="16792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444" y="5120217"/>
            <a:ext cx="29627513" cy="14483292"/>
          </a:xfrm>
          <a:prstGeom prst="rect">
            <a:avLst/>
          </a:prstGeom>
          <a:noFill/>
          <a:ln w="9525">
            <a:noFill/>
            <a:miter lim="800000"/>
            <a:headEnd/>
            <a:tailEnd/>
          </a:ln>
        </p:spPr>
        <p:txBody>
          <a:bodyPr vert="horz" wrap="square" lIns="335858" tIns="167929" rIns="335858" bIns="1679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444" y="19984509"/>
            <a:ext cx="7681913" cy="1524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defRPr sz="51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1246644" y="19984509"/>
            <a:ext cx="10425113" cy="1524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ctr">
              <a:defRPr sz="51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3591044" y="19984509"/>
            <a:ext cx="7681913" cy="1524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r">
              <a:defRPr sz="5100"/>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58293" rtl="0" eaLnBrk="1" fontAlgn="base" hangingPunct="1">
        <a:spcBef>
          <a:spcPct val="0"/>
        </a:spcBef>
        <a:spcAft>
          <a:spcPct val="0"/>
        </a:spcAft>
        <a:defRPr sz="16100">
          <a:solidFill>
            <a:schemeClr val="tx2"/>
          </a:solidFill>
          <a:latin typeface="+mj-lt"/>
          <a:ea typeface="+mj-ea"/>
          <a:cs typeface="+mj-cs"/>
        </a:defRPr>
      </a:lvl1pPr>
      <a:lvl2pPr algn="ctr" defTabSz="3358293" rtl="0" eaLnBrk="1" fontAlgn="base" hangingPunct="1">
        <a:spcBef>
          <a:spcPct val="0"/>
        </a:spcBef>
        <a:spcAft>
          <a:spcPct val="0"/>
        </a:spcAft>
        <a:defRPr sz="16100">
          <a:solidFill>
            <a:schemeClr val="tx2"/>
          </a:solidFill>
          <a:latin typeface="Arial" charset="0"/>
        </a:defRPr>
      </a:lvl2pPr>
      <a:lvl3pPr algn="ctr" defTabSz="3358293" rtl="0" eaLnBrk="1" fontAlgn="base" hangingPunct="1">
        <a:spcBef>
          <a:spcPct val="0"/>
        </a:spcBef>
        <a:spcAft>
          <a:spcPct val="0"/>
        </a:spcAft>
        <a:defRPr sz="16100">
          <a:solidFill>
            <a:schemeClr val="tx2"/>
          </a:solidFill>
          <a:latin typeface="Arial" charset="0"/>
        </a:defRPr>
      </a:lvl3pPr>
      <a:lvl4pPr algn="ctr" defTabSz="3358293" rtl="0" eaLnBrk="1" fontAlgn="base" hangingPunct="1">
        <a:spcBef>
          <a:spcPct val="0"/>
        </a:spcBef>
        <a:spcAft>
          <a:spcPct val="0"/>
        </a:spcAft>
        <a:defRPr sz="16100">
          <a:solidFill>
            <a:schemeClr val="tx2"/>
          </a:solidFill>
          <a:latin typeface="Arial" charset="0"/>
        </a:defRPr>
      </a:lvl4pPr>
      <a:lvl5pPr algn="ctr" defTabSz="3358293" rtl="0" eaLnBrk="1" fontAlgn="base" hangingPunct="1">
        <a:spcBef>
          <a:spcPct val="0"/>
        </a:spcBef>
        <a:spcAft>
          <a:spcPct val="0"/>
        </a:spcAft>
        <a:defRPr sz="16100">
          <a:solidFill>
            <a:schemeClr val="tx2"/>
          </a:solidFill>
          <a:latin typeface="Arial" charset="0"/>
        </a:defRPr>
      </a:lvl5pPr>
      <a:lvl6pPr marL="326532" algn="ctr" defTabSz="3358293" rtl="0" eaLnBrk="1" fontAlgn="base" hangingPunct="1">
        <a:spcBef>
          <a:spcPct val="0"/>
        </a:spcBef>
        <a:spcAft>
          <a:spcPct val="0"/>
        </a:spcAft>
        <a:defRPr sz="16100">
          <a:solidFill>
            <a:schemeClr val="tx2"/>
          </a:solidFill>
          <a:latin typeface="Arial" charset="0"/>
        </a:defRPr>
      </a:lvl6pPr>
      <a:lvl7pPr marL="653064" algn="ctr" defTabSz="3358293" rtl="0" eaLnBrk="1" fontAlgn="base" hangingPunct="1">
        <a:spcBef>
          <a:spcPct val="0"/>
        </a:spcBef>
        <a:spcAft>
          <a:spcPct val="0"/>
        </a:spcAft>
        <a:defRPr sz="16100">
          <a:solidFill>
            <a:schemeClr val="tx2"/>
          </a:solidFill>
          <a:latin typeface="Arial" charset="0"/>
        </a:defRPr>
      </a:lvl7pPr>
      <a:lvl8pPr marL="979597" algn="ctr" defTabSz="3358293" rtl="0" eaLnBrk="1" fontAlgn="base" hangingPunct="1">
        <a:spcBef>
          <a:spcPct val="0"/>
        </a:spcBef>
        <a:spcAft>
          <a:spcPct val="0"/>
        </a:spcAft>
        <a:defRPr sz="16100">
          <a:solidFill>
            <a:schemeClr val="tx2"/>
          </a:solidFill>
          <a:latin typeface="Arial" charset="0"/>
        </a:defRPr>
      </a:lvl8pPr>
      <a:lvl9pPr marL="1306129" algn="ctr" defTabSz="3358293" rtl="0" eaLnBrk="1" fontAlgn="base" hangingPunct="1">
        <a:spcBef>
          <a:spcPct val="0"/>
        </a:spcBef>
        <a:spcAft>
          <a:spcPct val="0"/>
        </a:spcAft>
        <a:defRPr sz="16100">
          <a:solidFill>
            <a:schemeClr val="tx2"/>
          </a:solidFill>
          <a:latin typeface="Arial" charset="0"/>
        </a:defRPr>
      </a:lvl9pPr>
    </p:titleStyle>
    <p:bodyStyle>
      <a:lvl1pPr marL="1259644" indent="-1259644" algn="l" defTabSz="3358293" rtl="0" eaLnBrk="1" fontAlgn="base" hangingPunct="1">
        <a:spcBef>
          <a:spcPct val="20000"/>
        </a:spcBef>
        <a:spcAft>
          <a:spcPct val="0"/>
        </a:spcAft>
        <a:buChar char="•"/>
        <a:defRPr sz="11800">
          <a:solidFill>
            <a:schemeClr val="tx1"/>
          </a:solidFill>
          <a:latin typeface="+mn-lt"/>
          <a:ea typeface="+mn-ea"/>
          <a:cs typeface="+mn-cs"/>
        </a:defRPr>
      </a:lvl1pPr>
      <a:lvl2pPr marL="2729039" indent="-1049892" algn="l" defTabSz="3358293" rtl="0" eaLnBrk="1" fontAlgn="base" hangingPunct="1">
        <a:spcBef>
          <a:spcPct val="20000"/>
        </a:spcBef>
        <a:spcAft>
          <a:spcPct val="0"/>
        </a:spcAft>
        <a:buChar char="–"/>
        <a:defRPr sz="10300">
          <a:solidFill>
            <a:schemeClr val="tx1"/>
          </a:solidFill>
          <a:latin typeface="+mn-lt"/>
          <a:ea typeface="ＭＳ Ｐゴシック" pitchFamily="1" charset="-128"/>
        </a:defRPr>
      </a:lvl2pPr>
      <a:lvl3pPr marL="4198434" indent="-840141" algn="l" defTabSz="3358293" rtl="0" eaLnBrk="1" fontAlgn="base" hangingPunct="1">
        <a:spcBef>
          <a:spcPct val="20000"/>
        </a:spcBef>
        <a:spcAft>
          <a:spcPct val="0"/>
        </a:spcAft>
        <a:buChar char="•"/>
        <a:defRPr sz="8800">
          <a:solidFill>
            <a:schemeClr val="tx1"/>
          </a:solidFill>
          <a:latin typeface="+mn-lt"/>
          <a:ea typeface="ＭＳ Ｐゴシック" pitchFamily="1" charset="-128"/>
        </a:defRPr>
      </a:lvl3pPr>
      <a:lvl4pPr marL="5877580" indent="-840141" algn="l" defTabSz="3358293" rtl="0" eaLnBrk="1" fontAlgn="base" hangingPunct="1">
        <a:spcBef>
          <a:spcPct val="20000"/>
        </a:spcBef>
        <a:spcAft>
          <a:spcPct val="0"/>
        </a:spcAft>
        <a:buChar char="–"/>
        <a:defRPr sz="7400">
          <a:solidFill>
            <a:schemeClr val="tx1"/>
          </a:solidFill>
          <a:latin typeface="+mn-lt"/>
          <a:ea typeface="ＭＳ Ｐゴシック" pitchFamily="1" charset="-128"/>
        </a:defRPr>
      </a:lvl4pPr>
      <a:lvl5pPr marL="7556727" indent="-839006" algn="l" defTabSz="3358293" rtl="0" eaLnBrk="1" fontAlgn="base" hangingPunct="1">
        <a:spcBef>
          <a:spcPct val="20000"/>
        </a:spcBef>
        <a:spcAft>
          <a:spcPct val="0"/>
        </a:spcAft>
        <a:buChar char="»"/>
        <a:defRPr sz="7400">
          <a:solidFill>
            <a:schemeClr val="tx1"/>
          </a:solidFill>
          <a:latin typeface="+mn-lt"/>
          <a:ea typeface="ＭＳ Ｐゴシック" pitchFamily="1" charset="-128"/>
        </a:defRPr>
      </a:lvl5pPr>
      <a:lvl6pPr marL="7883260" indent="-839006" algn="l" defTabSz="3358293" rtl="0" eaLnBrk="1" fontAlgn="base" hangingPunct="1">
        <a:spcBef>
          <a:spcPct val="20000"/>
        </a:spcBef>
        <a:spcAft>
          <a:spcPct val="0"/>
        </a:spcAft>
        <a:buChar char="»"/>
        <a:defRPr sz="7400">
          <a:solidFill>
            <a:schemeClr val="tx1"/>
          </a:solidFill>
          <a:latin typeface="+mn-lt"/>
        </a:defRPr>
      </a:lvl6pPr>
      <a:lvl7pPr marL="8209792" indent="-839006" algn="l" defTabSz="3358293" rtl="0" eaLnBrk="1" fontAlgn="base" hangingPunct="1">
        <a:spcBef>
          <a:spcPct val="20000"/>
        </a:spcBef>
        <a:spcAft>
          <a:spcPct val="0"/>
        </a:spcAft>
        <a:buChar char="»"/>
        <a:defRPr sz="7400">
          <a:solidFill>
            <a:schemeClr val="tx1"/>
          </a:solidFill>
          <a:latin typeface="+mn-lt"/>
        </a:defRPr>
      </a:lvl7pPr>
      <a:lvl8pPr marL="8536324" indent="-839006" algn="l" defTabSz="3358293" rtl="0" eaLnBrk="1" fontAlgn="base" hangingPunct="1">
        <a:spcBef>
          <a:spcPct val="20000"/>
        </a:spcBef>
        <a:spcAft>
          <a:spcPct val="0"/>
        </a:spcAft>
        <a:buChar char="»"/>
        <a:defRPr sz="7400">
          <a:solidFill>
            <a:schemeClr val="tx1"/>
          </a:solidFill>
          <a:latin typeface="+mn-lt"/>
        </a:defRPr>
      </a:lvl8pPr>
      <a:lvl9pPr marL="8862856" indent="-839006" algn="l" defTabSz="3358293" rtl="0" eaLnBrk="1" fontAlgn="base" hangingPunct="1">
        <a:spcBef>
          <a:spcPct val="20000"/>
        </a:spcBef>
        <a:spcAft>
          <a:spcPct val="0"/>
        </a:spcAft>
        <a:buChar char="»"/>
        <a:defRPr sz="7400">
          <a:solidFill>
            <a:schemeClr val="tx1"/>
          </a:solidFill>
          <a:latin typeface="+mn-lt"/>
        </a:defRPr>
      </a:lvl9pPr>
    </p:bodyStyle>
    <p:otherStyle>
      <a:defPPr>
        <a:defRPr lang="en-US"/>
      </a:defPPr>
      <a:lvl1pPr marL="0" algn="l" defTabSz="653064" rtl="0" eaLnBrk="1" latinLnBrk="0" hangingPunct="1">
        <a:defRPr sz="1300" kern="1200">
          <a:solidFill>
            <a:schemeClr val="tx1"/>
          </a:solidFill>
          <a:latin typeface="+mn-lt"/>
          <a:ea typeface="+mn-ea"/>
          <a:cs typeface="+mn-cs"/>
        </a:defRPr>
      </a:lvl1pPr>
      <a:lvl2pPr marL="326532" algn="l" defTabSz="653064" rtl="0" eaLnBrk="1" latinLnBrk="0" hangingPunct="1">
        <a:defRPr sz="1300" kern="1200">
          <a:solidFill>
            <a:schemeClr val="tx1"/>
          </a:solidFill>
          <a:latin typeface="+mn-lt"/>
          <a:ea typeface="+mn-ea"/>
          <a:cs typeface="+mn-cs"/>
        </a:defRPr>
      </a:lvl2pPr>
      <a:lvl3pPr marL="653064" algn="l" defTabSz="653064" rtl="0" eaLnBrk="1" latinLnBrk="0" hangingPunct="1">
        <a:defRPr sz="1300" kern="1200">
          <a:solidFill>
            <a:schemeClr val="tx1"/>
          </a:solidFill>
          <a:latin typeface="+mn-lt"/>
          <a:ea typeface="+mn-ea"/>
          <a:cs typeface="+mn-cs"/>
        </a:defRPr>
      </a:lvl3pPr>
      <a:lvl4pPr marL="979597" algn="l" defTabSz="653064" rtl="0" eaLnBrk="1" latinLnBrk="0" hangingPunct="1">
        <a:defRPr sz="1300" kern="1200">
          <a:solidFill>
            <a:schemeClr val="tx1"/>
          </a:solidFill>
          <a:latin typeface="+mn-lt"/>
          <a:ea typeface="+mn-ea"/>
          <a:cs typeface="+mn-cs"/>
        </a:defRPr>
      </a:lvl4pPr>
      <a:lvl5pPr marL="1306129" algn="l" defTabSz="653064" rtl="0" eaLnBrk="1" latinLnBrk="0" hangingPunct="1">
        <a:defRPr sz="1300" kern="1200">
          <a:solidFill>
            <a:schemeClr val="tx1"/>
          </a:solidFill>
          <a:latin typeface="+mn-lt"/>
          <a:ea typeface="+mn-ea"/>
          <a:cs typeface="+mn-cs"/>
        </a:defRPr>
      </a:lvl5pPr>
      <a:lvl6pPr marL="1632661" algn="l" defTabSz="653064" rtl="0" eaLnBrk="1" latinLnBrk="0" hangingPunct="1">
        <a:defRPr sz="1300" kern="1200">
          <a:solidFill>
            <a:schemeClr val="tx1"/>
          </a:solidFill>
          <a:latin typeface="+mn-lt"/>
          <a:ea typeface="+mn-ea"/>
          <a:cs typeface="+mn-cs"/>
        </a:defRPr>
      </a:lvl6pPr>
      <a:lvl7pPr marL="1959193" algn="l" defTabSz="653064" rtl="0" eaLnBrk="1" latinLnBrk="0" hangingPunct="1">
        <a:defRPr sz="1300" kern="1200">
          <a:solidFill>
            <a:schemeClr val="tx1"/>
          </a:solidFill>
          <a:latin typeface="+mn-lt"/>
          <a:ea typeface="+mn-ea"/>
          <a:cs typeface="+mn-cs"/>
        </a:defRPr>
      </a:lvl7pPr>
      <a:lvl8pPr marL="2285726" algn="l" defTabSz="653064" rtl="0" eaLnBrk="1" latinLnBrk="0" hangingPunct="1">
        <a:defRPr sz="1300" kern="1200">
          <a:solidFill>
            <a:schemeClr val="tx1"/>
          </a:solidFill>
          <a:latin typeface="+mn-lt"/>
          <a:ea typeface="+mn-ea"/>
          <a:cs typeface="+mn-cs"/>
        </a:defRPr>
      </a:lvl8pPr>
      <a:lvl9pPr marL="2612258" algn="l" defTabSz="65306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4354421" y="1357885"/>
            <a:ext cx="19454935" cy="2435823"/>
          </a:xfrm>
          <a:prstGeom prst="rect">
            <a:avLst/>
          </a:prstGeom>
        </p:spPr>
        <p:txBody>
          <a:bodyPr wrap="square" lIns="65306" tIns="32653" rIns="65306" bIns="32653">
            <a:prstTxWarp prst="textNoShape">
              <a:avLst/>
            </a:prstTxWarp>
            <a:spAutoFit/>
          </a:bodyPr>
          <a:lstStyle/>
          <a:p>
            <a:pPr algn="ctr"/>
            <a:r>
              <a:rPr lang="en-US" b="1" dirty="0">
                <a:latin typeface="Arial Black" panose="020B0A04020102020204" pitchFamily="34" charset="0"/>
                <a:ea typeface="Times New Roman" pitchFamily="1" charset="0"/>
                <a:cs typeface="Palatino"/>
              </a:rPr>
              <a:t>Title Goes Here (66pt., Arial Black)</a:t>
            </a:r>
          </a:p>
          <a:p>
            <a:pPr algn="ctr"/>
            <a:r>
              <a:rPr lang="en-US" sz="4400" b="1" dirty="0">
                <a:latin typeface="+mn-lt"/>
                <a:ea typeface="Times New Roman" pitchFamily="1" charset="0"/>
                <a:cs typeface="Gill Sans"/>
              </a:rPr>
              <a:t>Authors’ Names – Arial (Bold), 44 pt.</a:t>
            </a:r>
          </a:p>
          <a:p>
            <a:pPr algn="ctr"/>
            <a:r>
              <a:rPr lang="en-US" sz="4400" b="1" dirty="0">
                <a:latin typeface="+mn-lt"/>
                <a:ea typeface="Times New Roman" pitchFamily="1" charset="0"/>
                <a:cs typeface="Gill Sans"/>
              </a:rPr>
              <a:t>Department or college</a:t>
            </a:r>
          </a:p>
        </p:txBody>
      </p:sp>
      <p:sp>
        <p:nvSpPr>
          <p:cNvPr id="2053" name="Text Box 92"/>
          <p:cNvSpPr txBox="1">
            <a:spLocks noChangeArrowheads="1"/>
          </p:cNvSpPr>
          <p:nvPr/>
        </p:nvSpPr>
        <p:spPr bwMode="auto">
          <a:xfrm>
            <a:off x="966788" y="5029200"/>
            <a:ext cx="7068741" cy="660400"/>
          </a:xfrm>
          <a:prstGeom prst="rect">
            <a:avLst/>
          </a:prstGeom>
          <a:solidFill>
            <a:srgbClr val="FEC52E"/>
          </a:solidFill>
          <a:ln w="9525">
            <a:noFill/>
            <a:miter lim="800000"/>
            <a:headEnd/>
            <a:tailEnd/>
          </a:ln>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Arial (Bold) 40pt. font</a:t>
            </a:r>
          </a:p>
        </p:txBody>
      </p:sp>
      <p:sp>
        <p:nvSpPr>
          <p:cNvPr id="2054" name="Text Box 93"/>
          <p:cNvSpPr txBox="1">
            <a:spLocks noChangeArrowheads="1"/>
          </p:cNvSpPr>
          <p:nvPr/>
        </p:nvSpPr>
        <p:spPr bwMode="auto">
          <a:xfrm>
            <a:off x="966788" y="5992284"/>
            <a:ext cx="7068741" cy="8028516"/>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a:t>
            </a:r>
            <a:endParaRPr lang="en-US" sz="2400" dirty="0">
              <a:latin typeface="+mn-lt"/>
              <a:ea typeface="Tahoma" pitchFamily="1" charset="0"/>
              <a:cs typeface="Tahoma" pitchFamily="1" charset="0"/>
            </a:endParaRPr>
          </a:p>
        </p:txBody>
      </p:sp>
      <p:sp>
        <p:nvSpPr>
          <p:cNvPr id="2055" name="Text Box 94"/>
          <p:cNvSpPr txBox="1">
            <a:spLocks noChangeArrowheads="1"/>
          </p:cNvSpPr>
          <p:nvPr/>
        </p:nvSpPr>
        <p:spPr bwMode="auto">
          <a:xfrm>
            <a:off x="966788" y="14149917"/>
            <a:ext cx="7068741" cy="660400"/>
          </a:xfrm>
          <a:prstGeom prst="rect">
            <a:avLst/>
          </a:prstGeom>
          <a:solidFill>
            <a:srgbClr val="FEC52E"/>
          </a:solidFill>
          <a:ln w="9525">
            <a:noFill/>
            <a:miter lim="800000"/>
            <a:headEnd/>
            <a:tailEnd/>
          </a:ln>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TITLE 1</a:t>
            </a:r>
          </a:p>
        </p:txBody>
      </p:sp>
      <p:sp>
        <p:nvSpPr>
          <p:cNvPr id="2056" name="Text Box 95"/>
          <p:cNvSpPr txBox="1">
            <a:spLocks noChangeArrowheads="1"/>
          </p:cNvSpPr>
          <p:nvPr/>
        </p:nvSpPr>
        <p:spPr bwMode="auto">
          <a:xfrm>
            <a:off x="966788" y="15074902"/>
            <a:ext cx="7068741" cy="5512814"/>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2057" name="Text Box 80"/>
          <p:cNvSpPr txBox="1">
            <a:spLocks noChangeArrowheads="1"/>
          </p:cNvSpPr>
          <p:nvPr/>
        </p:nvSpPr>
        <p:spPr bwMode="auto">
          <a:xfrm>
            <a:off x="8974931" y="5029200"/>
            <a:ext cx="7071122" cy="660400"/>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TITLE 2</a:t>
            </a:r>
          </a:p>
        </p:txBody>
      </p:sp>
      <p:sp>
        <p:nvSpPr>
          <p:cNvPr id="2058" name="Text Box 81"/>
          <p:cNvSpPr txBox="1">
            <a:spLocks noChangeArrowheads="1"/>
          </p:cNvSpPr>
          <p:nvPr/>
        </p:nvSpPr>
        <p:spPr bwMode="auto">
          <a:xfrm>
            <a:off x="8909712" y="5992284"/>
            <a:ext cx="7071122" cy="3071283"/>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Your text goes here. Insert your text here.</a:t>
            </a:r>
          </a:p>
          <a:p>
            <a:pPr defTabSz="3358293">
              <a:spcBef>
                <a:spcPct val="50000"/>
              </a:spcBef>
            </a:pPr>
            <a:endParaRPr lang="en-US" sz="2400" dirty="0">
              <a:latin typeface="+mn-lt"/>
              <a:ea typeface="Tahoma" pitchFamily="1" charset="0"/>
              <a:cs typeface="Gill Sans"/>
            </a:endParaRPr>
          </a:p>
        </p:txBody>
      </p:sp>
      <p:sp>
        <p:nvSpPr>
          <p:cNvPr id="2060" name="Text Box 83"/>
          <p:cNvSpPr txBox="1">
            <a:spLocks noChangeArrowheads="1"/>
          </p:cNvSpPr>
          <p:nvPr/>
        </p:nvSpPr>
        <p:spPr bwMode="auto">
          <a:xfrm>
            <a:off x="8951119" y="10185727"/>
            <a:ext cx="7071122" cy="3225474"/>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a:t>
            </a:r>
          </a:p>
        </p:txBody>
      </p:sp>
      <p:sp>
        <p:nvSpPr>
          <p:cNvPr id="2062" name="Text Box 85"/>
          <p:cNvSpPr txBox="1">
            <a:spLocks noChangeArrowheads="1"/>
          </p:cNvSpPr>
          <p:nvPr/>
        </p:nvSpPr>
        <p:spPr bwMode="auto">
          <a:xfrm>
            <a:off x="24922163" y="9262564"/>
            <a:ext cx="7071122" cy="4301036"/>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2063" name="Text Box 86"/>
          <p:cNvSpPr txBox="1">
            <a:spLocks noChangeArrowheads="1"/>
          </p:cNvSpPr>
          <p:nvPr/>
        </p:nvSpPr>
        <p:spPr bwMode="auto">
          <a:xfrm>
            <a:off x="24922163" y="13953575"/>
            <a:ext cx="7071122" cy="799084"/>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REFERENCES</a:t>
            </a:r>
          </a:p>
        </p:txBody>
      </p:sp>
      <p:sp>
        <p:nvSpPr>
          <p:cNvPr id="2064" name="Text Box 87"/>
          <p:cNvSpPr txBox="1">
            <a:spLocks noChangeArrowheads="1"/>
          </p:cNvSpPr>
          <p:nvPr/>
        </p:nvSpPr>
        <p:spPr bwMode="auto">
          <a:xfrm>
            <a:off x="24922163" y="15093950"/>
            <a:ext cx="7071122" cy="5861050"/>
          </a:xfrm>
          <a:prstGeom prst="rect">
            <a:avLst/>
          </a:prstGeom>
          <a:noFill/>
          <a:ln w="9525">
            <a:noFill/>
            <a:miter lim="800000"/>
            <a:headEnd/>
            <a:tailEnd/>
          </a:ln>
          <a:effectLst/>
        </p:spPr>
        <p:txBody>
          <a:bodyPr lIns="65306" tIns="32653" rIns="65306" bIns="32653">
            <a:prstTxWarp prst="textNoShape">
              <a:avLst/>
            </a:prstTxWarp>
          </a:bodyPr>
          <a:lstStyle/>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font size. Remember, you can change your font size to fit your data. This template is only to get you.</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p:txBody>
      </p:sp>
      <p:sp>
        <p:nvSpPr>
          <p:cNvPr id="2066" name="Text Box 89"/>
          <p:cNvSpPr txBox="1">
            <a:spLocks noChangeArrowheads="1"/>
          </p:cNvSpPr>
          <p:nvPr/>
        </p:nvSpPr>
        <p:spPr bwMode="auto">
          <a:xfrm>
            <a:off x="16937831" y="5992284"/>
            <a:ext cx="7068741" cy="6625167"/>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a:t>
            </a:r>
            <a:endParaRPr lang="en-US" sz="2400" dirty="0">
              <a:latin typeface="+mn-lt"/>
              <a:ea typeface="Tahoma" pitchFamily="1" charset="0"/>
              <a:cs typeface="Tahoma" pitchFamily="1" charset="0"/>
            </a:endParaRPr>
          </a:p>
        </p:txBody>
      </p:sp>
      <p:sp>
        <p:nvSpPr>
          <p:cNvPr id="2068" name="Text Box 91"/>
          <p:cNvSpPr txBox="1">
            <a:spLocks noChangeArrowheads="1"/>
          </p:cNvSpPr>
          <p:nvPr/>
        </p:nvSpPr>
        <p:spPr bwMode="auto">
          <a:xfrm>
            <a:off x="16937831" y="14331949"/>
            <a:ext cx="7068741" cy="6379285"/>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 </a:t>
            </a:r>
            <a:endParaRPr lang="en-US" sz="2400" dirty="0">
              <a:latin typeface="+mn-lt"/>
              <a:ea typeface="Tahoma" pitchFamily="1" charset="0"/>
              <a:cs typeface="Tahoma" pitchFamily="1" charset="0"/>
            </a:endParaRPr>
          </a:p>
        </p:txBody>
      </p:sp>
      <p:sp>
        <p:nvSpPr>
          <p:cNvPr id="2069" name="Text Box 26"/>
          <p:cNvSpPr txBox="1">
            <a:spLocks noChangeArrowheads="1"/>
          </p:cNvSpPr>
          <p:nvPr/>
        </p:nvSpPr>
        <p:spPr bwMode="auto">
          <a:xfrm>
            <a:off x="966788" y="20955000"/>
            <a:ext cx="10325100" cy="496831"/>
          </a:xfrm>
          <a:prstGeom prst="rect">
            <a:avLst/>
          </a:prstGeom>
          <a:noFill/>
          <a:ln w="9525">
            <a:noFill/>
            <a:miter lim="800000"/>
            <a:headEnd/>
            <a:tailEnd/>
          </a:ln>
        </p:spPr>
        <p:txBody>
          <a:bodyPr wrap="square" lIns="65306" tIns="32653" rIns="65306" bIns="32653">
            <a:prstTxWarp prst="textNoShape">
              <a:avLst/>
            </a:prstTxWarp>
            <a:spAutoFit/>
          </a:bodyPr>
          <a:lstStyle/>
          <a:p>
            <a:pPr defTabSz="3358293">
              <a:spcBef>
                <a:spcPct val="50000"/>
              </a:spcBef>
            </a:pPr>
            <a:r>
              <a:rPr lang="en-US" sz="2800" i="1" dirty="0">
                <a:latin typeface="Gill Sans"/>
                <a:ea typeface="Arial" pitchFamily="1" charset="0"/>
                <a:cs typeface="Gill Sans"/>
              </a:rPr>
              <a:t>Disclosures / Grants / Acknowledgements / </a:t>
            </a:r>
            <a:r>
              <a:rPr lang="en-US" sz="2800" i="1" dirty="0">
                <a:latin typeface="+mn-lt"/>
                <a:ea typeface="Arial" pitchFamily="1" charset="0"/>
                <a:cs typeface="Gill Sans"/>
              </a:rPr>
              <a:t>Arial </a:t>
            </a:r>
            <a:r>
              <a:rPr lang="en-US" sz="2800" i="1" dirty="0">
                <a:latin typeface="Gill Sans"/>
                <a:ea typeface="Arial" pitchFamily="1" charset="0"/>
                <a:cs typeface="Gill Sans"/>
              </a:rPr>
              <a:t>(regular) 28pt</a:t>
            </a:r>
          </a:p>
        </p:txBody>
      </p:sp>
      <p:graphicFrame>
        <p:nvGraphicFramePr>
          <p:cNvPr id="2070" name="Chart 48"/>
          <p:cNvGraphicFramePr>
            <a:graphicFrameLocks/>
          </p:cNvGraphicFramePr>
          <p:nvPr>
            <p:extLst>
              <p:ext uri="{D42A27DB-BD31-4B8C-83A1-F6EECF244321}">
                <p14:modId xmlns:p14="http://schemas.microsoft.com/office/powerpoint/2010/main" val="3894002604"/>
              </p:ext>
            </p:extLst>
          </p:nvPr>
        </p:nvGraphicFramePr>
        <p:xfrm>
          <a:off x="8263998" y="13852058"/>
          <a:ext cx="6094412" cy="3618909"/>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3998" y="13852058"/>
                        <a:ext cx="6094412" cy="3618909"/>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2054862554"/>
              </p:ext>
            </p:extLst>
          </p:nvPr>
        </p:nvGraphicFramePr>
        <p:xfrm>
          <a:off x="10121529" y="17092327"/>
          <a:ext cx="6457372" cy="3618908"/>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21529" y="17092327"/>
                        <a:ext cx="6457372" cy="361890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2402029591"/>
              </p:ext>
            </p:extLst>
          </p:nvPr>
        </p:nvGraphicFramePr>
        <p:xfrm>
          <a:off x="24978412" y="5992284"/>
          <a:ext cx="6524625" cy="2368142"/>
        </p:xfrm>
        <a:graphic>
          <a:graphicData uri="http://schemas.openxmlformats.org/drawingml/2006/table">
            <a:tbl>
              <a:tblPr/>
              <a:tblGrid>
                <a:gridCol w="3262313">
                  <a:extLst>
                    <a:ext uri="{9D8B030D-6E8A-4147-A177-3AD203B41FA5}">
                      <a16:colId xmlns:a16="http://schemas.microsoft.com/office/drawing/2014/main" val="20000"/>
                    </a:ext>
                  </a:extLst>
                </a:gridCol>
                <a:gridCol w="3262312">
                  <a:extLst>
                    <a:ext uri="{9D8B030D-6E8A-4147-A177-3AD203B41FA5}">
                      <a16:colId xmlns:a16="http://schemas.microsoft.com/office/drawing/2014/main" val="20001"/>
                    </a:ext>
                  </a:extLst>
                </a:gridCol>
              </a:tblGrid>
              <a:tr h="8741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a:ln>
                            <a:noFill/>
                          </a:ln>
                          <a:solidFill>
                            <a:schemeClr val="tx1"/>
                          </a:solidFill>
                          <a:effectLst/>
                          <a:latin typeface="Arial" pitchFamily="1" charset="0"/>
                        </a:rPr>
                        <a:t>Sample Text1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a:ln>
                            <a:noFill/>
                          </a:ln>
                          <a:solidFill>
                            <a:schemeClr val="tx1"/>
                          </a:solidFill>
                          <a:effectLst/>
                          <a:latin typeface="Arial" pitchFamily="1" charset="0"/>
                        </a:rPr>
                        <a:t>Sample Text1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1" i="0" u="none" strike="noStrike" cap="none" normalizeH="0" baseline="0">
                        <a:ln>
                          <a:noFill/>
                        </a:ln>
                        <a:solidFill>
                          <a:schemeClr val="tx1"/>
                        </a:solidFill>
                        <a:effectLst/>
                        <a:latin typeface="Arial" pitchFamily="1" charset="0"/>
                      </a:endParaRP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Yes</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2</a:t>
                      </a:r>
                    </a:p>
                  </a:txBody>
                  <a:tcPr marL="68573" marR="68573" marT="30484" marB="30484"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No</a:t>
                      </a:r>
                    </a:p>
                  </a:txBody>
                  <a:tcPr marL="68573" marR="68573" marT="30484" marB="30484"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3</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No</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pic>
        <p:nvPicPr>
          <p:cNvPr id="26" name="Picture 25"/>
          <p:cNvPicPr>
            <a:picLocks noChangeAspect="1"/>
          </p:cNvPicPr>
          <p:nvPr/>
        </p:nvPicPr>
        <p:blipFill>
          <a:blip r:embed="rId6">
            <a:extLst>
              <a:ext uri="{28A0092B-C50C-407E-A947-70E740481C1C}">
                <a14:useLocalDpi xmlns:a14="http://schemas.microsoft.com/office/drawing/2010/main" val="0"/>
              </a:ext>
            </a:extLst>
          </a:blip>
          <a:srcRect/>
          <a:stretch/>
        </p:blipFill>
        <p:spPr>
          <a:xfrm>
            <a:off x="23809356" y="1644274"/>
            <a:ext cx="7693681" cy="1863044"/>
          </a:xfrm>
          <a:prstGeom prst="rect">
            <a:avLst/>
          </a:prstGeom>
        </p:spPr>
      </p:pic>
      <p:pic>
        <p:nvPicPr>
          <p:cNvPr id="2" name="Picture 1">
            <a:extLst>
              <a:ext uri="{FF2B5EF4-FFF2-40B4-BE49-F238E27FC236}">
                <a16:creationId xmlns:a16="http://schemas.microsoft.com/office/drawing/2014/main" id="{7F0E7783-3C70-75F5-AFCC-9591F63B438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972146" y="918257"/>
            <a:ext cx="3382275" cy="3315078"/>
          </a:xfrm>
          <a:prstGeom prst="rect">
            <a:avLst/>
          </a:prstGeom>
        </p:spPr>
      </p:pic>
      <p:sp>
        <p:nvSpPr>
          <p:cNvPr id="3" name="Text Box 80">
            <a:extLst>
              <a:ext uri="{FF2B5EF4-FFF2-40B4-BE49-F238E27FC236}">
                <a16:creationId xmlns:a16="http://schemas.microsoft.com/office/drawing/2014/main" id="{41050C96-F487-BADB-0906-533A830A7570}"/>
              </a:ext>
            </a:extLst>
          </p:cNvPr>
          <p:cNvSpPr txBox="1">
            <a:spLocks noChangeArrowheads="1"/>
          </p:cNvSpPr>
          <p:nvPr/>
        </p:nvSpPr>
        <p:spPr bwMode="auto">
          <a:xfrm>
            <a:off x="16937831" y="5029200"/>
            <a:ext cx="7071122" cy="660400"/>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TITLE 4</a:t>
            </a:r>
          </a:p>
        </p:txBody>
      </p:sp>
      <p:sp>
        <p:nvSpPr>
          <p:cNvPr id="4" name="Text Box 80">
            <a:extLst>
              <a:ext uri="{FF2B5EF4-FFF2-40B4-BE49-F238E27FC236}">
                <a16:creationId xmlns:a16="http://schemas.microsoft.com/office/drawing/2014/main" id="{DBA05F78-FF08-6EB3-0499-E45A90C1FD7D}"/>
              </a:ext>
            </a:extLst>
          </p:cNvPr>
          <p:cNvSpPr txBox="1">
            <a:spLocks noChangeArrowheads="1"/>
          </p:cNvSpPr>
          <p:nvPr/>
        </p:nvSpPr>
        <p:spPr bwMode="auto">
          <a:xfrm>
            <a:off x="24431915" y="5054600"/>
            <a:ext cx="7071122" cy="660400"/>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TITLE 6</a:t>
            </a:r>
          </a:p>
        </p:txBody>
      </p:sp>
      <p:sp>
        <p:nvSpPr>
          <p:cNvPr id="5" name="Text Box 80">
            <a:extLst>
              <a:ext uri="{FF2B5EF4-FFF2-40B4-BE49-F238E27FC236}">
                <a16:creationId xmlns:a16="http://schemas.microsoft.com/office/drawing/2014/main" id="{B7BAC50B-5FEC-0223-C2AB-6C1A499C3DC4}"/>
              </a:ext>
            </a:extLst>
          </p:cNvPr>
          <p:cNvSpPr txBox="1">
            <a:spLocks noChangeArrowheads="1"/>
          </p:cNvSpPr>
          <p:nvPr/>
        </p:nvSpPr>
        <p:spPr bwMode="auto">
          <a:xfrm>
            <a:off x="16937831" y="13436600"/>
            <a:ext cx="7071122" cy="660400"/>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TITLE 5</a:t>
            </a:r>
          </a:p>
        </p:txBody>
      </p:sp>
      <p:sp>
        <p:nvSpPr>
          <p:cNvPr id="6" name="Text Box 80">
            <a:extLst>
              <a:ext uri="{FF2B5EF4-FFF2-40B4-BE49-F238E27FC236}">
                <a16:creationId xmlns:a16="http://schemas.microsoft.com/office/drawing/2014/main" id="{21085BDD-65B9-5780-A9E0-9B214ED27E69}"/>
              </a:ext>
            </a:extLst>
          </p:cNvPr>
          <p:cNvSpPr txBox="1">
            <a:spLocks noChangeArrowheads="1"/>
          </p:cNvSpPr>
          <p:nvPr/>
        </p:nvSpPr>
        <p:spPr bwMode="auto">
          <a:xfrm>
            <a:off x="9007078" y="9220200"/>
            <a:ext cx="7071122" cy="660400"/>
          </a:xfrm>
          <a:prstGeom prst="rect">
            <a:avLst/>
          </a:prstGeom>
          <a:solidFill>
            <a:srgbClr val="FEC52E"/>
          </a:solidFill>
          <a:ln w="9525">
            <a:noFill/>
            <a:miter lim="800000"/>
            <a:headEnd/>
            <a:tailEnd/>
          </a:ln>
          <a:effectLst/>
        </p:spPr>
        <p:txBody>
          <a:bodyPr lIns="65306" tIns="32653" rIns="65306" bIns="32653" anchor="ctr">
            <a:prstTxWarp prst="textNoShape">
              <a:avLst/>
            </a:prstTxWarp>
          </a:bodyPr>
          <a:lstStyle/>
          <a:p>
            <a:pPr algn="ctr" defTabSz="3358293">
              <a:spcBef>
                <a:spcPct val="50000"/>
              </a:spcBef>
            </a:pPr>
            <a:r>
              <a:rPr lang="en-US" sz="4000" b="1" dirty="0">
                <a:latin typeface="+mn-lt"/>
                <a:ea typeface="Times New Roman" pitchFamily="1" charset="0"/>
                <a:cs typeface="Gill Sans"/>
              </a:rPr>
              <a:t>TITLE 3</a:t>
            </a:r>
          </a:p>
        </p:txBody>
      </p:sp>
    </p:spTree>
  </p:cSld>
  <p:clrMapOvr>
    <a:masterClrMapping/>
  </p:clrMapOvr>
</p:sld>
</file>

<file path=ppt/theme/theme1.xml><?xml version="1.0" encoding="utf-8"?>
<a:theme xmlns:a="http://schemas.openxmlformats.org/drawingml/2006/main" name="csm-template-24x36-horiz-2017">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676B63F4B52841A9954E57962004E7" ma:contentTypeVersion="15" ma:contentTypeDescription="Create a new document." ma:contentTypeScope="" ma:versionID="a724b794ab69794960a7b23e26e1185b">
  <xsd:schema xmlns:xsd="http://www.w3.org/2001/XMLSchema" xmlns:xs="http://www.w3.org/2001/XMLSchema" xmlns:p="http://schemas.microsoft.com/office/2006/metadata/properties" xmlns:ns2="0abee857-922d-472e-bee4-50e0c766772d" xmlns:ns3="3681f7a2-623b-46c9-8ce7-ccadcfed3496" targetNamespace="http://schemas.microsoft.com/office/2006/metadata/properties" ma:root="true" ma:fieldsID="b2020e8db708c5dded8a95efd9ed4ec2" ns2:_="" ns3:_="">
    <xsd:import namespace="0abee857-922d-472e-bee4-50e0c766772d"/>
    <xsd:import namespace="3681f7a2-623b-46c9-8ce7-ccadcfed349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ee857-922d-472e-bee4-50e0c7667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6867a8-d3dd-450c-8722-94d742a2adf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81f7a2-623b-46c9-8ce7-ccadcfed349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3575f15-c725-4280-b09e-49282f17e972}" ma:internalName="TaxCatchAll" ma:showField="CatchAllData" ma:web="3681f7a2-623b-46c9-8ce7-ccadcfed349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abee857-922d-472e-bee4-50e0c766772d">
      <Terms xmlns="http://schemas.microsoft.com/office/infopath/2007/PartnerControls"/>
    </lcf76f155ced4ddcb4097134ff3c332f>
    <TaxCatchAll xmlns="3681f7a2-623b-46c9-8ce7-ccadcfed3496" xsi:nil="true"/>
  </documentManagement>
</p:properties>
</file>

<file path=customXml/itemProps1.xml><?xml version="1.0" encoding="utf-8"?>
<ds:datastoreItem xmlns:ds="http://schemas.openxmlformats.org/officeDocument/2006/customXml" ds:itemID="{A3C33BEB-C0E5-4E86-9EE1-79CCBCF6EE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ee857-922d-472e-bee4-50e0c766772d"/>
    <ds:schemaRef ds:uri="3681f7a2-623b-46c9-8ce7-ccadcfed34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4B572F-D8A2-405B-8736-0D8685DAA2C0}">
  <ds:schemaRefs>
    <ds:schemaRef ds:uri="http://schemas.microsoft.com/sharepoint/v3/contenttype/forms"/>
  </ds:schemaRefs>
</ds:datastoreItem>
</file>

<file path=customXml/itemProps3.xml><?xml version="1.0" encoding="utf-8"?>
<ds:datastoreItem xmlns:ds="http://schemas.openxmlformats.org/officeDocument/2006/customXml" ds:itemID="{EC13CAE1-B417-40FC-B4D9-C23B6FFE3596}">
  <ds:schemaRefs>
    <ds:schemaRef ds:uri="http://purl.org/dc/elements/1.1/"/>
    <ds:schemaRef ds:uri="http://schemas.microsoft.com/office/2006/metadata/properties"/>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3681f7a2-623b-46c9-8ce7-ccadcfed3496"/>
    <ds:schemaRef ds:uri="0abee857-922d-472e-bee4-50e0c766772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csm-template-24x36-horiz-2017.potx</Template>
  <TotalTime>915</TotalTime>
  <Words>1066</Words>
  <Application>Microsoft Macintosh PowerPoint</Application>
  <PresentationFormat>Custom</PresentationFormat>
  <Paragraphs>44</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csm-template-24x36-horiz-2017</vt:lpstr>
      <vt:lpstr>Worksheet</vt:lpstr>
      <vt:lpstr>Excel.Sheet.8</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template</dc:title>
  <dc:subject/>
  <dc:creator/>
  <cp:keywords/>
  <dc:description/>
  <cp:lastModifiedBy>Sara Franka</cp:lastModifiedBy>
  <cp:revision>57</cp:revision>
  <dcterms:created xsi:type="dcterms:W3CDTF">2012-01-17T22:44:23Z</dcterms:created>
  <dcterms:modified xsi:type="dcterms:W3CDTF">2024-07-03T15:57:33Z</dcterms:modified>
  <cp:category>research posters 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0x010100FE676B63F4B52841A9954E57962004E7</vt:lpwstr>
  </property>
</Properties>
</file>