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Lst>
  <p:sldSz cx="32918400" cy="32918400"/>
  <p:notesSz cx="6858000" cy="9144000"/>
  <p:defaultTextStyle>
    <a:defPPr>
      <a:defRPr lang="en-US"/>
    </a:defPPr>
    <a:lvl1pPr algn="l" rtl="0" fontAlgn="base">
      <a:spcBef>
        <a:spcPct val="0"/>
      </a:spcBef>
      <a:spcAft>
        <a:spcPct val="0"/>
      </a:spcAft>
      <a:defRPr sz="9200" kern="1200">
        <a:solidFill>
          <a:schemeClr val="tx1"/>
        </a:solidFill>
        <a:latin typeface="Arial" pitchFamily="1" charset="0"/>
        <a:ea typeface="+mn-ea"/>
        <a:cs typeface="+mn-cs"/>
      </a:defRPr>
    </a:lvl1pPr>
    <a:lvl2pPr marL="457145" algn="l" rtl="0" fontAlgn="base">
      <a:spcBef>
        <a:spcPct val="0"/>
      </a:spcBef>
      <a:spcAft>
        <a:spcPct val="0"/>
      </a:spcAft>
      <a:defRPr sz="9200" kern="1200">
        <a:solidFill>
          <a:schemeClr val="tx1"/>
        </a:solidFill>
        <a:latin typeface="Arial" pitchFamily="1" charset="0"/>
        <a:ea typeface="+mn-ea"/>
        <a:cs typeface="+mn-cs"/>
      </a:defRPr>
    </a:lvl2pPr>
    <a:lvl3pPr marL="914290" algn="l" rtl="0" fontAlgn="base">
      <a:spcBef>
        <a:spcPct val="0"/>
      </a:spcBef>
      <a:spcAft>
        <a:spcPct val="0"/>
      </a:spcAft>
      <a:defRPr sz="9200" kern="1200">
        <a:solidFill>
          <a:schemeClr val="tx1"/>
        </a:solidFill>
        <a:latin typeface="Arial" pitchFamily="1" charset="0"/>
        <a:ea typeface="+mn-ea"/>
        <a:cs typeface="+mn-cs"/>
      </a:defRPr>
    </a:lvl3pPr>
    <a:lvl4pPr marL="1371436" algn="l" rtl="0" fontAlgn="base">
      <a:spcBef>
        <a:spcPct val="0"/>
      </a:spcBef>
      <a:spcAft>
        <a:spcPct val="0"/>
      </a:spcAft>
      <a:defRPr sz="9200" kern="1200">
        <a:solidFill>
          <a:schemeClr val="tx1"/>
        </a:solidFill>
        <a:latin typeface="Arial" pitchFamily="1" charset="0"/>
        <a:ea typeface="+mn-ea"/>
        <a:cs typeface="+mn-cs"/>
      </a:defRPr>
    </a:lvl4pPr>
    <a:lvl5pPr marL="1828581" algn="l" rtl="0" fontAlgn="base">
      <a:spcBef>
        <a:spcPct val="0"/>
      </a:spcBef>
      <a:spcAft>
        <a:spcPct val="0"/>
      </a:spcAft>
      <a:defRPr sz="9200" kern="1200">
        <a:solidFill>
          <a:schemeClr val="tx1"/>
        </a:solidFill>
        <a:latin typeface="Arial" pitchFamily="1" charset="0"/>
        <a:ea typeface="+mn-ea"/>
        <a:cs typeface="+mn-cs"/>
      </a:defRPr>
    </a:lvl5pPr>
    <a:lvl6pPr marL="2285725" algn="l" defTabSz="457145" rtl="0" eaLnBrk="1" latinLnBrk="0" hangingPunct="1">
      <a:defRPr sz="9200" kern="1200">
        <a:solidFill>
          <a:schemeClr val="tx1"/>
        </a:solidFill>
        <a:latin typeface="Arial" pitchFamily="1" charset="0"/>
        <a:ea typeface="+mn-ea"/>
        <a:cs typeface="+mn-cs"/>
      </a:defRPr>
    </a:lvl6pPr>
    <a:lvl7pPr marL="2742870" algn="l" defTabSz="457145" rtl="0" eaLnBrk="1" latinLnBrk="0" hangingPunct="1">
      <a:defRPr sz="9200" kern="1200">
        <a:solidFill>
          <a:schemeClr val="tx1"/>
        </a:solidFill>
        <a:latin typeface="Arial" pitchFamily="1" charset="0"/>
        <a:ea typeface="+mn-ea"/>
        <a:cs typeface="+mn-cs"/>
      </a:defRPr>
    </a:lvl7pPr>
    <a:lvl8pPr marL="3200016" algn="l" defTabSz="457145" rtl="0" eaLnBrk="1" latinLnBrk="0" hangingPunct="1">
      <a:defRPr sz="9200" kern="1200">
        <a:solidFill>
          <a:schemeClr val="tx1"/>
        </a:solidFill>
        <a:latin typeface="Arial" pitchFamily="1" charset="0"/>
        <a:ea typeface="+mn-ea"/>
        <a:cs typeface="+mn-cs"/>
      </a:defRPr>
    </a:lvl8pPr>
    <a:lvl9pPr marL="3657161" algn="l" defTabSz="457145" rtl="0" eaLnBrk="1" latinLnBrk="0" hangingPunct="1">
      <a:defRPr sz="9200" kern="1200">
        <a:solidFill>
          <a:schemeClr val="tx1"/>
        </a:solidFill>
        <a:latin typeface="Arial" pitchFamily="1" charset="0"/>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0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00FF2A"/>
    <a:srgbClr val="71B432"/>
    <a:srgbClr val="DE741C"/>
    <a:srgbClr val="E89147"/>
    <a:srgbClr val="FFFFFF"/>
    <a:srgbClr val="FB4F14"/>
    <a:srgbClr val="F8F8F8"/>
    <a:srgbClr val="FB7D15"/>
    <a:srgbClr val="F9B07D"/>
    <a:srgbClr val="0054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4963" autoAdjust="0"/>
    <p:restoredTop sz="94660" autoAdjust="0"/>
  </p:normalViewPr>
  <p:slideViewPr>
    <p:cSldViewPr>
      <p:cViewPr>
        <p:scale>
          <a:sx n="30" d="100"/>
          <a:sy n="30" d="100"/>
        </p:scale>
        <p:origin x="2904" y="144"/>
      </p:cViewPr>
      <p:guideLst>
        <p:guide orient="horz" pos="10368"/>
        <p:guide pos="10368"/>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9093" y="10226677"/>
            <a:ext cx="27980217" cy="7054850"/>
          </a:xfrm>
        </p:spPr>
        <p:txBody>
          <a:bodyPr/>
          <a:lstStyle/>
          <a:p>
            <a:r>
              <a:rPr lang="en-US"/>
              <a:t>Click to edit Master title style</a:t>
            </a:r>
          </a:p>
        </p:txBody>
      </p:sp>
      <p:sp>
        <p:nvSpPr>
          <p:cNvPr id="3" name="Subtitle 2"/>
          <p:cNvSpPr>
            <a:spLocks noGrp="1"/>
          </p:cNvSpPr>
          <p:nvPr>
            <p:ph type="subTitle" idx="1"/>
          </p:nvPr>
        </p:nvSpPr>
        <p:spPr>
          <a:xfrm>
            <a:off x="4938185" y="18653127"/>
            <a:ext cx="23042033" cy="8413751"/>
          </a:xfrm>
        </p:spPr>
        <p:txBody>
          <a:bodyPr/>
          <a:lstStyle>
            <a:lvl1pPr marL="0" indent="0" algn="ctr">
              <a:buNone/>
              <a:defRPr/>
            </a:lvl1pPr>
            <a:lvl2pPr marL="342859" indent="0" algn="ctr">
              <a:buNone/>
              <a:defRPr/>
            </a:lvl2pPr>
            <a:lvl3pPr marL="685718" indent="0" algn="ctr">
              <a:buNone/>
              <a:defRPr/>
            </a:lvl3pPr>
            <a:lvl4pPr marL="1028577" indent="0" algn="ctr">
              <a:buNone/>
              <a:defRPr/>
            </a:lvl4pPr>
            <a:lvl5pPr marL="1371436" indent="0" algn="ctr">
              <a:buNone/>
              <a:defRPr/>
            </a:lvl5pPr>
            <a:lvl6pPr marL="1714294" indent="0" algn="ctr">
              <a:buNone/>
              <a:defRPr/>
            </a:lvl6pPr>
            <a:lvl7pPr marL="2057153" indent="0" algn="ctr">
              <a:buNone/>
              <a:defRPr/>
            </a:lvl7pPr>
            <a:lvl8pPr marL="2400012" indent="0" algn="ctr">
              <a:buNone/>
              <a:defRPr/>
            </a:lvl8pPr>
            <a:lvl9pPr marL="2742871"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0B59F7D-6D1F-3049-8793-374ADF58DCDF}"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00D755C-B6CE-3D49-BF72-8EB86F8B734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6477" y="1317626"/>
            <a:ext cx="7406217" cy="280876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645709" y="1317626"/>
            <a:ext cx="22119167" cy="280876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C01B8988-5A21-4C4A-8C56-6F2E0BE1788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F976A6A5-547F-EB48-A9B8-190FE95C583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6" y="21153445"/>
            <a:ext cx="27980217" cy="6537326"/>
          </a:xfrm>
        </p:spPr>
        <p:txBody>
          <a:bodyPr anchor="t"/>
          <a:lstStyle>
            <a:lvl1pPr algn="l">
              <a:defRPr sz="3075" b="1" cap="all"/>
            </a:lvl1pPr>
          </a:lstStyle>
          <a:p>
            <a:r>
              <a:rPr lang="en-US"/>
              <a:t>Click to edit Master title style</a:t>
            </a:r>
          </a:p>
        </p:txBody>
      </p:sp>
      <p:sp>
        <p:nvSpPr>
          <p:cNvPr id="3" name="Text Placeholder 2"/>
          <p:cNvSpPr>
            <a:spLocks noGrp="1"/>
          </p:cNvSpPr>
          <p:nvPr>
            <p:ph type="body" idx="1"/>
          </p:nvPr>
        </p:nvSpPr>
        <p:spPr>
          <a:xfrm>
            <a:off x="2600326" y="13952538"/>
            <a:ext cx="27980217" cy="7200900"/>
          </a:xfrm>
        </p:spPr>
        <p:txBody>
          <a:bodyPr anchor="b"/>
          <a:lstStyle>
            <a:lvl1pPr marL="0" indent="0">
              <a:buNone/>
              <a:defRPr sz="1500"/>
            </a:lvl1pPr>
            <a:lvl2pPr marL="342859" indent="0">
              <a:buNone/>
              <a:defRPr sz="1350"/>
            </a:lvl2pPr>
            <a:lvl3pPr marL="685718" indent="0">
              <a:buNone/>
              <a:defRPr sz="1125"/>
            </a:lvl3pPr>
            <a:lvl4pPr marL="1028577" indent="0">
              <a:buNone/>
              <a:defRPr sz="1050"/>
            </a:lvl4pPr>
            <a:lvl5pPr marL="1371436" indent="0">
              <a:buNone/>
              <a:defRPr sz="1050"/>
            </a:lvl5pPr>
            <a:lvl6pPr marL="1714294" indent="0">
              <a:buNone/>
              <a:defRPr sz="1050"/>
            </a:lvl6pPr>
            <a:lvl7pPr marL="2057153" indent="0">
              <a:buNone/>
              <a:defRPr sz="1050"/>
            </a:lvl7pPr>
            <a:lvl8pPr marL="2400012" indent="0">
              <a:buNone/>
              <a:defRPr sz="1050"/>
            </a:lvl8pPr>
            <a:lvl9pPr marL="2742871" indent="0">
              <a:buNone/>
              <a:defRPr sz="105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5C23523-52F7-7445-BCD3-4A59B0B27CE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45712" y="7680326"/>
            <a:ext cx="14762691" cy="2172493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510002" y="7680326"/>
            <a:ext cx="14762693" cy="2172493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BBF9E9C6-BEFB-0B44-9AE0-F190363C4DA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45711" y="7369182"/>
            <a:ext cx="14544675" cy="3070226"/>
          </a:xfrm>
        </p:spPr>
        <p:txBody>
          <a:bodyPr anchor="b"/>
          <a:lstStyle>
            <a:lvl1pPr marL="0" indent="0">
              <a:buNone/>
              <a:defRPr sz="1800" b="1"/>
            </a:lvl1pPr>
            <a:lvl2pPr marL="342859" indent="0">
              <a:buNone/>
              <a:defRPr sz="1500" b="1"/>
            </a:lvl2pPr>
            <a:lvl3pPr marL="685718" indent="0">
              <a:buNone/>
              <a:defRPr sz="1350" b="1"/>
            </a:lvl3pPr>
            <a:lvl4pPr marL="1028577" indent="0">
              <a:buNone/>
              <a:defRPr sz="1125" b="1"/>
            </a:lvl4pPr>
            <a:lvl5pPr marL="1371436" indent="0">
              <a:buNone/>
              <a:defRPr sz="1125" b="1"/>
            </a:lvl5pPr>
            <a:lvl6pPr marL="1714294" indent="0">
              <a:buNone/>
              <a:defRPr sz="1125" b="1"/>
            </a:lvl6pPr>
            <a:lvl7pPr marL="2057153" indent="0">
              <a:buNone/>
              <a:defRPr sz="1125" b="1"/>
            </a:lvl7pPr>
            <a:lvl8pPr marL="2400012" indent="0">
              <a:buNone/>
              <a:defRPr sz="1125" b="1"/>
            </a:lvl8pPr>
            <a:lvl9pPr marL="2742871" indent="0">
              <a:buNone/>
              <a:defRPr sz="1125" b="1"/>
            </a:lvl9pPr>
          </a:lstStyle>
          <a:p>
            <a:pPr lvl="0"/>
            <a:r>
              <a:rPr lang="en-US"/>
              <a:t>Click to edit Master text styles</a:t>
            </a:r>
          </a:p>
        </p:txBody>
      </p:sp>
      <p:sp>
        <p:nvSpPr>
          <p:cNvPr id="4" name="Content Placeholder 3"/>
          <p:cNvSpPr>
            <a:spLocks noGrp="1"/>
          </p:cNvSpPr>
          <p:nvPr>
            <p:ph sz="half" idx="2"/>
          </p:nvPr>
        </p:nvSpPr>
        <p:spPr>
          <a:xfrm>
            <a:off x="1645711" y="10439407"/>
            <a:ext cx="14544675" cy="18965864"/>
          </a:xfrm>
        </p:spPr>
        <p:txBody>
          <a:bodyPr/>
          <a:lstStyle>
            <a:lvl1pPr>
              <a:defRPr sz="1800"/>
            </a:lvl1pPr>
            <a:lvl2pPr>
              <a:defRPr sz="1500"/>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1669" y="7369182"/>
            <a:ext cx="14551025" cy="3070226"/>
          </a:xfrm>
        </p:spPr>
        <p:txBody>
          <a:bodyPr anchor="b"/>
          <a:lstStyle>
            <a:lvl1pPr marL="0" indent="0">
              <a:buNone/>
              <a:defRPr sz="1800" b="1"/>
            </a:lvl1pPr>
            <a:lvl2pPr marL="342859" indent="0">
              <a:buNone/>
              <a:defRPr sz="1500" b="1"/>
            </a:lvl2pPr>
            <a:lvl3pPr marL="685718" indent="0">
              <a:buNone/>
              <a:defRPr sz="1350" b="1"/>
            </a:lvl3pPr>
            <a:lvl4pPr marL="1028577" indent="0">
              <a:buNone/>
              <a:defRPr sz="1125" b="1"/>
            </a:lvl4pPr>
            <a:lvl5pPr marL="1371436" indent="0">
              <a:buNone/>
              <a:defRPr sz="1125" b="1"/>
            </a:lvl5pPr>
            <a:lvl6pPr marL="1714294" indent="0">
              <a:buNone/>
              <a:defRPr sz="1125" b="1"/>
            </a:lvl6pPr>
            <a:lvl7pPr marL="2057153" indent="0">
              <a:buNone/>
              <a:defRPr sz="1125" b="1"/>
            </a:lvl7pPr>
            <a:lvl8pPr marL="2400012" indent="0">
              <a:buNone/>
              <a:defRPr sz="1125" b="1"/>
            </a:lvl8pPr>
            <a:lvl9pPr marL="2742871" indent="0">
              <a:buNone/>
              <a:defRPr sz="1125" b="1"/>
            </a:lvl9pPr>
          </a:lstStyle>
          <a:p>
            <a:pPr lvl="0"/>
            <a:r>
              <a:rPr lang="en-US"/>
              <a:t>Click to edit Master text styles</a:t>
            </a:r>
          </a:p>
        </p:txBody>
      </p:sp>
      <p:sp>
        <p:nvSpPr>
          <p:cNvPr id="6" name="Content Placeholder 5"/>
          <p:cNvSpPr>
            <a:spLocks noGrp="1"/>
          </p:cNvSpPr>
          <p:nvPr>
            <p:ph sz="quarter" idx="4"/>
          </p:nvPr>
        </p:nvSpPr>
        <p:spPr>
          <a:xfrm>
            <a:off x="16721669" y="10439407"/>
            <a:ext cx="14551025" cy="18965864"/>
          </a:xfrm>
        </p:spPr>
        <p:txBody>
          <a:bodyPr/>
          <a:lstStyle>
            <a:lvl1pPr>
              <a:defRPr sz="1800"/>
            </a:lvl1pPr>
            <a:lvl2pPr>
              <a:defRPr sz="1500"/>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10D8BE08-139A-9A4C-A82C-2ABE2398976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7454AF72-0B27-084B-8A0E-897D3F3F95B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40690F86-C5A4-4141-A98D-488CAF60ADF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710" y="1311277"/>
            <a:ext cx="10829925" cy="5576888"/>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12870392" y="1311277"/>
            <a:ext cx="18402300" cy="28093988"/>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5710" y="6888164"/>
            <a:ext cx="10829925" cy="22517100"/>
          </a:xfrm>
        </p:spPr>
        <p:txBody>
          <a:bodyPr/>
          <a:lstStyle>
            <a:lvl1pPr marL="0" indent="0">
              <a:buNone/>
              <a:defRPr sz="1050"/>
            </a:lvl1pPr>
            <a:lvl2pPr marL="342859" indent="0">
              <a:buNone/>
              <a:defRPr sz="975"/>
            </a:lvl2pPr>
            <a:lvl3pPr marL="685718" indent="0">
              <a:buNone/>
              <a:defRPr sz="750"/>
            </a:lvl3pPr>
            <a:lvl4pPr marL="1028577" indent="0">
              <a:buNone/>
              <a:defRPr sz="600"/>
            </a:lvl4pPr>
            <a:lvl5pPr marL="1371436" indent="0">
              <a:buNone/>
              <a:defRPr sz="600"/>
            </a:lvl5pPr>
            <a:lvl6pPr marL="1714294" indent="0">
              <a:buNone/>
              <a:defRPr sz="600"/>
            </a:lvl6pPr>
            <a:lvl7pPr marL="2057153" indent="0">
              <a:buNone/>
              <a:defRPr sz="600"/>
            </a:lvl7pPr>
            <a:lvl8pPr marL="2400012" indent="0">
              <a:buNone/>
              <a:defRPr sz="600"/>
            </a:lvl8pPr>
            <a:lvl9pPr marL="2742871" indent="0">
              <a:buNone/>
              <a:defRPr sz="6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D523BB3B-8F12-3242-B1AD-3C812014306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661" y="23042571"/>
            <a:ext cx="19750617" cy="2720975"/>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6452661" y="2941645"/>
            <a:ext cx="19750617" cy="19750088"/>
          </a:xfrm>
        </p:spPr>
        <p:txBody>
          <a:bodyPr/>
          <a:lstStyle>
            <a:lvl1pPr marL="0" indent="0">
              <a:buNone/>
              <a:defRPr sz="2400"/>
            </a:lvl1pPr>
            <a:lvl2pPr marL="342859" indent="0">
              <a:buNone/>
              <a:defRPr sz="2100"/>
            </a:lvl2pPr>
            <a:lvl3pPr marL="685718" indent="0">
              <a:buNone/>
              <a:defRPr sz="1800"/>
            </a:lvl3pPr>
            <a:lvl4pPr marL="1028577" indent="0">
              <a:buNone/>
              <a:defRPr sz="1500"/>
            </a:lvl4pPr>
            <a:lvl5pPr marL="1371436" indent="0">
              <a:buNone/>
              <a:defRPr sz="1500"/>
            </a:lvl5pPr>
            <a:lvl6pPr marL="1714294" indent="0">
              <a:buNone/>
              <a:defRPr sz="1500"/>
            </a:lvl6pPr>
            <a:lvl7pPr marL="2057153" indent="0">
              <a:buNone/>
              <a:defRPr sz="1500"/>
            </a:lvl7pPr>
            <a:lvl8pPr marL="2400012" indent="0">
              <a:buNone/>
              <a:defRPr sz="1500"/>
            </a:lvl8pPr>
            <a:lvl9pPr marL="2742871" indent="0">
              <a:buNone/>
              <a:defRPr sz="1500"/>
            </a:lvl9pPr>
          </a:lstStyle>
          <a:p>
            <a:pPr lvl="0"/>
            <a:endParaRPr lang="en-US" noProof="0"/>
          </a:p>
        </p:txBody>
      </p:sp>
      <p:sp>
        <p:nvSpPr>
          <p:cNvPr id="4" name="Text Placeholder 3"/>
          <p:cNvSpPr>
            <a:spLocks noGrp="1"/>
          </p:cNvSpPr>
          <p:nvPr>
            <p:ph type="body" sz="half" idx="2"/>
          </p:nvPr>
        </p:nvSpPr>
        <p:spPr>
          <a:xfrm>
            <a:off x="6452661" y="25763545"/>
            <a:ext cx="19750617" cy="3862388"/>
          </a:xfrm>
        </p:spPr>
        <p:txBody>
          <a:bodyPr/>
          <a:lstStyle>
            <a:lvl1pPr marL="0" indent="0">
              <a:buNone/>
              <a:defRPr sz="1050"/>
            </a:lvl1pPr>
            <a:lvl2pPr marL="342859" indent="0">
              <a:buNone/>
              <a:defRPr sz="975"/>
            </a:lvl2pPr>
            <a:lvl3pPr marL="685718" indent="0">
              <a:buNone/>
              <a:defRPr sz="750"/>
            </a:lvl3pPr>
            <a:lvl4pPr marL="1028577" indent="0">
              <a:buNone/>
              <a:defRPr sz="600"/>
            </a:lvl4pPr>
            <a:lvl5pPr marL="1371436" indent="0">
              <a:buNone/>
              <a:defRPr sz="600"/>
            </a:lvl5pPr>
            <a:lvl6pPr marL="1714294" indent="0">
              <a:buNone/>
              <a:defRPr sz="600"/>
            </a:lvl6pPr>
            <a:lvl7pPr marL="2057153" indent="0">
              <a:buNone/>
              <a:defRPr sz="600"/>
            </a:lvl7pPr>
            <a:lvl8pPr marL="2400012" indent="0">
              <a:buNone/>
              <a:defRPr sz="600"/>
            </a:lvl8pPr>
            <a:lvl9pPr marL="2742871" indent="0">
              <a:buNone/>
              <a:defRPr sz="6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6EBDFE37-C535-F041-8902-6E4A20CB51E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645445" y="1317626"/>
            <a:ext cx="29627513" cy="5486400"/>
          </a:xfrm>
          <a:prstGeom prst="rect">
            <a:avLst/>
          </a:prstGeom>
          <a:noFill/>
          <a:ln w="9525">
            <a:noFill/>
            <a:miter lim="800000"/>
            <a:headEnd/>
            <a:tailEnd/>
          </a:ln>
        </p:spPr>
        <p:txBody>
          <a:bodyPr vert="horz" wrap="square" lIns="470201" tIns="235101" rIns="470201" bIns="235101"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1645445" y="7680326"/>
            <a:ext cx="29627513" cy="21724938"/>
          </a:xfrm>
          <a:prstGeom prst="rect">
            <a:avLst/>
          </a:prstGeom>
          <a:noFill/>
          <a:ln w="9525">
            <a:noFill/>
            <a:miter lim="800000"/>
            <a:headEnd/>
            <a:tailEnd/>
          </a:ln>
        </p:spPr>
        <p:txBody>
          <a:bodyPr vert="horz" wrap="square" lIns="470201" tIns="235101" rIns="470201" bIns="235101"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1645445" y="29976764"/>
            <a:ext cx="7681913" cy="2286000"/>
          </a:xfrm>
          <a:prstGeom prst="rect">
            <a:avLst/>
          </a:prstGeom>
          <a:noFill/>
          <a:ln w="9525">
            <a:noFill/>
            <a:miter lim="800000"/>
            <a:headEnd/>
            <a:tailEnd/>
          </a:ln>
          <a:effectLst/>
        </p:spPr>
        <p:txBody>
          <a:bodyPr vert="horz" wrap="square" lIns="470201" tIns="235101" rIns="470201" bIns="235101" numCol="1" anchor="t" anchorCtr="0" compatLnSpc="1">
            <a:prstTxWarp prst="textNoShape">
              <a:avLst/>
            </a:prstTxWarp>
          </a:bodyPr>
          <a:lstStyle>
            <a:lvl1pPr>
              <a:defRPr sz="5325">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11246646" y="29976764"/>
            <a:ext cx="10425113" cy="2286000"/>
          </a:xfrm>
          <a:prstGeom prst="rect">
            <a:avLst/>
          </a:prstGeom>
          <a:noFill/>
          <a:ln w="9525">
            <a:noFill/>
            <a:miter lim="800000"/>
            <a:headEnd/>
            <a:tailEnd/>
          </a:ln>
          <a:effectLst/>
        </p:spPr>
        <p:txBody>
          <a:bodyPr vert="horz" wrap="square" lIns="470201" tIns="235101" rIns="470201" bIns="235101" numCol="1" anchor="t" anchorCtr="0" compatLnSpc="1">
            <a:prstTxWarp prst="textNoShape">
              <a:avLst/>
            </a:prstTxWarp>
          </a:bodyPr>
          <a:lstStyle>
            <a:lvl1pPr algn="ctr">
              <a:defRPr sz="5325">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23591046" y="29976764"/>
            <a:ext cx="7681913" cy="2286000"/>
          </a:xfrm>
          <a:prstGeom prst="rect">
            <a:avLst/>
          </a:prstGeom>
          <a:noFill/>
          <a:ln w="9525">
            <a:noFill/>
            <a:miter lim="800000"/>
            <a:headEnd/>
            <a:tailEnd/>
          </a:ln>
          <a:effectLst/>
        </p:spPr>
        <p:txBody>
          <a:bodyPr vert="horz" wrap="square" lIns="470201" tIns="235101" rIns="470201" bIns="235101" numCol="1" anchor="t" anchorCtr="0" compatLnSpc="1">
            <a:prstTxWarp prst="textNoShape">
              <a:avLst/>
            </a:prstTxWarp>
          </a:bodyPr>
          <a:lstStyle>
            <a:lvl1pPr algn="r">
              <a:defRPr sz="5325"/>
            </a:lvl1pPr>
          </a:lstStyle>
          <a:p>
            <a:fld id="{57808770-F0AC-D345-8A8D-7BF6E39FAFD7}"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526208" rtl="0" eaLnBrk="0" fontAlgn="base" hangingPunct="0">
        <a:spcBef>
          <a:spcPct val="0"/>
        </a:spcBef>
        <a:spcAft>
          <a:spcPct val="0"/>
        </a:spcAft>
        <a:defRPr sz="16875">
          <a:solidFill>
            <a:schemeClr val="tx2"/>
          </a:solidFill>
          <a:latin typeface="+mj-lt"/>
          <a:ea typeface="+mj-ea"/>
          <a:cs typeface="+mj-cs"/>
        </a:defRPr>
      </a:lvl1pPr>
      <a:lvl2pPr algn="ctr" defTabSz="3526208" rtl="0" eaLnBrk="0" fontAlgn="base" hangingPunct="0">
        <a:spcBef>
          <a:spcPct val="0"/>
        </a:spcBef>
        <a:spcAft>
          <a:spcPct val="0"/>
        </a:spcAft>
        <a:defRPr sz="16875">
          <a:solidFill>
            <a:schemeClr val="tx2"/>
          </a:solidFill>
          <a:latin typeface="Arial" charset="0"/>
        </a:defRPr>
      </a:lvl2pPr>
      <a:lvl3pPr algn="ctr" defTabSz="3526208" rtl="0" eaLnBrk="0" fontAlgn="base" hangingPunct="0">
        <a:spcBef>
          <a:spcPct val="0"/>
        </a:spcBef>
        <a:spcAft>
          <a:spcPct val="0"/>
        </a:spcAft>
        <a:defRPr sz="16875">
          <a:solidFill>
            <a:schemeClr val="tx2"/>
          </a:solidFill>
          <a:latin typeface="Arial" charset="0"/>
        </a:defRPr>
      </a:lvl3pPr>
      <a:lvl4pPr algn="ctr" defTabSz="3526208" rtl="0" eaLnBrk="0" fontAlgn="base" hangingPunct="0">
        <a:spcBef>
          <a:spcPct val="0"/>
        </a:spcBef>
        <a:spcAft>
          <a:spcPct val="0"/>
        </a:spcAft>
        <a:defRPr sz="16875">
          <a:solidFill>
            <a:schemeClr val="tx2"/>
          </a:solidFill>
          <a:latin typeface="Arial" charset="0"/>
        </a:defRPr>
      </a:lvl4pPr>
      <a:lvl5pPr algn="ctr" defTabSz="3526208" rtl="0" eaLnBrk="0" fontAlgn="base" hangingPunct="0">
        <a:spcBef>
          <a:spcPct val="0"/>
        </a:spcBef>
        <a:spcAft>
          <a:spcPct val="0"/>
        </a:spcAft>
        <a:defRPr sz="16875">
          <a:solidFill>
            <a:schemeClr val="tx2"/>
          </a:solidFill>
          <a:latin typeface="Arial" charset="0"/>
        </a:defRPr>
      </a:lvl5pPr>
      <a:lvl6pPr marL="342859" algn="ctr" defTabSz="3526208" rtl="0" fontAlgn="base">
        <a:spcBef>
          <a:spcPct val="0"/>
        </a:spcBef>
        <a:spcAft>
          <a:spcPct val="0"/>
        </a:spcAft>
        <a:defRPr sz="16875">
          <a:solidFill>
            <a:schemeClr val="tx2"/>
          </a:solidFill>
          <a:latin typeface="Arial" charset="0"/>
        </a:defRPr>
      </a:lvl6pPr>
      <a:lvl7pPr marL="685718" algn="ctr" defTabSz="3526208" rtl="0" fontAlgn="base">
        <a:spcBef>
          <a:spcPct val="0"/>
        </a:spcBef>
        <a:spcAft>
          <a:spcPct val="0"/>
        </a:spcAft>
        <a:defRPr sz="16875">
          <a:solidFill>
            <a:schemeClr val="tx2"/>
          </a:solidFill>
          <a:latin typeface="Arial" charset="0"/>
        </a:defRPr>
      </a:lvl7pPr>
      <a:lvl8pPr marL="1028577" algn="ctr" defTabSz="3526208" rtl="0" fontAlgn="base">
        <a:spcBef>
          <a:spcPct val="0"/>
        </a:spcBef>
        <a:spcAft>
          <a:spcPct val="0"/>
        </a:spcAft>
        <a:defRPr sz="16875">
          <a:solidFill>
            <a:schemeClr val="tx2"/>
          </a:solidFill>
          <a:latin typeface="Arial" charset="0"/>
        </a:defRPr>
      </a:lvl8pPr>
      <a:lvl9pPr marL="1371436" algn="ctr" defTabSz="3526208" rtl="0" fontAlgn="base">
        <a:spcBef>
          <a:spcPct val="0"/>
        </a:spcBef>
        <a:spcAft>
          <a:spcPct val="0"/>
        </a:spcAft>
        <a:defRPr sz="16875">
          <a:solidFill>
            <a:schemeClr val="tx2"/>
          </a:solidFill>
          <a:latin typeface="Arial" charset="0"/>
        </a:defRPr>
      </a:lvl9pPr>
    </p:titleStyle>
    <p:bodyStyle>
      <a:lvl1pPr marL="1322627" indent="-1322627" algn="l" defTabSz="3526208" rtl="0" eaLnBrk="0" fontAlgn="base" hangingPunct="0">
        <a:spcBef>
          <a:spcPct val="20000"/>
        </a:spcBef>
        <a:spcAft>
          <a:spcPct val="0"/>
        </a:spcAft>
        <a:buChar char="•"/>
        <a:defRPr sz="12375">
          <a:solidFill>
            <a:schemeClr val="tx1"/>
          </a:solidFill>
          <a:latin typeface="+mn-lt"/>
          <a:ea typeface="+mn-ea"/>
          <a:cs typeface="+mn-cs"/>
        </a:defRPr>
      </a:lvl1pPr>
      <a:lvl2pPr marL="2865491" indent="-1102387" algn="l" defTabSz="3526208" rtl="0" eaLnBrk="0" fontAlgn="base" hangingPunct="0">
        <a:spcBef>
          <a:spcPct val="20000"/>
        </a:spcBef>
        <a:spcAft>
          <a:spcPct val="0"/>
        </a:spcAft>
        <a:buChar char="–"/>
        <a:defRPr sz="10800">
          <a:solidFill>
            <a:schemeClr val="tx1"/>
          </a:solidFill>
          <a:latin typeface="+mn-lt"/>
          <a:ea typeface="ＭＳ Ｐゴシック" pitchFamily="1" charset="-128"/>
        </a:defRPr>
      </a:lvl2pPr>
      <a:lvl3pPr marL="4408356" indent="-882148" algn="l" defTabSz="3526208" rtl="0" eaLnBrk="0" fontAlgn="base" hangingPunct="0">
        <a:spcBef>
          <a:spcPct val="20000"/>
        </a:spcBef>
        <a:spcAft>
          <a:spcPct val="0"/>
        </a:spcAft>
        <a:buChar char="•"/>
        <a:defRPr sz="9225">
          <a:solidFill>
            <a:schemeClr val="tx1"/>
          </a:solidFill>
          <a:latin typeface="+mn-lt"/>
          <a:ea typeface="ＭＳ Ｐゴシック" pitchFamily="1" charset="-128"/>
        </a:defRPr>
      </a:lvl3pPr>
      <a:lvl4pPr marL="6171459" indent="-882148" algn="l" defTabSz="3526208" rtl="0" eaLnBrk="0" fontAlgn="base" hangingPunct="0">
        <a:spcBef>
          <a:spcPct val="20000"/>
        </a:spcBef>
        <a:spcAft>
          <a:spcPct val="0"/>
        </a:spcAft>
        <a:buChar char="–"/>
        <a:defRPr sz="7800">
          <a:solidFill>
            <a:schemeClr val="tx1"/>
          </a:solidFill>
          <a:latin typeface="+mn-lt"/>
          <a:ea typeface="ＭＳ Ｐゴシック" pitchFamily="1" charset="-128"/>
        </a:defRPr>
      </a:lvl4pPr>
      <a:lvl5pPr marL="7934564" indent="-880956" algn="l" defTabSz="3526208" rtl="0" eaLnBrk="0" fontAlgn="base" hangingPunct="0">
        <a:spcBef>
          <a:spcPct val="20000"/>
        </a:spcBef>
        <a:spcAft>
          <a:spcPct val="0"/>
        </a:spcAft>
        <a:buChar char="»"/>
        <a:defRPr sz="7800">
          <a:solidFill>
            <a:schemeClr val="tx1"/>
          </a:solidFill>
          <a:latin typeface="+mn-lt"/>
          <a:ea typeface="ＭＳ Ｐゴシック" pitchFamily="1" charset="-128"/>
        </a:defRPr>
      </a:lvl5pPr>
      <a:lvl6pPr marL="8277423" indent="-880956" algn="l" defTabSz="3526208" rtl="0" fontAlgn="base">
        <a:spcBef>
          <a:spcPct val="20000"/>
        </a:spcBef>
        <a:spcAft>
          <a:spcPct val="0"/>
        </a:spcAft>
        <a:buChar char="»"/>
        <a:defRPr sz="7800">
          <a:solidFill>
            <a:schemeClr val="tx1"/>
          </a:solidFill>
          <a:latin typeface="+mn-lt"/>
        </a:defRPr>
      </a:lvl6pPr>
      <a:lvl7pPr marL="8620282" indent="-880956" algn="l" defTabSz="3526208" rtl="0" fontAlgn="base">
        <a:spcBef>
          <a:spcPct val="20000"/>
        </a:spcBef>
        <a:spcAft>
          <a:spcPct val="0"/>
        </a:spcAft>
        <a:buChar char="»"/>
        <a:defRPr sz="7800">
          <a:solidFill>
            <a:schemeClr val="tx1"/>
          </a:solidFill>
          <a:latin typeface="+mn-lt"/>
        </a:defRPr>
      </a:lvl7pPr>
      <a:lvl8pPr marL="8963141" indent="-880956" algn="l" defTabSz="3526208" rtl="0" fontAlgn="base">
        <a:spcBef>
          <a:spcPct val="20000"/>
        </a:spcBef>
        <a:spcAft>
          <a:spcPct val="0"/>
        </a:spcAft>
        <a:buChar char="»"/>
        <a:defRPr sz="7800">
          <a:solidFill>
            <a:schemeClr val="tx1"/>
          </a:solidFill>
          <a:latin typeface="+mn-lt"/>
        </a:defRPr>
      </a:lvl8pPr>
      <a:lvl9pPr marL="9305999" indent="-880956" algn="l" defTabSz="3526208" rtl="0" fontAlgn="base">
        <a:spcBef>
          <a:spcPct val="20000"/>
        </a:spcBef>
        <a:spcAft>
          <a:spcPct val="0"/>
        </a:spcAft>
        <a:buChar char="»"/>
        <a:defRPr sz="7800">
          <a:solidFill>
            <a:schemeClr val="tx1"/>
          </a:solidFill>
          <a:latin typeface="+mn-lt"/>
        </a:defRPr>
      </a:lvl9pPr>
    </p:bodyStyle>
    <p:otherStyle>
      <a:defPPr>
        <a:defRPr lang="en-US"/>
      </a:defPPr>
      <a:lvl1pPr marL="0" algn="l" defTabSz="685718" rtl="0" eaLnBrk="1" latinLnBrk="0" hangingPunct="1">
        <a:defRPr sz="1350" kern="1200">
          <a:solidFill>
            <a:schemeClr val="tx1"/>
          </a:solidFill>
          <a:latin typeface="+mn-lt"/>
          <a:ea typeface="+mn-ea"/>
          <a:cs typeface="+mn-cs"/>
        </a:defRPr>
      </a:lvl1pPr>
      <a:lvl2pPr marL="342859" algn="l" defTabSz="685718" rtl="0" eaLnBrk="1" latinLnBrk="0" hangingPunct="1">
        <a:defRPr sz="1350" kern="1200">
          <a:solidFill>
            <a:schemeClr val="tx1"/>
          </a:solidFill>
          <a:latin typeface="+mn-lt"/>
          <a:ea typeface="+mn-ea"/>
          <a:cs typeface="+mn-cs"/>
        </a:defRPr>
      </a:lvl2pPr>
      <a:lvl3pPr marL="685718" algn="l" defTabSz="685718" rtl="0" eaLnBrk="1" latinLnBrk="0" hangingPunct="1">
        <a:defRPr sz="1350" kern="1200">
          <a:solidFill>
            <a:schemeClr val="tx1"/>
          </a:solidFill>
          <a:latin typeface="+mn-lt"/>
          <a:ea typeface="+mn-ea"/>
          <a:cs typeface="+mn-cs"/>
        </a:defRPr>
      </a:lvl3pPr>
      <a:lvl4pPr marL="1028577" algn="l" defTabSz="685718" rtl="0" eaLnBrk="1" latinLnBrk="0" hangingPunct="1">
        <a:defRPr sz="1350" kern="1200">
          <a:solidFill>
            <a:schemeClr val="tx1"/>
          </a:solidFill>
          <a:latin typeface="+mn-lt"/>
          <a:ea typeface="+mn-ea"/>
          <a:cs typeface="+mn-cs"/>
        </a:defRPr>
      </a:lvl4pPr>
      <a:lvl5pPr marL="1371436" algn="l" defTabSz="685718" rtl="0" eaLnBrk="1" latinLnBrk="0" hangingPunct="1">
        <a:defRPr sz="1350" kern="1200">
          <a:solidFill>
            <a:schemeClr val="tx1"/>
          </a:solidFill>
          <a:latin typeface="+mn-lt"/>
          <a:ea typeface="+mn-ea"/>
          <a:cs typeface="+mn-cs"/>
        </a:defRPr>
      </a:lvl5pPr>
      <a:lvl6pPr marL="1714294" algn="l" defTabSz="685718" rtl="0" eaLnBrk="1" latinLnBrk="0" hangingPunct="1">
        <a:defRPr sz="1350" kern="1200">
          <a:solidFill>
            <a:schemeClr val="tx1"/>
          </a:solidFill>
          <a:latin typeface="+mn-lt"/>
          <a:ea typeface="+mn-ea"/>
          <a:cs typeface="+mn-cs"/>
        </a:defRPr>
      </a:lvl6pPr>
      <a:lvl7pPr marL="2057153" algn="l" defTabSz="685718" rtl="0" eaLnBrk="1" latinLnBrk="0" hangingPunct="1">
        <a:defRPr sz="1350" kern="1200">
          <a:solidFill>
            <a:schemeClr val="tx1"/>
          </a:solidFill>
          <a:latin typeface="+mn-lt"/>
          <a:ea typeface="+mn-ea"/>
          <a:cs typeface="+mn-cs"/>
        </a:defRPr>
      </a:lvl7pPr>
      <a:lvl8pPr marL="2400012" algn="l" defTabSz="685718" rtl="0" eaLnBrk="1" latinLnBrk="0" hangingPunct="1">
        <a:defRPr sz="1350" kern="1200">
          <a:solidFill>
            <a:schemeClr val="tx1"/>
          </a:solidFill>
          <a:latin typeface="+mn-lt"/>
          <a:ea typeface="+mn-ea"/>
          <a:cs typeface="+mn-cs"/>
        </a:defRPr>
      </a:lvl8pPr>
      <a:lvl9pPr marL="2742871" algn="l" defTabSz="685718"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oleObject" Target="../embeddings/oleObject1.bin"/><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 name="Rectangle 30"/>
          <p:cNvSpPr/>
          <p:nvPr/>
        </p:nvSpPr>
        <p:spPr>
          <a:xfrm>
            <a:off x="10286999" y="533400"/>
            <a:ext cx="21210377" cy="1546569"/>
          </a:xfrm>
          <a:prstGeom prst="rect">
            <a:avLst/>
          </a:prstGeom>
        </p:spPr>
        <p:txBody>
          <a:bodyPr wrap="square" lIns="68571" tIns="34286" rIns="68571" bIns="34286">
            <a:prstTxWarp prst="textNoShape">
              <a:avLst/>
            </a:prstTxWarp>
            <a:spAutoFit/>
          </a:bodyPr>
          <a:lstStyle/>
          <a:p>
            <a:pPr algn="ctr"/>
            <a:r>
              <a:rPr lang="en-US" sz="9600" dirty="0">
                <a:latin typeface="Arial Black"/>
                <a:cs typeface="Arial Black"/>
              </a:rPr>
              <a:t>Title – Arial (Black), 96 pt.</a:t>
            </a:r>
          </a:p>
        </p:txBody>
      </p:sp>
      <p:sp>
        <p:nvSpPr>
          <p:cNvPr id="2069" name="Text Box 26"/>
          <p:cNvSpPr txBox="1">
            <a:spLocks noChangeArrowheads="1"/>
          </p:cNvSpPr>
          <p:nvPr/>
        </p:nvSpPr>
        <p:spPr bwMode="auto">
          <a:xfrm>
            <a:off x="878586" y="31811067"/>
            <a:ext cx="10429022" cy="484740"/>
          </a:xfrm>
          <a:prstGeom prst="rect">
            <a:avLst/>
          </a:prstGeom>
          <a:noFill/>
          <a:ln w="9525">
            <a:noFill/>
            <a:miter lim="800000"/>
            <a:headEnd/>
            <a:tailEnd/>
          </a:ln>
        </p:spPr>
        <p:txBody>
          <a:bodyPr wrap="square" lIns="68571" tIns="34286" rIns="68571" bIns="34286">
            <a:prstTxWarp prst="textNoShape">
              <a:avLst/>
            </a:prstTxWarp>
            <a:spAutoFit/>
          </a:bodyPr>
          <a:lstStyle/>
          <a:p>
            <a:pPr defTabSz="3679413">
              <a:spcBef>
                <a:spcPct val="50000"/>
              </a:spcBef>
            </a:pPr>
            <a:r>
              <a:rPr lang="en-US" sz="2700" i="1" dirty="0">
                <a:latin typeface="Arial" panose="020B0604020202020204" pitchFamily="34" charset="0"/>
                <a:ea typeface="Arial" pitchFamily="1" charset="0"/>
                <a:cs typeface="Arial" panose="020B0604020202020204" pitchFamily="34" charset="0"/>
              </a:rPr>
              <a:t>Disclosures / Grants / Acknowledgements Arial (regular italic) 36pt</a:t>
            </a:r>
          </a:p>
        </p:txBody>
      </p:sp>
      <p:graphicFrame>
        <p:nvGraphicFramePr>
          <p:cNvPr id="2070" name="Chart 48"/>
          <p:cNvGraphicFramePr>
            <a:graphicFrameLocks/>
          </p:cNvGraphicFramePr>
          <p:nvPr>
            <p:extLst>
              <p:ext uri="{D42A27DB-BD31-4B8C-83A1-F6EECF244321}">
                <p14:modId xmlns:p14="http://schemas.microsoft.com/office/powerpoint/2010/main" val="2387987882"/>
              </p:ext>
            </p:extLst>
          </p:nvPr>
        </p:nvGraphicFramePr>
        <p:xfrm>
          <a:off x="8922511" y="16107593"/>
          <a:ext cx="7074296" cy="4193890"/>
        </p:xfrm>
        <a:graphic>
          <a:graphicData uri="http://schemas.openxmlformats.org/presentationml/2006/ole">
            <mc:AlternateContent xmlns:mc="http://schemas.openxmlformats.org/markup-compatibility/2006">
              <mc:Choice xmlns:v="urn:schemas-microsoft-com:vml" Requires="v">
                <p:oleObj name="Worksheet" r:id="rId2" imgW="5740400" imgH="3835400" progId="Excel.Sheet.8">
                  <p:embed/>
                </p:oleObj>
              </mc:Choice>
              <mc:Fallback>
                <p:oleObj name="Worksheet" r:id="rId2" imgW="5740400" imgH="3835400" progId="Excel.Sheet.8">
                  <p:embed/>
                  <p:pic>
                    <p:nvPicPr>
                      <p:cNvPr id="0" name="Chart 48"/>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22511" y="16107593"/>
                        <a:ext cx="7074296" cy="419389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2071" name="Chart 49"/>
          <p:cNvGraphicFramePr>
            <a:graphicFrameLocks/>
          </p:cNvGraphicFramePr>
          <p:nvPr>
            <p:extLst>
              <p:ext uri="{D42A27DB-BD31-4B8C-83A1-F6EECF244321}">
                <p14:modId xmlns:p14="http://schemas.microsoft.com/office/powerpoint/2010/main" val="4193027773"/>
              </p:ext>
            </p:extLst>
          </p:nvPr>
        </p:nvGraphicFramePr>
        <p:xfrm>
          <a:off x="609600" y="24384000"/>
          <a:ext cx="7651220" cy="4822515"/>
        </p:xfrm>
        <a:graphic>
          <a:graphicData uri="http://schemas.openxmlformats.org/presentationml/2006/ole">
            <mc:AlternateContent xmlns:mc="http://schemas.openxmlformats.org/markup-compatibility/2006">
              <mc:Choice xmlns:v="urn:schemas-microsoft-com:vml" Requires="v">
                <p:oleObj r:id="rId4" imgW="6950042" imgH="4383404" progId="Excel.Sheet.8">
                  <p:embed/>
                </p:oleObj>
              </mc:Choice>
              <mc:Fallback>
                <p:oleObj r:id="rId4" imgW="6950042" imgH="4383404" progId="Excel.Sheet.8">
                  <p:embed/>
                  <p:pic>
                    <p:nvPicPr>
                      <p:cNvPr id="0" name="Chart 49"/>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 y="24384000"/>
                        <a:ext cx="7651220" cy="4822515"/>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51" name="Table 50"/>
          <p:cNvGraphicFramePr>
            <a:graphicFrameLocks noGrp="1"/>
          </p:cNvGraphicFramePr>
          <p:nvPr>
            <p:extLst>
              <p:ext uri="{D42A27DB-BD31-4B8C-83A1-F6EECF244321}">
                <p14:modId xmlns:p14="http://schemas.microsoft.com/office/powerpoint/2010/main" val="364305061"/>
              </p:ext>
            </p:extLst>
          </p:nvPr>
        </p:nvGraphicFramePr>
        <p:xfrm>
          <a:off x="16966437" y="11373948"/>
          <a:ext cx="6899782" cy="3713652"/>
        </p:xfrm>
        <a:graphic>
          <a:graphicData uri="http://schemas.openxmlformats.org/drawingml/2006/table">
            <a:tbl>
              <a:tblPr/>
              <a:tblGrid>
                <a:gridCol w="3449891">
                  <a:extLst>
                    <a:ext uri="{9D8B030D-6E8A-4147-A177-3AD203B41FA5}">
                      <a16:colId xmlns:a16="http://schemas.microsoft.com/office/drawing/2014/main" val="20000"/>
                    </a:ext>
                  </a:extLst>
                </a:gridCol>
                <a:gridCol w="3449891">
                  <a:extLst>
                    <a:ext uri="{9D8B030D-6E8A-4147-A177-3AD203B41FA5}">
                      <a16:colId xmlns:a16="http://schemas.microsoft.com/office/drawing/2014/main" val="20001"/>
                    </a:ext>
                  </a:extLst>
                </a:gridCol>
              </a:tblGrid>
              <a:tr h="155334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a:ln>
                            <a:noFill/>
                          </a:ln>
                          <a:solidFill>
                            <a:schemeClr val="tx1"/>
                          </a:solidFill>
                          <a:effectLst/>
                          <a:latin typeface="Arial" pitchFamily="1" charset="0"/>
                        </a:rPr>
                        <a:t>Sample Text 1</a:t>
                      </a:r>
                    </a:p>
                  </a:txBody>
                  <a:tcPr marL="51430" marR="51430" marT="45726" marB="45726"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a:ln>
                            <a:noFill/>
                          </a:ln>
                          <a:solidFill>
                            <a:schemeClr val="tx1"/>
                          </a:solidFill>
                          <a:effectLst/>
                          <a:latin typeface="Arial" pitchFamily="1" charset="0"/>
                        </a:rPr>
                        <a:t>Sample Text 2</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4100" b="1" i="0" u="none" strike="noStrike" cap="none" normalizeH="0" baseline="0" dirty="0">
                        <a:ln>
                          <a:noFill/>
                        </a:ln>
                        <a:solidFill>
                          <a:schemeClr val="tx1"/>
                        </a:solidFill>
                        <a:effectLst/>
                        <a:latin typeface="Arial" pitchFamily="1" charset="0"/>
                      </a:endParaRPr>
                    </a:p>
                  </a:txBody>
                  <a:tcPr marL="51430" marR="51430" marT="45726" marB="45726"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2010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100" b="0" i="0" u="none" strike="noStrike" cap="none" normalizeH="0" baseline="0" dirty="0">
                          <a:ln>
                            <a:noFill/>
                          </a:ln>
                          <a:solidFill>
                            <a:schemeClr val="tx1"/>
                          </a:solidFill>
                          <a:effectLst/>
                          <a:latin typeface="Arial" pitchFamily="1" charset="0"/>
                        </a:rPr>
                        <a:t>Item 1</a:t>
                      </a:r>
                    </a:p>
                  </a:txBody>
                  <a:tcPr marL="51430" marR="51430" marT="45726" marB="45726"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tx1">
                        <a:alpha val="2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100" b="0" i="0" u="none" strike="noStrike" cap="none" normalizeH="0" baseline="0" dirty="0">
                          <a:ln>
                            <a:noFill/>
                          </a:ln>
                          <a:solidFill>
                            <a:schemeClr val="tx1"/>
                          </a:solidFill>
                          <a:effectLst/>
                          <a:latin typeface="Arial" pitchFamily="1" charset="0"/>
                        </a:rPr>
                        <a:t>Yes</a:t>
                      </a:r>
                    </a:p>
                  </a:txBody>
                  <a:tcPr marL="51430" marR="51430" marT="45726" marB="45726"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tx1">
                        <a:alpha val="20000"/>
                      </a:schemeClr>
                    </a:solidFill>
                  </a:tcPr>
                </a:tc>
                <a:extLst>
                  <a:ext uri="{0D108BD9-81ED-4DB2-BD59-A6C34878D82A}">
                    <a16:rowId xmlns:a16="http://schemas.microsoft.com/office/drawing/2014/main" val="10001"/>
                  </a:ext>
                </a:extLst>
              </a:tr>
              <a:tr h="72010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100" b="0" i="0" u="none" strike="noStrike" cap="none" normalizeH="0" baseline="0" dirty="0">
                          <a:ln>
                            <a:noFill/>
                          </a:ln>
                          <a:solidFill>
                            <a:schemeClr val="tx1"/>
                          </a:solidFill>
                          <a:effectLst/>
                          <a:latin typeface="Arial" pitchFamily="1" charset="0"/>
                        </a:rPr>
                        <a:t>Item 2</a:t>
                      </a:r>
                    </a:p>
                  </a:txBody>
                  <a:tcPr marL="51430" marR="51430" marT="45726" marB="45726"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100" b="0" i="0" u="none" strike="noStrike" cap="none" normalizeH="0" baseline="0">
                          <a:ln>
                            <a:noFill/>
                          </a:ln>
                          <a:solidFill>
                            <a:schemeClr val="tx1"/>
                          </a:solidFill>
                          <a:effectLst/>
                          <a:latin typeface="Arial" pitchFamily="1" charset="0"/>
                        </a:rPr>
                        <a:t>No</a:t>
                      </a:r>
                    </a:p>
                  </a:txBody>
                  <a:tcPr marL="51430" marR="51430" marT="45726" marB="45726"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72010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100" b="0" i="0" u="none" strike="noStrike" cap="none" normalizeH="0" baseline="0">
                          <a:ln>
                            <a:noFill/>
                          </a:ln>
                          <a:solidFill>
                            <a:schemeClr val="tx1"/>
                          </a:solidFill>
                          <a:effectLst/>
                          <a:latin typeface="Arial" pitchFamily="1" charset="0"/>
                        </a:rPr>
                        <a:t>Item 3</a:t>
                      </a:r>
                    </a:p>
                  </a:txBody>
                  <a:tcPr marL="51430" marR="51430" marT="45726" marB="45726"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tx1">
                        <a:alpha val="2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100" b="0" i="0" u="none" strike="noStrike" cap="none" normalizeH="0" baseline="0" dirty="0">
                          <a:ln>
                            <a:noFill/>
                          </a:ln>
                          <a:solidFill>
                            <a:schemeClr val="tx1"/>
                          </a:solidFill>
                          <a:effectLst/>
                          <a:latin typeface="Arial" pitchFamily="1" charset="0"/>
                        </a:rPr>
                        <a:t>No</a:t>
                      </a:r>
                    </a:p>
                  </a:txBody>
                  <a:tcPr marL="51430" marR="51430" marT="45726" marB="45726"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tx1">
                        <a:alpha val="20000"/>
                      </a:schemeClr>
                    </a:solidFill>
                  </a:tcPr>
                </a:tc>
                <a:extLst>
                  <a:ext uri="{0D108BD9-81ED-4DB2-BD59-A6C34878D82A}">
                    <a16:rowId xmlns:a16="http://schemas.microsoft.com/office/drawing/2014/main" val="10003"/>
                  </a:ext>
                </a:extLst>
              </a:tr>
            </a:tbl>
          </a:graphicData>
        </a:graphic>
      </p:graphicFrame>
      <p:sp>
        <p:nvSpPr>
          <p:cNvPr id="25" name="TextBox 24"/>
          <p:cNvSpPr txBox="1"/>
          <p:nvPr/>
        </p:nvSpPr>
        <p:spPr>
          <a:xfrm>
            <a:off x="8922511" y="20363404"/>
            <a:ext cx="5671058" cy="373949"/>
          </a:xfrm>
          <a:prstGeom prst="rect">
            <a:avLst/>
          </a:prstGeom>
          <a:noFill/>
        </p:spPr>
        <p:txBody>
          <a:bodyPr wrap="square" lIns="96012" tIns="48006" rIns="96012" bIns="48006" rtlCol="0">
            <a:spAutoFit/>
          </a:bodyPr>
          <a:lstStyle/>
          <a:p>
            <a:r>
              <a:rPr lang="en-US" sz="1800" dirty="0">
                <a:latin typeface="Gill Sans"/>
                <a:cs typeface="Gill Sans"/>
              </a:rPr>
              <a:t>Fig. 1: (24 pt) Your text goes here.  Insert your text here.</a:t>
            </a:r>
            <a:endParaRPr lang="en-US" sz="1800" dirty="0"/>
          </a:p>
        </p:txBody>
      </p:sp>
      <p:sp>
        <p:nvSpPr>
          <p:cNvPr id="26" name="TextBox 25"/>
          <p:cNvSpPr txBox="1"/>
          <p:nvPr/>
        </p:nvSpPr>
        <p:spPr>
          <a:xfrm>
            <a:off x="1082167" y="29794200"/>
            <a:ext cx="5471033" cy="835613"/>
          </a:xfrm>
          <a:prstGeom prst="rect">
            <a:avLst/>
          </a:prstGeom>
          <a:noFill/>
        </p:spPr>
        <p:txBody>
          <a:bodyPr wrap="square" lIns="96012" tIns="48006" rIns="96012" bIns="48006" rtlCol="0">
            <a:spAutoFit/>
          </a:bodyPr>
          <a:lstStyle/>
          <a:p>
            <a:r>
              <a:rPr lang="en-US" sz="2400" dirty="0">
                <a:latin typeface="+mn-lt"/>
                <a:cs typeface="Gill Sans"/>
              </a:rPr>
              <a:t>Fig. 2: (24pt) Your text goes here.  Insert your text here.</a:t>
            </a:r>
            <a:endParaRPr lang="en-US" sz="2400" dirty="0">
              <a:latin typeface="+mn-lt"/>
            </a:endParaRPr>
          </a:p>
        </p:txBody>
      </p:sp>
      <p:pic>
        <p:nvPicPr>
          <p:cNvPr id="2" name="Picture 1"/>
          <p:cNvPicPr>
            <a:picLocks noChangeAspect="1"/>
          </p:cNvPicPr>
          <p:nvPr/>
        </p:nvPicPr>
        <p:blipFill>
          <a:blip r:embed="rId6">
            <a:extLst>
              <a:ext uri="{28A0092B-C50C-407E-A947-70E740481C1C}">
                <a14:useLocalDpi xmlns:a14="http://schemas.microsoft.com/office/drawing/2010/main" val="0"/>
              </a:ext>
            </a:extLst>
          </a:blip>
          <a:srcRect/>
          <a:stretch/>
        </p:blipFill>
        <p:spPr>
          <a:xfrm>
            <a:off x="27778236" y="27215264"/>
            <a:ext cx="4057997" cy="4595803"/>
          </a:xfrm>
          <a:prstGeom prst="rect">
            <a:avLst/>
          </a:prstGeom>
        </p:spPr>
      </p:pic>
      <p:sp>
        <p:nvSpPr>
          <p:cNvPr id="19" name="Text Box 93"/>
          <p:cNvSpPr txBox="1">
            <a:spLocks noChangeArrowheads="1"/>
          </p:cNvSpPr>
          <p:nvPr/>
        </p:nvSpPr>
        <p:spPr bwMode="auto">
          <a:xfrm>
            <a:off x="878586" y="7066460"/>
            <a:ext cx="7029450" cy="16627159"/>
          </a:xfrm>
          <a:prstGeom prst="rect">
            <a:avLst/>
          </a:prstGeom>
          <a:noFill/>
          <a:ln w="9525">
            <a:noFill/>
            <a:miter lim="800000"/>
            <a:headEnd/>
            <a:tailEnd/>
          </a:ln>
        </p:spPr>
        <p:txBody>
          <a:bodyPr lIns="68571" tIns="34286" rIns="68571" bIns="34286">
            <a:prstTxWarp prst="textNoShape">
              <a:avLst/>
            </a:prstTxWarp>
          </a:bodyPr>
          <a:lstStyle/>
          <a:p>
            <a:pPr marL="30956" defTabSz="2518720">
              <a:spcBef>
                <a:spcPct val="50000"/>
              </a:spcBef>
            </a:pPr>
            <a:r>
              <a:rPr lang="en-US" sz="3400" dirty="0">
                <a:latin typeface="Arial" panose="020B0604020202020204" pitchFamily="34" charset="0"/>
                <a:ea typeface="Tahoma" pitchFamily="1" charset="0"/>
                <a:cs typeface="Arial" panose="020B0604020202020204" pitchFamily="34" charset="0"/>
              </a:rPr>
              <a:t>Arial (regular) font at a 34pt. font size. Insert your text here. Remember, you can change your font size to fit your data. This template is only to get you started and can be changed to suit your unique needs. . This template is only to get you started and can be changed to suit your unique needs.</a:t>
            </a:r>
          </a:p>
          <a:p>
            <a:pPr defTabSz="2518720">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a:p>
            <a:pPr defTabSz="2518720">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a:p>
            <a:pPr defTabSz="2518720">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 Your text goes here. Insert your text here. Remember, you can change your font size to fit your data.</a:t>
            </a:r>
          </a:p>
        </p:txBody>
      </p:sp>
      <p:sp>
        <p:nvSpPr>
          <p:cNvPr id="21" name="Text Box 81"/>
          <p:cNvSpPr txBox="1">
            <a:spLocks noChangeArrowheads="1"/>
          </p:cNvSpPr>
          <p:nvPr/>
        </p:nvSpPr>
        <p:spPr bwMode="auto">
          <a:xfrm>
            <a:off x="8922511" y="7428403"/>
            <a:ext cx="7029451" cy="8543160"/>
          </a:xfrm>
          <a:prstGeom prst="rect">
            <a:avLst/>
          </a:prstGeom>
          <a:noFill/>
          <a:ln w="9525">
            <a:noFill/>
            <a:miter lim="800000"/>
            <a:headEnd/>
            <a:tailEnd/>
          </a:ln>
          <a:effectLst/>
        </p:spPr>
        <p:txBody>
          <a:bodyPr lIns="68571" tIns="34286" rIns="68571" bIns="34286">
            <a:prstTxWarp prst="textNoShape">
              <a:avLst/>
            </a:prstTxWarp>
          </a:bodyPr>
          <a:lstStyle/>
          <a:p>
            <a:pPr defTabSz="2518720">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a:p>
            <a:pPr defTabSz="2518720">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a:p>
            <a:pPr defTabSz="2518720">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a:t>
            </a:r>
          </a:p>
        </p:txBody>
      </p:sp>
      <p:sp>
        <p:nvSpPr>
          <p:cNvPr id="22" name="TextBox 21"/>
          <p:cNvSpPr txBox="1"/>
          <p:nvPr/>
        </p:nvSpPr>
        <p:spPr>
          <a:xfrm>
            <a:off x="878586" y="5846960"/>
            <a:ext cx="7029450" cy="954107"/>
          </a:xfrm>
          <a:prstGeom prst="rect">
            <a:avLst/>
          </a:prstGeom>
          <a:noFill/>
        </p:spPr>
        <p:txBody>
          <a:bodyPr wrap="square" rtlCol="0">
            <a:spAutoFit/>
          </a:bodyPr>
          <a:lstStyle/>
          <a:p>
            <a:r>
              <a:rPr lang="en-US" sz="5600" b="1" u="sng" dirty="0">
                <a:solidFill>
                  <a:schemeClr val="tx2">
                    <a:lumMod val="65000"/>
                    <a:lumOff val="35000"/>
                  </a:schemeClr>
                </a:solidFill>
                <a:latin typeface="Arial" panose="020B0604020202020204" pitchFamily="34" charset="0"/>
                <a:cs typeface="Arial" panose="020B0604020202020204" pitchFamily="34" charset="0"/>
              </a:rPr>
              <a:t>Arial (Bold) at 56 pt.</a:t>
            </a:r>
          </a:p>
        </p:txBody>
      </p:sp>
      <p:sp>
        <p:nvSpPr>
          <p:cNvPr id="24" name="TextBox 23"/>
          <p:cNvSpPr txBox="1"/>
          <p:nvPr/>
        </p:nvSpPr>
        <p:spPr>
          <a:xfrm>
            <a:off x="8922511" y="5896816"/>
            <a:ext cx="4207130" cy="954107"/>
          </a:xfrm>
          <a:prstGeom prst="rect">
            <a:avLst/>
          </a:prstGeom>
          <a:noFill/>
        </p:spPr>
        <p:txBody>
          <a:bodyPr wrap="square" rtlCol="0">
            <a:spAutoFit/>
          </a:bodyPr>
          <a:lstStyle/>
          <a:p>
            <a:r>
              <a:rPr lang="en-US" sz="5600" b="1" u="sng" dirty="0">
                <a:solidFill>
                  <a:schemeClr val="tx2">
                    <a:lumMod val="65000"/>
                    <a:lumOff val="35000"/>
                  </a:schemeClr>
                </a:solidFill>
                <a:latin typeface="Arial" panose="020B0604020202020204" pitchFamily="34" charset="0"/>
                <a:cs typeface="Arial" panose="020B0604020202020204" pitchFamily="34" charset="0"/>
              </a:rPr>
              <a:t>TITLE 2</a:t>
            </a:r>
          </a:p>
        </p:txBody>
      </p:sp>
      <p:sp>
        <p:nvSpPr>
          <p:cNvPr id="28" name="TextBox 27"/>
          <p:cNvSpPr txBox="1"/>
          <p:nvPr/>
        </p:nvSpPr>
        <p:spPr>
          <a:xfrm>
            <a:off x="8922511" y="21200249"/>
            <a:ext cx="2778325" cy="954107"/>
          </a:xfrm>
          <a:prstGeom prst="rect">
            <a:avLst/>
          </a:prstGeom>
          <a:noFill/>
        </p:spPr>
        <p:txBody>
          <a:bodyPr wrap="none" rtlCol="0">
            <a:spAutoFit/>
          </a:bodyPr>
          <a:lstStyle/>
          <a:p>
            <a:r>
              <a:rPr lang="en-US" sz="5600" b="1" u="sng" dirty="0">
                <a:solidFill>
                  <a:schemeClr val="tx2">
                    <a:lumMod val="65000"/>
                    <a:lumOff val="35000"/>
                  </a:schemeClr>
                </a:solidFill>
                <a:latin typeface="Arial" panose="020B0604020202020204" pitchFamily="34" charset="0"/>
                <a:cs typeface="Arial" panose="020B0604020202020204" pitchFamily="34" charset="0"/>
              </a:rPr>
              <a:t>TITLE 3</a:t>
            </a:r>
          </a:p>
        </p:txBody>
      </p:sp>
      <p:sp>
        <p:nvSpPr>
          <p:cNvPr id="30" name="TextBox 29"/>
          <p:cNvSpPr txBox="1"/>
          <p:nvPr/>
        </p:nvSpPr>
        <p:spPr>
          <a:xfrm>
            <a:off x="16966437" y="6002081"/>
            <a:ext cx="2778325" cy="954107"/>
          </a:xfrm>
          <a:prstGeom prst="rect">
            <a:avLst/>
          </a:prstGeom>
          <a:noFill/>
        </p:spPr>
        <p:txBody>
          <a:bodyPr wrap="none" rtlCol="0">
            <a:spAutoFit/>
          </a:bodyPr>
          <a:lstStyle/>
          <a:p>
            <a:r>
              <a:rPr lang="en-US" sz="5600" b="1" u="sng" dirty="0">
                <a:solidFill>
                  <a:schemeClr val="tx2">
                    <a:lumMod val="65000"/>
                    <a:lumOff val="35000"/>
                  </a:schemeClr>
                </a:solidFill>
                <a:latin typeface="Arial" panose="020B0604020202020204" pitchFamily="34" charset="0"/>
                <a:cs typeface="Arial" panose="020B0604020202020204" pitchFamily="34" charset="0"/>
              </a:rPr>
              <a:t>TITLE 4</a:t>
            </a:r>
          </a:p>
        </p:txBody>
      </p:sp>
      <p:sp>
        <p:nvSpPr>
          <p:cNvPr id="34" name="Text Box 85"/>
          <p:cNvSpPr txBox="1">
            <a:spLocks noChangeArrowheads="1"/>
          </p:cNvSpPr>
          <p:nvPr/>
        </p:nvSpPr>
        <p:spPr bwMode="auto">
          <a:xfrm>
            <a:off x="16966437" y="26657158"/>
            <a:ext cx="10405154" cy="5491218"/>
          </a:xfrm>
          <a:prstGeom prst="rect">
            <a:avLst/>
          </a:prstGeom>
          <a:noFill/>
          <a:ln w="9525">
            <a:noFill/>
            <a:miter lim="800000"/>
            <a:headEnd/>
            <a:tailEnd/>
          </a:ln>
          <a:effectLst/>
        </p:spPr>
        <p:txBody>
          <a:bodyPr lIns="68571" tIns="34286" rIns="68571" bIns="34286">
            <a:prstTxWarp prst="textNoShape">
              <a:avLst/>
            </a:prstTxWarp>
          </a:bodyPr>
          <a:lstStyle/>
          <a:p>
            <a:pPr marL="385763" indent="-385763" defTabSz="2518720">
              <a:spcBef>
                <a:spcPct val="50000"/>
              </a:spcBef>
              <a:buFont typeface="+mj-lt"/>
              <a:buAutoNum type="arabicPeriod"/>
            </a:pPr>
            <a:r>
              <a:rPr lang="en-US" sz="3400" dirty="0">
                <a:latin typeface="Arial" panose="020B0604020202020204" pitchFamily="34" charset="0"/>
                <a:ea typeface="Tahoma" pitchFamily="1" charset="0"/>
                <a:cs typeface="Arial" panose="020B0604020202020204" pitchFamily="34" charset="0"/>
              </a:rPr>
              <a:t>Arial (regular) font at a 34pt. font size. Insert your text here. This template is only to get you started and can be changed to suit your unique needs.</a:t>
            </a:r>
          </a:p>
          <a:p>
            <a:pPr marL="385763" indent="-385763" defTabSz="2518720">
              <a:spcBef>
                <a:spcPct val="50000"/>
              </a:spcBef>
              <a:buFont typeface="+mj-lt"/>
              <a:buAutoNum type="arabicPeriod"/>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a:t>
            </a:r>
          </a:p>
          <a:p>
            <a:pPr marL="385763" indent="-385763" defTabSz="2518720">
              <a:spcBef>
                <a:spcPct val="50000"/>
              </a:spcBef>
              <a:buFont typeface="+mj-lt"/>
              <a:buAutoNum type="arabicPeriod"/>
            </a:pPr>
            <a:r>
              <a:rPr lang="en-US" sz="3400" dirty="0">
                <a:latin typeface="Arial" panose="020B0604020202020204" pitchFamily="34" charset="0"/>
                <a:ea typeface="Tahoma" pitchFamily="1" charset="0"/>
                <a:cs typeface="Arial" panose="020B0604020202020204" pitchFamily="34" charset="0"/>
              </a:rPr>
              <a:t>Gill Sans (regular) font at a 34pt. font size. Insert your text here. Remember, you can change your font size to fit your data.</a:t>
            </a:r>
          </a:p>
        </p:txBody>
      </p:sp>
      <p:sp>
        <p:nvSpPr>
          <p:cNvPr id="35" name="TextBox 34"/>
          <p:cNvSpPr txBox="1"/>
          <p:nvPr/>
        </p:nvSpPr>
        <p:spPr>
          <a:xfrm>
            <a:off x="16966437" y="25068291"/>
            <a:ext cx="5097870" cy="954107"/>
          </a:xfrm>
          <a:prstGeom prst="rect">
            <a:avLst/>
          </a:prstGeom>
          <a:noFill/>
        </p:spPr>
        <p:txBody>
          <a:bodyPr wrap="none" rtlCol="0">
            <a:spAutoFit/>
          </a:bodyPr>
          <a:lstStyle/>
          <a:p>
            <a:r>
              <a:rPr lang="en-US" sz="5600" b="1" u="sng" dirty="0">
                <a:solidFill>
                  <a:schemeClr val="tx2">
                    <a:lumMod val="65000"/>
                    <a:lumOff val="35000"/>
                  </a:schemeClr>
                </a:solidFill>
                <a:latin typeface="Arial" panose="020B0604020202020204" pitchFamily="34" charset="0"/>
                <a:cs typeface="Arial" panose="020B0604020202020204" pitchFamily="34" charset="0"/>
              </a:rPr>
              <a:t>REFERENCES</a:t>
            </a:r>
          </a:p>
        </p:txBody>
      </p:sp>
      <p:sp>
        <p:nvSpPr>
          <p:cNvPr id="3" name="TextBox 2">
            <a:extLst>
              <a:ext uri="{FF2B5EF4-FFF2-40B4-BE49-F238E27FC236}">
                <a16:creationId xmlns:a16="http://schemas.microsoft.com/office/drawing/2014/main" id="{E1DA359D-DBCF-F340-AA4A-78C414FB4455}"/>
              </a:ext>
            </a:extLst>
          </p:cNvPr>
          <p:cNvSpPr txBox="1"/>
          <p:nvPr/>
        </p:nvSpPr>
        <p:spPr>
          <a:xfrm>
            <a:off x="11689155" y="2209800"/>
            <a:ext cx="19659613" cy="1446550"/>
          </a:xfrm>
          <a:prstGeom prst="rect">
            <a:avLst/>
          </a:prstGeom>
          <a:noFill/>
        </p:spPr>
        <p:txBody>
          <a:bodyPr wrap="none" rtlCol="0">
            <a:spAutoFit/>
          </a:bodyPr>
          <a:lstStyle/>
          <a:p>
            <a:r>
              <a:rPr lang="en-US" sz="8800" dirty="0">
                <a:latin typeface="Arial"/>
                <a:cs typeface="Arial"/>
              </a:rPr>
              <a:t>Authors’ Names – Arial (regular), 88 pt.</a:t>
            </a:r>
          </a:p>
        </p:txBody>
      </p:sp>
      <p:sp>
        <p:nvSpPr>
          <p:cNvPr id="4" name="TextBox 3">
            <a:extLst>
              <a:ext uri="{FF2B5EF4-FFF2-40B4-BE49-F238E27FC236}">
                <a16:creationId xmlns:a16="http://schemas.microsoft.com/office/drawing/2014/main" id="{FB2F525F-3FF5-8A4F-8E04-FB2966E21A36}"/>
              </a:ext>
            </a:extLst>
          </p:cNvPr>
          <p:cNvSpPr txBox="1"/>
          <p:nvPr/>
        </p:nvSpPr>
        <p:spPr>
          <a:xfrm>
            <a:off x="14278133" y="3918084"/>
            <a:ext cx="13228108" cy="1107996"/>
          </a:xfrm>
          <a:prstGeom prst="rect">
            <a:avLst/>
          </a:prstGeom>
          <a:noFill/>
        </p:spPr>
        <p:txBody>
          <a:bodyPr wrap="none" rtlCol="0">
            <a:spAutoFit/>
          </a:bodyPr>
          <a:lstStyle/>
          <a:p>
            <a:r>
              <a:rPr lang="en-US" sz="6600" dirty="0">
                <a:latin typeface="Arial"/>
                <a:cs typeface="Arial"/>
              </a:rPr>
              <a:t>Department – Arial (regular), 66 pt.</a:t>
            </a:r>
          </a:p>
        </p:txBody>
      </p:sp>
      <p:sp>
        <p:nvSpPr>
          <p:cNvPr id="6" name="Text Box 81">
            <a:extLst>
              <a:ext uri="{FF2B5EF4-FFF2-40B4-BE49-F238E27FC236}">
                <a16:creationId xmlns:a16="http://schemas.microsoft.com/office/drawing/2014/main" id="{3907FBC9-02D1-6B16-6BCF-6B21C72A7207}"/>
              </a:ext>
            </a:extLst>
          </p:cNvPr>
          <p:cNvSpPr txBox="1">
            <a:spLocks noChangeArrowheads="1"/>
          </p:cNvSpPr>
          <p:nvPr/>
        </p:nvSpPr>
        <p:spPr bwMode="auto">
          <a:xfrm>
            <a:off x="16966437" y="7690974"/>
            <a:ext cx="7029451" cy="2178018"/>
          </a:xfrm>
          <a:prstGeom prst="rect">
            <a:avLst/>
          </a:prstGeom>
          <a:noFill/>
          <a:ln w="9525">
            <a:noFill/>
            <a:miter lim="800000"/>
            <a:headEnd/>
            <a:tailEnd/>
          </a:ln>
          <a:effectLst/>
        </p:spPr>
        <p:txBody>
          <a:bodyPr lIns="68571" tIns="34286" rIns="68571" bIns="34286">
            <a:prstTxWarp prst="textNoShape">
              <a:avLst/>
            </a:prstTxWarp>
          </a:bodyPr>
          <a:lstStyle/>
          <a:p>
            <a:pPr defTabSz="2518720">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p:txBody>
      </p:sp>
      <p:sp>
        <p:nvSpPr>
          <p:cNvPr id="9" name="Text Box 93">
            <a:extLst>
              <a:ext uri="{FF2B5EF4-FFF2-40B4-BE49-F238E27FC236}">
                <a16:creationId xmlns:a16="http://schemas.microsoft.com/office/drawing/2014/main" id="{DCE56112-4F0A-96BF-D656-5E3BE5521AAB}"/>
              </a:ext>
            </a:extLst>
          </p:cNvPr>
          <p:cNvSpPr txBox="1">
            <a:spLocks noChangeArrowheads="1"/>
          </p:cNvSpPr>
          <p:nvPr/>
        </p:nvSpPr>
        <p:spPr bwMode="auto">
          <a:xfrm>
            <a:off x="8922511" y="23255657"/>
            <a:ext cx="7029450" cy="8353408"/>
          </a:xfrm>
          <a:prstGeom prst="rect">
            <a:avLst/>
          </a:prstGeom>
          <a:noFill/>
          <a:ln w="9525">
            <a:noFill/>
            <a:miter lim="800000"/>
            <a:headEnd/>
            <a:tailEnd/>
          </a:ln>
        </p:spPr>
        <p:txBody>
          <a:bodyPr lIns="68571" tIns="34286" rIns="68571" bIns="34286">
            <a:prstTxWarp prst="textNoShape">
              <a:avLst/>
            </a:prstTxWarp>
          </a:bodyPr>
          <a:lstStyle/>
          <a:p>
            <a:pPr marL="30956" defTabSz="2518720">
              <a:spcBef>
                <a:spcPct val="50000"/>
              </a:spcBef>
            </a:pPr>
            <a:r>
              <a:rPr lang="en-US" sz="3400" dirty="0">
                <a:latin typeface="Arial" panose="020B0604020202020204" pitchFamily="34" charset="0"/>
                <a:ea typeface="Tahoma" pitchFamily="1" charset="0"/>
                <a:cs typeface="Arial" panose="020B0604020202020204" pitchFamily="34" charset="0"/>
              </a:rPr>
              <a:t>Arial (regular) font at a 34pt. font size. Insert your text here. Remember, you can change your font size to fit your data. This template is only to get you started and can be changed to suit your unique needs. . This template is only to get you started and can be changed to suit your unique needs.</a:t>
            </a:r>
          </a:p>
          <a:p>
            <a:pPr defTabSz="2518720">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p:txBody>
      </p:sp>
      <p:sp>
        <p:nvSpPr>
          <p:cNvPr id="10" name="Text Box 93">
            <a:extLst>
              <a:ext uri="{FF2B5EF4-FFF2-40B4-BE49-F238E27FC236}">
                <a16:creationId xmlns:a16="http://schemas.microsoft.com/office/drawing/2014/main" id="{D0FF9E8D-5AE9-5B7C-0A58-BD244F6A65FB}"/>
              </a:ext>
            </a:extLst>
          </p:cNvPr>
          <p:cNvSpPr txBox="1">
            <a:spLocks noChangeArrowheads="1"/>
          </p:cNvSpPr>
          <p:nvPr/>
        </p:nvSpPr>
        <p:spPr bwMode="auto">
          <a:xfrm>
            <a:off x="16966437" y="15931606"/>
            <a:ext cx="7029450" cy="8819305"/>
          </a:xfrm>
          <a:prstGeom prst="rect">
            <a:avLst/>
          </a:prstGeom>
          <a:noFill/>
          <a:ln w="9525">
            <a:noFill/>
            <a:miter lim="800000"/>
            <a:headEnd/>
            <a:tailEnd/>
          </a:ln>
        </p:spPr>
        <p:txBody>
          <a:bodyPr lIns="68571" tIns="34286" rIns="68571" bIns="34286">
            <a:prstTxWarp prst="textNoShape">
              <a:avLst/>
            </a:prstTxWarp>
          </a:bodyPr>
          <a:lstStyle/>
          <a:p>
            <a:pPr marL="30956" defTabSz="2518720">
              <a:spcBef>
                <a:spcPct val="50000"/>
              </a:spcBef>
            </a:pPr>
            <a:r>
              <a:rPr lang="en-US" sz="3400" dirty="0">
                <a:latin typeface="Arial" panose="020B0604020202020204" pitchFamily="34" charset="0"/>
                <a:ea typeface="Tahoma" pitchFamily="1" charset="0"/>
                <a:cs typeface="Arial" panose="020B0604020202020204" pitchFamily="34" charset="0"/>
              </a:rPr>
              <a:t>Arial (regular) font at a 34pt. font size. Insert your text here. Remember, you can change your font size to fit your data. This template is only to get you started and can be changed to suit your unique needs. . This template is only to get you started and can be changed to suit your unique needs.</a:t>
            </a:r>
          </a:p>
          <a:p>
            <a:pPr defTabSz="2518720">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p:txBody>
      </p:sp>
      <p:pic>
        <p:nvPicPr>
          <p:cNvPr id="12" name="Picture 11" descr="A black background with a black square&#10;&#10;Description automatically generated with medium confidence">
            <a:extLst>
              <a:ext uri="{FF2B5EF4-FFF2-40B4-BE49-F238E27FC236}">
                <a16:creationId xmlns:a16="http://schemas.microsoft.com/office/drawing/2014/main" id="{D03346C8-A4A3-8D71-9299-8ADDE0355D5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421023" y="1104062"/>
            <a:ext cx="8064228" cy="1887763"/>
          </a:xfrm>
          <a:prstGeom prst="rect">
            <a:avLst/>
          </a:prstGeom>
        </p:spPr>
      </p:pic>
      <p:sp>
        <p:nvSpPr>
          <p:cNvPr id="5" name="Text Box 81">
            <a:extLst>
              <a:ext uri="{FF2B5EF4-FFF2-40B4-BE49-F238E27FC236}">
                <a16:creationId xmlns:a16="http://schemas.microsoft.com/office/drawing/2014/main" id="{667E73A8-B542-BB86-70B9-4B0E302C4A9F}"/>
              </a:ext>
            </a:extLst>
          </p:cNvPr>
          <p:cNvSpPr txBox="1">
            <a:spLocks noChangeArrowheads="1"/>
          </p:cNvSpPr>
          <p:nvPr/>
        </p:nvSpPr>
        <p:spPr bwMode="auto">
          <a:xfrm>
            <a:off x="25010363" y="7704633"/>
            <a:ext cx="7029451" cy="10811968"/>
          </a:xfrm>
          <a:prstGeom prst="rect">
            <a:avLst/>
          </a:prstGeom>
          <a:noFill/>
          <a:ln w="9525">
            <a:noFill/>
            <a:miter lim="800000"/>
            <a:headEnd/>
            <a:tailEnd/>
          </a:ln>
          <a:effectLst/>
        </p:spPr>
        <p:txBody>
          <a:bodyPr lIns="68571" tIns="34286" rIns="68571" bIns="34286">
            <a:prstTxWarp prst="textNoShape">
              <a:avLst/>
            </a:prstTxWarp>
          </a:bodyPr>
          <a:lstStyle/>
          <a:p>
            <a:pPr defTabSz="2518720">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a:p>
            <a:pPr defTabSz="2518720">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a:p>
            <a:pPr defTabSz="2518720">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a:p>
            <a:pPr defTabSz="2518720">
              <a:spcBef>
                <a:spcPct val="50000"/>
              </a:spcBef>
            </a:pPr>
            <a:endParaRPr lang="en-US" sz="3400" dirty="0">
              <a:latin typeface="Arial" panose="020B0604020202020204" pitchFamily="34" charset="0"/>
              <a:ea typeface="Tahoma" pitchFamily="1" charset="0"/>
              <a:cs typeface="Arial" panose="020B0604020202020204" pitchFamily="34" charset="0"/>
            </a:endParaRPr>
          </a:p>
        </p:txBody>
      </p:sp>
      <p:sp>
        <p:nvSpPr>
          <p:cNvPr id="11" name="TextBox 10">
            <a:extLst>
              <a:ext uri="{FF2B5EF4-FFF2-40B4-BE49-F238E27FC236}">
                <a16:creationId xmlns:a16="http://schemas.microsoft.com/office/drawing/2014/main" id="{218B02A3-7112-FF63-F6B8-445125BCB833}"/>
              </a:ext>
            </a:extLst>
          </p:cNvPr>
          <p:cNvSpPr txBox="1"/>
          <p:nvPr/>
        </p:nvSpPr>
        <p:spPr>
          <a:xfrm>
            <a:off x="25010363" y="6154481"/>
            <a:ext cx="2778325" cy="954107"/>
          </a:xfrm>
          <a:prstGeom prst="rect">
            <a:avLst/>
          </a:prstGeom>
          <a:noFill/>
        </p:spPr>
        <p:txBody>
          <a:bodyPr wrap="none" rtlCol="0">
            <a:spAutoFit/>
          </a:bodyPr>
          <a:lstStyle/>
          <a:p>
            <a:r>
              <a:rPr lang="en-US" sz="5600" b="1" u="sng" dirty="0">
                <a:solidFill>
                  <a:schemeClr val="tx2">
                    <a:lumMod val="65000"/>
                    <a:lumOff val="35000"/>
                  </a:schemeClr>
                </a:solidFill>
                <a:latin typeface="Arial" panose="020B0604020202020204" pitchFamily="34" charset="0"/>
                <a:cs typeface="Arial" panose="020B0604020202020204" pitchFamily="34" charset="0"/>
              </a:rPr>
              <a:t>TITLE 4</a:t>
            </a:r>
          </a:p>
        </p:txBody>
      </p:sp>
      <p:graphicFrame>
        <p:nvGraphicFramePr>
          <p:cNvPr id="13" name="Chart 49">
            <a:extLst>
              <a:ext uri="{FF2B5EF4-FFF2-40B4-BE49-F238E27FC236}">
                <a16:creationId xmlns:a16="http://schemas.microsoft.com/office/drawing/2014/main" id="{BB4375F4-B924-C1B2-998C-982E4CAF1658}"/>
              </a:ext>
            </a:extLst>
          </p:cNvPr>
          <p:cNvGraphicFramePr>
            <a:graphicFrameLocks/>
          </p:cNvGraphicFramePr>
          <p:nvPr>
            <p:extLst>
              <p:ext uri="{D42A27DB-BD31-4B8C-83A1-F6EECF244321}">
                <p14:modId xmlns:p14="http://schemas.microsoft.com/office/powerpoint/2010/main" val="1163551679"/>
              </p:ext>
            </p:extLst>
          </p:nvPr>
        </p:nvGraphicFramePr>
        <p:xfrm>
          <a:off x="24932860" y="18788991"/>
          <a:ext cx="7651220" cy="4822515"/>
        </p:xfrm>
        <a:graphic>
          <a:graphicData uri="http://schemas.openxmlformats.org/presentationml/2006/ole">
            <mc:AlternateContent xmlns:mc="http://schemas.openxmlformats.org/markup-compatibility/2006">
              <mc:Choice xmlns:v="urn:schemas-microsoft-com:vml" Requires="v">
                <p:oleObj r:id="rId4" imgW="6950042" imgH="4383404" progId="Excel.Sheet.8">
                  <p:embed/>
                </p:oleObj>
              </mc:Choice>
              <mc:Fallback>
                <p:oleObj r:id="rId4" imgW="6950042" imgH="4383404" progId="Excel.Sheet.8">
                  <p:embed/>
                  <p:pic>
                    <p:nvPicPr>
                      <p:cNvPr id="2071" name="Chart 49"/>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932860" y="18788991"/>
                        <a:ext cx="7651220" cy="4822515"/>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702175" rtl="0" eaLnBrk="1" fontAlgn="base" latinLnBrk="0" hangingPunct="1">
          <a:lnSpc>
            <a:spcPct val="100000"/>
          </a:lnSpc>
          <a:spcBef>
            <a:spcPct val="0"/>
          </a:spcBef>
          <a:spcAft>
            <a:spcPct val="0"/>
          </a:spcAft>
          <a:buClrTx/>
          <a:buSzTx/>
          <a:buFontTx/>
          <a:buNone/>
          <a:tabLst/>
          <a:defRPr kumimoji="0" lang="en-US" sz="93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702175" rtl="0" eaLnBrk="1" fontAlgn="base" latinLnBrk="0" hangingPunct="1">
          <a:lnSpc>
            <a:spcPct val="100000"/>
          </a:lnSpc>
          <a:spcBef>
            <a:spcPct val="0"/>
          </a:spcBef>
          <a:spcAft>
            <a:spcPct val="0"/>
          </a:spcAft>
          <a:buClrTx/>
          <a:buSzTx/>
          <a:buFontTx/>
          <a:buNone/>
          <a:tabLst/>
          <a:defRPr kumimoji="0" lang="en-US" sz="93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973</TotalTime>
  <Words>893</Words>
  <Application>Microsoft Macintosh PowerPoint</Application>
  <PresentationFormat>Custom</PresentationFormat>
  <Paragraphs>38</Paragraphs>
  <Slides>1</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vt:i4>
      </vt:variant>
    </vt:vector>
  </HeadingPairs>
  <TitlesOfParts>
    <vt:vector size="7" baseType="lpstr">
      <vt:lpstr>Arial</vt:lpstr>
      <vt:lpstr>Arial Black</vt:lpstr>
      <vt:lpstr>Gill Sans</vt:lpstr>
      <vt:lpstr>Default Design</vt:lpstr>
      <vt:lpstr>Worksheet</vt:lpstr>
      <vt:lpstr>Excel.Sheet.8</vt:lpstr>
      <vt:lpstr>PowerPoint Presentation</vt:lpstr>
    </vt:vector>
  </TitlesOfParts>
  <Company>Graphicland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Free research poster template</dc:title>
  <dc:subject>How To Make A Scientific Poster</dc:subject>
  <dc:creator>Graphicsland/MakeSigns.com</dc:creator>
  <cp:keywords>scientific, research, template, custom, poster, presentation, symposium, printing, PowerPoint, create, design, example, sample, download</cp:keywords>
  <dc:description>We offer free PowerPoint poster templates to help you design your very own scientific poster presentation.</dc:description>
  <cp:lastModifiedBy>Sara Franka</cp:lastModifiedBy>
  <cp:revision>58</cp:revision>
  <dcterms:created xsi:type="dcterms:W3CDTF">2012-01-17T22:35:35Z</dcterms:created>
  <dcterms:modified xsi:type="dcterms:W3CDTF">2024-09-05T20:17:04Z</dcterms:modified>
  <cp:category>research posters template</cp:category>
</cp:coreProperties>
</file>