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32918400" cy="43891200"/>
  <p:notesSz cx="6858000" cy="9144000"/>
  <p:defaultTextStyle>
    <a:defPPr>
      <a:defRPr lang="en-US"/>
    </a:defPPr>
    <a:lvl1pPr algn="l" rtl="0" fontAlgn="base">
      <a:spcBef>
        <a:spcPct val="0"/>
      </a:spcBef>
      <a:spcAft>
        <a:spcPct val="0"/>
      </a:spcAft>
      <a:defRPr sz="9200" kern="1200">
        <a:solidFill>
          <a:schemeClr val="tx1"/>
        </a:solidFill>
        <a:latin typeface="Arial" pitchFamily="1" charset="0"/>
        <a:ea typeface="+mn-ea"/>
        <a:cs typeface="+mn-cs"/>
      </a:defRPr>
    </a:lvl1pPr>
    <a:lvl2pPr marL="457145" algn="l" rtl="0" fontAlgn="base">
      <a:spcBef>
        <a:spcPct val="0"/>
      </a:spcBef>
      <a:spcAft>
        <a:spcPct val="0"/>
      </a:spcAft>
      <a:defRPr sz="9200" kern="1200">
        <a:solidFill>
          <a:schemeClr val="tx1"/>
        </a:solidFill>
        <a:latin typeface="Arial" pitchFamily="1" charset="0"/>
        <a:ea typeface="+mn-ea"/>
        <a:cs typeface="+mn-cs"/>
      </a:defRPr>
    </a:lvl2pPr>
    <a:lvl3pPr marL="914290" algn="l" rtl="0" fontAlgn="base">
      <a:spcBef>
        <a:spcPct val="0"/>
      </a:spcBef>
      <a:spcAft>
        <a:spcPct val="0"/>
      </a:spcAft>
      <a:defRPr sz="9200" kern="1200">
        <a:solidFill>
          <a:schemeClr val="tx1"/>
        </a:solidFill>
        <a:latin typeface="Arial" pitchFamily="1" charset="0"/>
        <a:ea typeface="+mn-ea"/>
        <a:cs typeface="+mn-cs"/>
      </a:defRPr>
    </a:lvl3pPr>
    <a:lvl4pPr marL="1371436" algn="l" rtl="0" fontAlgn="base">
      <a:spcBef>
        <a:spcPct val="0"/>
      </a:spcBef>
      <a:spcAft>
        <a:spcPct val="0"/>
      </a:spcAft>
      <a:defRPr sz="9200" kern="1200">
        <a:solidFill>
          <a:schemeClr val="tx1"/>
        </a:solidFill>
        <a:latin typeface="Arial" pitchFamily="1" charset="0"/>
        <a:ea typeface="+mn-ea"/>
        <a:cs typeface="+mn-cs"/>
      </a:defRPr>
    </a:lvl4pPr>
    <a:lvl5pPr marL="1828581" algn="l" rtl="0" fontAlgn="base">
      <a:spcBef>
        <a:spcPct val="0"/>
      </a:spcBef>
      <a:spcAft>
        <a:spcPct val="0"/>
      </a:spcAft>
      <a:defRPr sz="9200" kern="1200">
        <a:solidFill>
          <a:schemeClr val="tx1"/>
        </a:solidFill>
        <a:latin typeface="Arial" pitchFamily="1" charset="0"/>
        <a:ea typeface="+mn-ea"/>
        <a:cs typeface="+mn-cs"/>
      </a:defRPr>
    </a:lvl5pPr>
    <a:lvl6pPr marL="2285725" algn="l" defTabSz="457145" rtl="0" eaLnBrk="1" latinLnBrk="0" hangingPunct="1">
      <a:defRPr sz="9200" kern="1200">
        <a:solidFill>
          <a:schemeClr val="tx1"/>
        </a:solidFill>
        <a:latin typeface="Arial" pitchFamily="1" charset="0"/>
        <a:ea typeface="+mn-ea"/>
        <a:cs typeface="+mn-cs"/>
      </a:defRPr>
    </a:lvl6pPr>
    <a:lvl7pPr marL="2742870" algn="l" defTabSz="457145" rtl="0" eaLnBrk="1" latinLnBrk="0" hangingPunct="1">
      <a:defRPr sz="9200" kern="1200">
        <a:solidFill>
          <a:schemeClr val="tx1"/>
        </a:solidFill>
        <a:latin typeface="Arial" pitchFamily="1" charset="0"/>
        <a:ea typeface="+mn-ea"/>
        <a:cs typeface="+mn-cs"/>
      </a:defRPr>
    </a:lvl7pPr>
    <a:lvl8pPr marL="3200016" algn="l" defTabSz="457145" rtl="0" eaLnBrk="1" latinLnBrk="0" hangingPunct="1">
      <a:defRPr sz="9200" kern="1200">
        <a:solidFill>
          <a:schemeClr val="tx1"/>
        </a:solidFill>
        <a:latin typeface="Arial" pitchFamily="1" charset="0"/>
        <a:ea typeface="+mn-ea"/>
        <a:cs typeface="+mn-cs"/>
      </a:defRPr>
    </a:lvl8pPr>
    <a:lvl9pPr marL="3657161" algn="l" defTabSz="457145" rtl="0" eaLnBrk="1" latinLnBrk="0" hangingPunct="1">
      <a:defRPr sz="92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3824">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EC52E"/>
    <a:srgbClr val="00FF2A"/>
    <a:srgbClr val="71B432"/>
    <a:srgbClr val="DE741C"/>
    <a:srgbClr val="E89147"/>
    <a:srgbClr val="FFFFFF"/>
    <a:srgbClr val="FB4F14"/>
    <a:srgbClr val="F8F8F8"/>
    <a:srgbClr val="FB7D15"/>
    <a:srgbClr val="F9B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18" d="100"/>
          <a:sy n="18" d="100"/>
        </p:scale>
        <p:origin x="4200" y="440"/>
      </p:cViewPr>
      <p:guideLst>
        <p:guide orient="horz" pos="13824"/>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3" y="13635569"/>
            <a:ext cx="27980217" cy="9406467"/>
          </a:xfrm>
        </p:spPr>
        <p:txBody>
          <a:bodyPr/>
          <a:lstStyle/>
          <a:p>
            <a:r>
              <a:rPr lang="en-US"/>
              <a:t>Click to edit Master title style</a:t>
            </a:r>
          </a:p>
        </p:txBody>
      </p:sp>
      <p:sp>
        <p:nvSpPr>
          <p:cNvPr id="3" name="Subtitle 2"/>
          <p:cNvSpPr>
            <a:spLocks noGrp="1"/>
          </p:cNvSpPr>
          <p:nvPr>
            <p:ph type="subTitle" idx="1"/>
          </p:nvPr>
        </p:nvSpPr>
        <p:spPr>
          <a:xfrm>
            <a:off x="4938185" y="24870835"/>
            <a:ext cx="23042033" cy="11218335"/>
          </a:xfrm>
        </p:spPr>
        <p:txBody>
          <a:bodyPr/>
          <a:lstStyle>
            <a:lvl1pPr marL="0" indent="0" algn="ctr">
              <a:buNone/>
              <a:defRPr/>
            </a:lvl1pPr>
            <a:lvl2pPr marL="457145" indent="0" algn="ctr">
              <a:buNone/>
              <a:defRPr/>
            </a:lvl2pPr>
            <a:lvl3pPr marL="914290" indent="0" algn="ctr">
              <a:buNone/>
              <a:defRPr/>
            </a:lvl3pPr>
            <a:lvl4pPr marL="1371436" indent="0" algn="ctr">
              <a:buNone/>
              <a:defRPr/>
            </a:lvl4pPr>
            <a:lvl5pPr marL="1828581" indent="0" algn="ctr">
              <a:buNone/>
              <a:defRPr/>
            </a:lvl5pPr>
            <a:lvl6pPr marL="2285725" indent="0" algn="ctr">
              <a:buNone/>
              <a:defRPr/>
            </a:lvl6pPr>
            <a:lvl7pPr marL="2742870" indent="0" algn="ctr">
              <a:buNone/>
              <a:defRPr/>
            </a:lvl7pPr>
            <a:lvl8pPr marL="3200016" indent="0" algn="ctr">
              <a:buNone/>
              <a:defRPr/>
            </a:lvl8pPr>
            <a:lvl9pPr marL="365716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6" y="1756835"/>
            <a:ext cx="7406217" cy="3745018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709" y="1756835"/>
            <a:ext cx="22119167" cy="374501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28204593"/>
            <a:ext cx="27980217" cy="871643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2600326" y="18603384"/>
            <a:ext cx="27980217" cy="9601200"/>
          </a:xfrm>
        </p:spPr>
        <p:txBody>
          <a:bodyPr anchor="b"/>
          <a:lstStyle>
            <a:lvl1pPr marL="0" indent="0">
              <a:buNone/>
              <a:defRPr sz="2000"/>
            </a:lvl1pPr>
            <a:lvl2pPr marL="457145" indent="0">
              <a:buNone/>
              <a:defRPr sz="1800"/>
            </a:lvl2pPr>
            <a:lvl3pPr marL="914290" indent="0">
              <a:buNone/>
              <a:defRPr sz="1500"/>
            </a:lvl3pPr>
            <a:lvl4pPr marL="1371436" indent="0">
              <a:buNone/>
              <a:defRPr sz="1400"/>
            </a:lvl4pPr>
            <a:lvl5pPr marL="1828581" indent="0">
              <a:buNone/>
              <a:defRPr sz="1400"/>
            </a:lvl5pPr>
            <a:lvl6pPr marL="2285725" indent="0">
              <a:buNone/>
              <a:defRPr sz="1400"/>
            </a:lvl6pPr>
            <a:lvl7pPr marL="2742870" indent="0">
              <a:buNone/>
              <a:defRPr sz="1400"/>
            </a:lvl7pPr>
            <a:lvl8pPr marL="3200016" indent="0">
              <a:buNone/>
              <a:defRPr sz="1400"/>
            </a:lvl8pPr>
            <a:lvl9pPr marL="3657161"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712" y="10240435"/>
            <a:ext cx="14762691" cy="28966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0001" y="10240435"/>
            <a:ext cx="14762693" cy="28966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710" y="9825575"/>
            <a:ext cx="14544675" cy="4093635"/>
          </a:xfrm>
        </p:spPr>
        <p:txBody>
          <a:bodyPr anchor="b"/>
          <a:lstStyle>
            <a:lvl1pPr marL="0" indent="0">
              <a:buNone/>
              <a:defRPr sz="2400" b="1"/>
            </a:lvl1pPr>
            <a:lvl2pPr marL="457145" indent="0">
              <a:buNone/>
              <a:defRPr sz="2000" b="1"/>
            </a:lvl2pPr>
            <a:lvl3pPr marL="914290" indent="0">
              <a:buNone/>
              <a:defRPr sz="1800" b="1"/>
            </a:lvl3pPr>
            <a:lvl4pPr marL="1371436" indent="0">
              <a:buNone/>
              <a:defRPr sz="1500" b="1"/>
            </a:lvl4pPr>
            <a:lvl5pPr marL="1828581" indent="0">
              <a:buNone/>
              <a:defRPr sz="1500" b="1"/>
            </a:lvl5pPr>
            <a:lvl6pPr marL="2285725" indent="0">
              <a:buNone/>
              <a:defRPr sz="1500" b="1"/>
            </a:lvl6pPr>
            <a:lvl7pPr marL="2742870" indent="0">
              <a:buNone/>
              <a:defRPr sz="1500" b="1"/>
            </a:lvl7pPr>
            <a:lvl8pPr marL="3200016" indent="0">
              <a:buNone/>
              <a:defRPr sz="1500" b="1"/>
            </a:lvl8pPr>
            <a:lvl9pPr marL="3657161" indent="0">
              <a:buNone/>
              <a:defRPr sz="1500" b="1"/>
            </a:lvl9pPr>
          </a:lstStyle>
          <a:p>
            <a:pPr lvl="0"/>
            <a:r>
              <a:rPr lang="en-US"/>
              <a:t>Click to edit Master text styles</a:t>
            </a:r>
          </a:p>
        </p:txBody>
      </p:sp>
      <p:sp>
        <p:nvSpPr>
          <p:cNvPr id="4" name="Content Placeholder 3"/>
          <p:cNvSpPr>
            <a:spLocks noGrp="1"/>
          </p:cNvSpPr>
          <p:nvPr>
            <p:ph sz="half" idx="2"/>
          </p:nvPr>
        </p:nvSpPr>
        <p:spPr>
          <a:xfrm>
            <a:off x="1645710" y="13919209"/>
            <a:ext cx="14544675" cy="25287819"/>
          </a:xfrm>
        </p:spPr>
        <p:txBody>
          <a:bodyPr/>
          <a:lstStyle>
            <a:lvl1pPr>
              <a:defRPr sz="24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1669" y="9825575"/>
            <a:ext cx="14551025" cy="4093635"/>
          </a:xfrm>
        </p:spPr>
        <p:txBody>
          <a:bodyPr anchor="b"/>
          <a:lstStyle>
            <a:lvl1pPr marL="0" indent="0">
              <a:buNone/>
              <a:defRPr sz="2400" b="1"/>
            </a:lvl1pPr>
            <a:lvl2pPr marL="457145" indent="0">
              <a:buNone/>
              <a:defRPr sz="2000" b="1"/>
            </a:lvl2pPr>
            <a:lvl3pPr marL="914290" indent="0">
              <a:buNone/>
              <a:defRPr sz="1800" b="1"/>
            </a:lvl3pPr>
            <a:lvl4pPr marL="1371436" indent="0">
              <a:buNone/>
              <a:defRPr sz="1500" b="1"/>
            </a:lvl4pPr>
            <a:lvl5pPr marL="1828581" indent="0">
              <a:buNone/>
              <a:defRPr sz="1500" b="1"/>
            </a:lvl5pPr>
            <a:lvl6pPr marL="2285725" indent="0">
              <a:buNone/>
              <a:defRPr sz="1500" b="1"/>
            </a:lvl6pPr>
            <a:lvl7pPr marL="2742870" indent="0">
              <a:buNone/>
              <a:defRPr sz="1500" b="1"/>
            </a:lvl7pPr>
            <a:lvl8pPr marL="3200016" indent="0">
              <a:buNone/>
              <a:defRPr sz="1500" b="1"/>
            </a:lvl8pPr>
            <a:lvl9pPr marL="3657161" indent="0">
              <a:buNone/>
              <a:defRPr sz="1500" b="1"/>
            </a:lvl9pPr>
          </a:lstStyle>
          <a:p>
            <a:pPr lvl="0"/>
            <a:r>
              <a:rPr lang="en-US"/>
              <a:t>Click to edit Master text styles</a:t>
            </a:r>
          </a:p>
        </p:txBody>
      </p:sp>
      <p:sp>
        <p:nvSpPr>
          <p:cNvPr id="6" name="Content Placeholder 5"/>
          <p:cNvSpPr>
            <a:spLocks noGrp="1"/>
          </p:cNvSpPr>
          <p:nvPr>
            <p:ph sz="quarter" idx="4"/>
          </p:nvPr>
        </p:nvSpPr>
        <p:spPr>
          <a:xfrm>
            <a:off x="16721669" y="13919209"/>
            <a:ext cx="14551025" cy="25287819"/>
          </a:xfrm>
        </p:spPr>
        <p:txBody>
          <a:bodyPr/>
          <a:lstStyle>
            <a:lvl1pPr>
              <a:defRPr sz="24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10" y="1748369"/>
            <a:ext cx="10829925" cy="74358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392" y="1748369"/>
            <a:ext cx="18402300" cy="374586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710" y="9184219"/>
            <a:ext cx="10829925" cy="30022800"/>
          </a:xfrm>
        </p:spPr>
        <p:txBody>
          <a:bodyPr/>
          <a:lstStyle>
            <a:lvl1pPr marL="0" indent="0">
              <a:buNone/>
              <a:defRPr sz="1400"/>
            </a:lvl1pPr>
            <a:lvl2pPr marL="457145" indent="0">
              <a:buNone/>
              <a:defRPr sz="1300"/>
            </a:lvl2pPr>
            <a:lvl3pPr marL="914290" indent="0">
              <a:buNone/>
              <a:defRPr sz="1000"/>
            </a:lvl3pPr>
            <a:lvl4pPr marL="1371436" indent="0">
              <a:buNone/>
              <a:defRPr sz="800"/>
            </a:lvl4pPr>
            <a:lvl5pPr marL="1828581" indent="0">
              <a:buNone/>
              <a:defRPr sz="800"/>
            </a:lvl5pPr>
            <a:lvl6pPr marL="2285725" indent="0">
              <a:buNone/>
              <a:defRPr sz="800"/>
            </a:lvl6pPr>
            <a:lvl7pPr marL="2742870" indent="0">
              <a:buNone/>
              <a:defRPr sz="800"/>
            </a:lvl7pPr>
            <a:lvl8pPr marL="3200016" indent="0">
              <a:buNone/>
              <a:defRPr sz="800"/>
            </a:lvl8pPr>
            <a:lvl9pPr marL="365716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60" y="30723427"/>
            <a:ext cx="19750617" cy="362796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2660" y="3922193"/>
            <a:ext cx="19750617" cy="26333451"/>
          </a:xfrm>
        </p:spPr>
        <p:txBody>
          <a:bodyPr/>
          <a:lstStyle>
            <a:lvl1pPr marL="0" indent="0">
              <a:buNone/>
              <a:defRPr sz="3200"/>
            </a:lvl1pPr>
            <a:lvl2pPr marL="457145" indent="0">
              <a:buNone/>
              <a:defRPr sz="2800"/>
            </a:lvl2pPr>
            <a:lvl3pPr marL="914290" indent="0">
              <a:buNone/>
              <a:defRPr sz="2400"/>
            </a:lvl3pPr>
            <a:lvl4pPr marL="1371436" indent="0">
              <a:buNone/>
              <a:defRPr sz="2000"/>
            </a:lvl4pPr>
            <a:lvl5pPr marL="1828581" indent="0">
              <a:buNone/>
              <a:defRPr sz="2000"/>
            </a:lvl5pPr>
            <a:lvl6pPr marL="2285725" indent="0">
              <a:buNone/>
              <a:defRPr sz="2000"/>
            </a:lvl6pPr>
            <a:lvl7pPr marL="2742870" indent="0">
              <a:buNone/>
              <a:defRPr sz="2000"/>
            </a:lvl7pPr>
            <a:lvl8pPr marL="3200016" indent="0">
              <a:buNone/>
              <a:defRPr sz="2000"/>
            </a:lvl8pPr>
            <a:lvl9pPr marL="3657161" indent="0">
              <a:buNone/>
              <a:defRPr sz="2000"/>
            </a:lvl9pPr>
          </a:lstStyle>
          <a:p>
            <a:pPr lvl="0"/>
            <a:endParaRPr lang="en-US" noProof="0"/>
          </a:p>
        </p:txBody>
      </p:sp>
      <p:sp>
        <p:nvSpPr>
          <p:cNvPr id="4" name="Text Placeholder 3"/>
          <p:cNvSpPr>
            <a:spLocks noGrp="1"/>
          </p:cNvSpPr>
          <p:nvPr>
            <p:ph type="body" sz="half" idx="2"/>
          </p:nvPr>
        </p:nvSpPr>
        <p:spPr>
          <a:xfrm>
            <a:off x="6452660" y="34351393"/>
            <a:ext cx="19750617" cy="5149851"/>
          </a:xfrm>
        </p:spPr>
        <p:txBody>
          <a:bodyPr/>
          <a:lstStyle>
            <a:lvl1pPr marL="0" indent="0">
              <a:buNone/>
              <a:defRPr sz="1400"/>
            </a:lvl1pPr>
            <a:lvl2pPr marL="457145" indent="0">
              <a:buNone/>
              <a:defRPr sz="1300"/>
            </a:lvl2pPr>
            <a:lvl3pPr marL="914290" indent="0">
              <a:buNone/>
              <a:defRPr sz="1000"/>
            </a:lvl3pPr>
            <a:lvl4pPr marL="1371436" indent="0">
              <a:buNone/>
              <a:defRPr sz="800"/>
            </a:lvl4pPr>
            <a:lvl5pPr marL="1828581" indent="0">
              <a:buNone/>
              <a:defRPr sz="800"/>
            </a:lvl5pPr>
            <a:lvl6pPr marL="2285725" indent="0">
              <a:buNone/>
              <a:defRPr sz="800"/>
            </a:lvl6pPr>
            <a:lvl7pPr marL="2742870" indent="0">
              <a:buNone/>
              <a:defRPr sz="800"/>
            </a:lvl7pPr>
            <a:lvl8pPr marL="3200016" indent="0">
              <a:buNone/>
              <a:defRPr sz="800"/>
            </a:lvl8pPr>
            <a:lvl9pPr marL="365716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445" y="1756835"/>
            <a:ext cx="29627513" cy="7315200"/>
          </a:xfrm>
          <a:prstGeom prst="rect">
            <a:avLst/>
          </a:prstGeom>
          <a:noFill/>
          <a:ln w="9525">
            <a:noFill/>
            <a:miter lim="800000"/>
            <a:headEnd/>
            <a:tailEnd/>
          </a:ln>
        </p:spPr>
        <p:txBody>
          <a:bodyPr vert="horz" wrap="square" lIns="470201" tIns="235101" rIns="470201" bIns="23510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445" y="10240435"/>
            <a:ext cx="29627513" cy="28966584"/>
          </a:xfrm>
          <a:prstGeom prst="rect">
            <a:avLst/>
          </a:prstGeom>
          <a:noFill/>
          <a:ln w="9525">
            <a:noFill/>
            <a:miter lim="800000"/>
            <a:headEnd/>
            <a:tailEnd/>
          </a:ln>
        </p:spPr>
        <p:txBody>
          <a:bodyPr vert="horz" wrap="square" lIns="470201" tIns="235101" rIns="470201" bIns="2351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445" y="39969019"/>
            <a:ext cx="7681913" cy="3048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defRPr sz="71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1246645" y="39969019"/>
            <a:ext cx="10425113" cy="3048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ctr">
              <a:defRPr sz="71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3591045" y="39969019"/>
            <a:ext cx="7681913" cy="3048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r">
              <a:defRPr sz="7100"/>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01610" rtl="0" eaLnBrk="0" fontAlgn="base" hangingPunct="0">
        <a:spcBef>
          <a:spcPct val="0"/>
        </a:spcBef>
        <a:spcAft>
          <a:spcPct val="0"/>
        </a:spcAft>
        <a:defRPr sz="22500">
          <a:solidFill>
            <a:schemeClr val="tx2"/>
          </a:solidFill>
          <a:latin typeface="+mj-lt"/>
          <a:ea typeface="+mj-ea"/>
          <a:cs typeface="+mj-cs"/>
        </a:defRPr>
      </a:lvl1pPr>
      <a:lvl2pPr algn="ctr" defTabSz="4701610" rtl="0" eaLnBrk="0" fontAlgn="base" hangingPunct="0">
        <a:spcBef>
          <a:spcPct val="0"/>
        </a:spcBef>
        <a:spcAft>
          <a:spcPct val="0"/>
        </a:spcAft>
        <a:defRPr sz="22500">
          <a:solidFill>
            <a:schemeClr val="tx2"/>
          </a:solidFill>
          <a:latin typeface="Arial" charset="0"/>
        </a:defRPr>
      </a:lvl2pPr>
      <a:lvl3pPr algn="ctr" defTabSz="4701610" rtl="0" eaLnBrk="0" fontAlgn="base" hangingPunct="0">
        <a:spcBef>
          <a:spcPct val="0"/>
        </a:spcBef>
        <a:spcAft>
          <a:spcPct val="0"/>
        </a:spcAft>
        <a:defRPr sz="22500">
          <a:solidFill>
            <a:schemeClr val="tx2"/>
          </a:solidFill>
          <a:latin typeface="Arial" charset="0"/>
        </a:defRPr>
      </a:lvl3pPr>
      <a:lvl4pPr algn="ctr" defTabSz="4701610" rtl="0" eaLnBrk="0" fontAlgn="base" hangingPunct="0">
        <a:spcBef>
          <a:spcPct val="0"/>
        </a:spcBef>
        <a:spcAft>
          <a:spcPct val="0"/>
        </a:spcAft>
        <a:defRPr sz="22500">
          <a:solidFill>
            <a:schemeClr val="tx2"/>
          </a:solidFill>
          <a:latin typeface="Arial" charset="0"/>
        </a:defRPr>
      </a:lvl4pPr>
      <a:lvl5pPr algn="ctr" defTabSz="4701610" rtl="0" eaLnBrk="0" fontAlgn="base" hangingPunct="0">
        <a:spcBef>
          <a:spcPct val="0"/>
        </a:spcBef>
        <a:spcAft>
          <a:spcPct val="0"/>
        </a:spcAft>
        <a:defRPr sz="22500">
          <a:solidFill>
            <a:schemeClr val="tx2"/>
          </a:solidFill>
          <a:latin typeface="Arial" charset="0"/>
        </a:defRPr>
      </a:lvl5pPr>
      <a:lvl6pPr marL="457145" algn="ctr" defTabSz="4701610" rtl="0" fontAlgn="base">
        <a:spcBef>
          <a:spcPct val="0"/>
        </a:spcBef>
        <a:spcAft>
          <a:spcPct val="0"/>
        </a:spcAft>
        <a:defRPr sz="22500">
          <a:solidFill>
            <a:schemeClr val="tx2"/>
          </a:solidFill>
          <a:latin typeface="Arial" charset="0"/>
        </a:defRPr>
      </a:lvl6pPr>
      <a:lvl7pPr marL="914290" algn="ctr" defTabSz="4701610" rtl="0" fontAlgn="base">
        <a:spcBef>
          <a:spcPct val="0"/>
        </a:spcBef>
        <a:spcAft>
          <a:spcPct val="0"/>
        </a:spcAft>
        <a:defRPr sz="22500">
          <a:solidFill>
            <a:schemeClr val="tx2"/>
          </a:solidFill>
          <a:latin typeface="Arial" charset="0"/>
        </a:defRPr>
      </a:lvl7pPr>
      <a:lvl8pPr marL="1371436" algn="ctr" defTabSz="4701610" rtl="0" fontAlgn="base">
        <a:spcBef>
          <a:spcPct val="0"/>
        </a:spcBef>
        <a:spcAft>
          <a:spcPct val="0"/>
        </a:spcAft>
        <a:defRPr sz="22500">
          <a:solidFill>
            <a:schemeClr val="tx2"/>
          </a:solidFill>
          <a:latin typeface="Arial" charset="0"/>
        </a:defRPr>
      </a:lvl8pPr>
      <a:lvl9pPr marL="1828581" algn="ctr" defTabSz="4701610" rtl="0" fontAlgn="base">
        <a:spcBef>
          <a:spcPct val="0"/>
        </a:spcBef>
        <a:spcAft>
          <a:spcPct val="0"/>
        </a:spcAft>
        <a:defRPr sz="22500">
          <a:solidFill>
            <a:schemeClr val="tx2"/>
          </a:solidFill>
          <a:latin typeface="Arial" charset="0"/>
        </a:defRPr>
      </a:lvl9pPr>
    </p:titleStyle>
    <p:bodyStyle>
      <a:lvl1pPr marL="1763502" indent="-1763502" algn="l" defTabSz="4701610" rtl="0" eaLnBrk="0" fontAlgn="base" hangingPunct="0">
        <a:spcBef>
          <a:spcPct val="20000"/>
        </a:spcBef>
        <a:spcAft>
          <a:spcPct val="0"/>
        </a:spcAft>
        <a:buChar char="•"/>
        <a:defRPr sz="16500">
          <a:solidFill>
            <a:schemeClr val="tx1"/>
          </a:solidFill>
          <a:latin typeface="+mn-lt"/>
          <a:ea typeface="+mn-ea"/>
          <a:cs typeface="+mn-cs"/>
        </a:defRPr>
      </a:lvl1pPr>
      <a:lvl2pPr marL="3820655" indent="-1469849" algn="l" defTabSz="4701610" rtl="0" eaLnBrk="0" fontAlgn="base" hangingPunct="0">
        <a:spcBef>
          <a:spcPct val="20000"/>
        </a:spcBef>
        <a:spcAft>
          <a:spcPct val="0"/>
        </a:spcAft>
        <a:buChar char="–"/>
        <a:defRPr sz="14400">
          <a:solidFill>
            <a:schemeClr val="tx1"/>
          </a:solidFill>
          <a:latin typeface="+mn-lt"/>
          <a:ea typeface="ＭＳ Ｐゴシック" pitchFamily="1" charset="-128"/>
        </a:defRPr>
      </a:lvl2pPr>
      <a:lvl3pPr marL="5877808" indent="-1176197" algn="l" defTabSz="4701610" rtl="0" eaLnBrk="0" fontAlgn="base" hangingPunct="0">
        <a:spcBef>
          <a:spcPct val="20000"/>
        </a:spcBef>
        <a:spcAft>
          <a:spcPct val="0"/>
        </a:spcAft>
        <a:buChar char="•"/>
        <a:defRPr sz="12300">
          <a:solidFill>
            <a:schemeClr val="tx1"/>
          </a:solidFill>
          <a:latin typeface="+mn-lt"/>
          <a:ea typeface="ＭＳ Ｐゴシック" pitchFamily="1" charset="-128"/>
        </a:defRPr>
      </a:lvl3pPr>
      <a:lvl4pPr marL="8228612" indent="-1176197" algn="l" defTabSz="4701610" rtl="0" eaLnBrk="0" fontAlgn="base" hangingPunct="0">
        <a:spcBef>
          <a:spcPct val="20000"/>
        </a:spcBef>
        <a:spcAft>
          <a:spcPct val="0"/>
        </a:spcAft>
        <a:buChar char="–"/>
        <a:defRPr sz="10400">
          <a:solidFill>
            <a:schemeClr val="tx1"/>
          </a:solidFill>
          <a:latin typeface="+mn-lt"/>
          <a:ea typeface="ＭＳ Ｐゴシック" pitchFamily="1" charset="-128"/>
        </a:defRPr>
      </a:lvl4pPr>
      <a:lvl5pPr marL="10579418" indent="-1174608" algn="l" defTabSz="4701610" rtl="0" eaLnBrk="0" fontAlgn="base" hangingPunct="0">
        <a:spcBef>
          <a:spcPct val="20000"/>
        </a:spcBef>
        <a:spcAft>
          <a:spcPct val="0"/>
        </a:spcAft>
        <a:buChar char="»"/>
        <a:defRPr sz="10400">
          <a:solidFill>
            <a:schemeClr val="tx1"/>
          </a:solidFill>
          <a:latin typeface="+mn-lt"/>
          <a:ea typeface="ＭＳ Ｐゴシック" pitchFamily="1" charset="-128"/>
        </a:defRPr>
      </a:lvl5pPr>
      <a:lvl6pPr marL="11036564" indent="-1174608" algn="l" defTabSz="4701610" rtl="0" fontAlgn="base">
        <a:spcBef>
          <a:spcPct val="20000"/>
        </a:spcBef>
        <a:spcAft>
          <a:spcPct val="0"/>
        </a:spcAft>
        <a:buChar char="»"/>
        <a:defRPr sz="10400">
          <a:solidFill>
            <a:schemeClr val="tx1"/>
          </a:solidFill>
          <a:latin typeface="+mn-lt"/>
        </a:defRPr>
      </a:lvl6pPr>
      <a:lvl7pPr marL="11493709" indent="-1174608" algn="l" defTabSz="4701610" rtl="0" fontAlgn="base">
        <a:spcBef>
          <a:spcPct val="20000"/>
        </a:spcBef>
        <a:spcAft>
          <a:spcPct val="0"/>
        </a:spcAft>
        <a:buChar char="»"/>
        <a:defRPr sz="10400">
          <a:solidFill>
            <a:schemeClr val="tx1"/>
          </a:solidFill>
          <a:latin typeface="+mn-lt"/>
        </a:defRPr>
      </a:lvl7pPr>
      <a:lvl8pPr marL="11950854" indent="-1174608" algn="l" defTabSz="4701610" rtl="0" fontAlgn="base">
        <a:spcBef>
          <a:spcPct val="20000"/>
        </a:spcBef>
        <a:spcAft>
          <a:spcPct val="0"/>
        </a:spcAft>
        <a:buChar char="»"/>
        <a:defRPr sz="10400">
          <a:solidFill>
            <a:schemeClr val="tx1"/>
          </a:solidFill>
          <a:latin typeface="+mn-lt"/>
        </a:defRPr>
      </a:lvl8pPr>
      <a:lvl9pPr marL="12407998" indent="-1174608" algn="l" defTabSz="4701610" rtl="0" fontAlgn="base">
        <a:spcBef>
          <a:spcPct val="20000"/>
        </a:spcBef>
        <a:spcAft>
          <a:spcPct val="0"/>
        </a:spcAft>
        <a:buChar char="»"/>
        <a:defRPr sz="10400">
          <a:solidFill>
            <a:schemeClr val="tx1"/>
          </a:solidFill>
          <a:latin typeface="+mn-lt"/>
        </a:defRPr>
      </a:lvl9pPr>
    </p:bodyStyle>
    <p:other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6"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5" algn="l" defTabSz="914290" rtl="0" eaLnBrk="1" latinLnBrk="0" hangingPunct="1">
        <a:defRPr sz="1800" kern="1200">
          <a:solidFill>
            <a:schemeClr val="tx1"/>
          </a:solidFill>
          <a:latin typeface="+mn-lt"/>
          <a:ea typeface="+mn-ea"/>
          <a:cs typeface="+mn-cs"/>
        </a:defRPr>
      </a:lvl6pPr>
      <a:lvl7pPr marL="2742870"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8229600" y="1219200"/>
            <a:ext cx="23545800" cy="1938980"/>
          </a:xfrm>
          <a:prstGeom prst="rect">
            <a:avLst/>
          </a:prstGeom>
        </p:spPr>
        <p:txBody>
          <a:bodyPr wrap="square" lIns="91428" tIns="45714" rIns="91428" bIns="45714">
            <a:prstTxWarp prst="textNoShape">
              <a:avLst/>
            </a:prstTxWarp>
            <a:spAutoFit/>
          </a:bodyPr>
          <a:lstStyle/>
          <a:p>
            <a:pPr algn="ctr"/>
            <a:r>
              <a:rPr lang="en-US" sz="12000" dirty="0">
                <a:latin typeface="Arial Black"/>
                <a:cs typeface="Arial Black"/>
              </a:rPr>
              <a:t>Title – Arial (Black), 120 pt.</a:t>
            </a:r>
          </a:p>
        </p:txBody>
      </p:sp>
      <p:sp>
        <p:nvSpPr>
          <p:cNvPr id="2069" name="Text Box 26"/>
          <p:cNvSpPr txBox="1">
            <a:spLocks noChangeArrowheads="1"/>
          </p:cNvSpPr>
          <p:nvPr/>
        </p:nvSpPr>
        <p:spPr bwMode="auto">
          <a:xfrm>
            <a:off x="1334638" y="42481230"/>
            <a:ext cx="13905362" cy="646319"/>
          </a:xfrm>
          <a:prstGeom prst="rect">
            <a:avLst/>
          </a:prstGeom>
          <a:noFill/>
          <a:ln w="9525">
            <a:noFill/>
            <a:miter lim="800000"/>
            <a:headEnd/>
            <a:tailEnd/>
          </a:ln>
        </p:spPr>
        <p:txBody>
          <a:bodyPr wrap="square" lIns="91428" tIns="45714" rIns="91428" bIns="45714">
            <a:prstTxWarp prst="textNoShape">
              <a:avLst/>
            </a:prstTxWarp>
            <a:spAutoFit/>
          </a:bodyPr>
          <a:lstStyle/>
          <a:p>
            <a:pPr defTabSz="4905884">
              <a:spcBef>
                <a:spcPct val="50000"/>
              </a:spcBef>
            </a:pPr>
            <a:r>
              <a:rPr lang="en-US" sz="3600" i="1" dirty="0">
                <a:latin typeface="Arial" panose="020B0604020202020204" pitchFamily="34" charset="0"/>
                <a:ea typeface="Arial" pitchFamily="1" charset="0"/>
                <a:cs typeface="Arial" panose="020B0604020202020204" pitchFamily="34" charset="0"/>
              </a:rPr>
              <a:t>Disclosures / Grants / Acknowledgements Arial (regular italic) 36pt</a:t>
            </a:r>
          </a:p>
        </p:txBody>
      </p:sp>
      <p:graphicFrame>
        <p:nvGraphicFramePr>
          <p:cNvPr id="2070" name="Chart 48"/>
          <p:cNvGraphicFramePr>
            <a:graphicFrameLocks/>
          </p:cNvGraphicFramePr>
          <p:nvPr>
            <p:extLst>
              <p:ext uri="{D42A27DB-BD31-4B8C-83A1-F6EECF244321}">
                <p14:modId xmlns:p14="http://schemas.microsoft.com/office/powerpoint/2010/main" val="1210582664"/>
              </p:ext>
            </p:extLst>
          </p:nvPr>
        </p:nvGraphicFramePr>
        <p:xfrm>
          <a:off x="11945789" y="18287187"/>
          <a:ext cx="9432395" cy="5591853"/>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45789" y="18287187"/>
                        <a:ext cx="9432395" cy="559185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62087554"/>
              </p:ext>
            </p:extLst>
          </p:nvPr>
        </p:nvGraphicFramePr>
        <p:xfrm>
          <a:off x="1143000" y="34012932"/>
          <a:ext cx="9343530" cy="5889168"/>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4012932"/>
                        <a:ext cx="9343530" cy="588916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3088372890"/>
              </p:ext>
            </p:extLst>
          </p:nvPr>
        </p:nvGraphicFramePr>
        <p:xfrm>
          <a:off x="22402802" y="13792201"/>
          <a:ext cx="9199710" cy="4951536"/>
        </p:xfrm>
        <a:graphic>
          <a:graphicData uri="http://schemas.openxmlformats.org/drawingml/2006/table">
            <a:tbl>
              <a:tblPr/>
              <a:tblGrid>
                <a:gridCol w="4599855">
                  <a:extLst>
                    <a:ext uri="{9D8B030D-6E8A-4147-A177-3AD203B41FA5}">
                      <a16:colId xmlns:a16="http://schemas.microsoft.com/office/drawing/2014/main" val="20000"/>
                    </a:ext>
                  </a:extLst>
                </a:gridCol>
                <a:gridCol w="4599855">
                  <a:extLst>
                    <a:ext uri="{9D8B030D-6E8A-4147-A177-3AD203B41FA5}">
                      <a16:colId xmlns:a16="http://schemas.microsoft.com/office/drawing/2014/main" val="20001"/>
                    </a:ext>
                  </a:extLst>
                </a:gridCol>
              </a:tblGrid>
              <a:tr h="20711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a:ln>
                            <a:noFill/>
                          </a:ln>
                          <a:solidFill>
                            <a:schemeClr val="tx1"/>
                          </a:solidFill>
                          <a:effectLst/>
                          <a:latin typeface="Arial" pitchFamily="1" charset="0"/>
                        </a:rPr>
                        <a:t>Sample Text 1</a:t>
                      </a: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a:ln>
                            <a:noFill/>
                          </a:ln>
                          <a:solidFill>
                            <a:schemeClr val="tx1"/>
                          </a:solidFill>
                          <a:effectLst/>
                          <a:latin typeface="Arial" pitchFamily="1" charset="0"/>
                        </a:rPr>
                        <a:t>Sample Text 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500" b="1" i="0" u="none" strike="noStrike" cap="none" normalizeH="0" baseline="0" dirty="0">
                        <a:ln>
                          <a:noFill/>
                        </a:ln>
                        <a:solidFill>
                          <a:schemeClr val="tx1"/>
                        </a:solidFill>
                        <a:effectLst/>
                        <a:latin typeface="Arial" pitchFamily="1" charset="0"/>
                      </a:endParaRP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dirty="0">
                          <a:ln>
                            <a:noFill/>
                          </a:ln>
                          <a:solidFill>
                            <a:schemeClr val="tx1"/>
                          </a:solidFill>
                          <a:effectLst/>
                          <a:latin typeface="Arial" pitchFamily="1" charset="0"/>
                        </a:rPr>
                        <a:t>Item 1</a:t>
                      </a: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dirty="0">
                          <a:ln>
                            <a:noFill/>
                          </a:ln>
                          <a:solidFill>
                            <a:schemeClr val="tx1"/>
                          </a:solidFill>
                          <a:effectLst/>
                          <a:latin typeface="Arial" pitchFamily="1" charset="0"/>
                        </a:rPr>
                        <a:t>Yes</a:t>
                      </a: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79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a:ln>
                            <a:noFill/>
                          </a:ln>
                          <a:solidFill>
                            <a:schemeClr val="tx1"/>
                          </a:solidFill>
                          <a:effectLst/>
                          <a:latin typeface="Arial" pitchFamily="1" charset="0"/>
                        </a:rPr>
                        <a:t>Item 2</a:t>
                      </a:r>
                    </a:p>
                  </a:txBody>
                  <a:tcPr marL="68573" marR="68573" marT="60968" marB="6096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a:ln>
                            <a:noFill/>
                          </a:ln>
                          <a:solidFill>
                            <a:schemeClr val="tx1"/>
                          </a:solidFill>
                          <a:effectLst/>
                          <a:latin typeface="Arial" pitchFamily="1" charset="0"/>
                        </a:rPr>
                        <a:t>No</a:t>
                      </a:r>
                    </a:p>
                  </a:txBody>
                  <a:tcPr marL="68573" marR="68573" marT="60968" marB="60968"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a:ln>
                            <a:noFill/>
                          </a:ln>
                          <a:solidFill>
                            <a:schemeClr val="tx1"/>
                          </a:solidFill>
                          <a:effectLst/>
                          <a:latin typeface="Arial" pitchFamily="1" charset="0"/>
                        </a:rPr>
                        <a:t>Item 3</a:t>
                      </a:r>
                    </a:p>
                  </a:txBody>
                  <a:tcPr marL="68573" marR="68573" marT="60968" marB="6096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dirty="0">
                          <a:ln>
                            <a:noFill/>
                          </a:ln>
                          <a:solidFill>
                            <a:schemeClr val="tx1"/>
                          </a:solidFill>
                          <a:effectLst/>
                          <a:latin typeface="Arial" pitchFamily="1" charset="0"/>
                        </a:rPr>
                        <a:t>No</a:t>
                      </a:r>
                    </a:p>
                  </a:txBody>
                  <a:tcPr marL="68573" marR="68573" marT="60968" marB="6096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sp>
        <p:nvSpPr>
          <p:cNvPr id="25" name="TextBox 24"/>
          <p:cNvSpPr txBox="1"/>
          <p:nvPr/>
        </p:nvSpPr>
        <p:spPr>
          <a:xfrm>
            <a:off x="12678494" y="23961602"/>
            <a:ext cx="7561411" cy="498598"/>
          </a:xfrm>
          <a:prstGeom prst="rect">
            <a:avLst/>
          </a:prstGeom>
          <a:noFill/>
        </p:spPr>
        <p:txBody>
          <a:bodyPr wrap="square" lIns="128016" tIns="64008" rIns="128016" bIns="64008" rtlCol="0">
            <a:spAutoFit/>
          </a:bodyPr>
          <a:lstStyle/>
          <a:p>
            <a:r>
              <a:rPr lang="en-US" sz="2400" dirty="0">
                <a:latin typeface="Gill Sans"/>
                <a:cs typeface="Gill Sans"/>
              </a:rPr>
              <a:t>Fig. 1: (24 pt) Your text goes here.  Insert your text here.</a:t>
            </a:r>
            <a:endParaRPr lang="en-US" sz="2400" dirty="0"/>
          </a:p>
        </p:txBody>
      </p:sp>
      <p:sp>
        <p:nvSpPr>
          <p:cNvPr id="26" name="TextBox 25"/>
          <p:cNvSpPr txBox="1"/>
          <p:nvPr/>
        </p:nvSpPr>
        <p:spPr>
          <a:xfrm>
            <a:off x="1143000" y="40039802"/>
            <a:ext cx="7294711" cy="498598"/>
          </a:xfrm>
          <a:prstGeom prst="rect">
            <a:avLst/>
          </a:prstGeom>
          <a:noFill/>
        </p:spPr>
        <p:txBody>
          <a:bodyPr wrap="square" lIns="128016" tIns="64008" rIns="128016" bIns="64008" rtlCol="0">
            <a:spAutoFit/>
          </a:bodyPr>
          <a:lstStyle/>
          <a:p>
            <a:r>
              <a:rPr lang="en-US" sz="2400" dirty="0">
                <a:latin typeface="Gill Sans"/>
                <a:cs typeface="Gill Sans"/>
              </a:rPr>
              <a:t>Fig. 2: (24pt) Your text goes here.  Insert your text here.</a:t>
            </a:r>
            <a:endParaRPr lang="en-US" sz="2400" dirty="0"/>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rcRect/>
          <a:stretch/>
        </p:blipFill>
        <p:spPr>
          <a:xfrm>
            <a:off x="1143000" y="1339863"/>
            <a:ext cx="5410662" cy="6127737"/>
          </a:xfrm>
          <a:prstGeom prst="rect">
            <a:avLst/>
          </a:prstGeom>
        </p:spPr>
      </p:pic>
      <p:sp>
        <p:nvSpPr>
          <p:cNvPr id="19" name="Text Box 93"/>
          <p:cNvSpPr txBox="1">
            <a:spLocks noChangeArrowheads="1"/>
          </p:cNvSpPr>
          <p:nvPr/>
        </p:nvSpPr>
        <p:spPr bwMode="auto">
          <a:xfrm>
            <a:off x="1219200" y="10114279"/>
            <a:ext cx="9372600" cy="13606755"/>
          </a:xfrm>
          <a:prstGeom prst="rect">
            <a:avLst/>
          </a:prstGeom>
          <a:noFill/>
          <a:ln w="9525">
            <a:noFill/>
            <a:miter lim="800000"/>
            <a:headEnd/>
            <a:tailEnd/>
          </a:ln>
        </p:spPr>
        <p:txBody>
          <a:bodyPr lIns="91428" tIns="45714" rIns="91428" bIns="45714">
            <a:prstTxWarp prst="textNoShape">
              <a:avLst/>
            </a:prstTxWarp>
          </a:bodyPr>
          <a:lstStyle/>
          <a:p>
            <a:pPr marL="41275" defTabSz="3358293">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a:t>
            </a:r>
          </a:p>
        </p:txBody>
      </p:sp>
      <p:sp>
        <p:nvSpPr>
          <p:cNvPr id="21" name="Text Box 81"/>
          <p:cNvSpPr txBox="1">
            <a:spLocks noChangeArrowheads="1"/>
          </p:cNvSpPr>
          <p:nvPr/>
        </p:nvSpPr>
        <p:spPr bwMode="auto">
          <a:xfrm>
            <a:off x="11772901" y="10114279"/>
            <a:ext cx="9372601" cy="8839200"/>
          </a:xfrm>
          <a:prstGeom prst="rect">
            <a:avLst/>
          </a:prstGeom>
          <a:noFill/>
          <a:ln w="9525">
            <a:noFill/>
            <a:miter lim="800000"/>
            <a:headEnd/>
            <a:tailEnd/>
          </a:ln>
          <a:effectLst/>
        </p:spPr>
        <p:txBody>
          <a:bodyPr lIns="91428" tIns="45714" rIns="91428" bIns="45714">
            <a:prstTxWarp prst="textNoShape">
              <a:avLst/>
            </a:prstTxWarp>
          </a:bodyPr>
          <a:lstStyle/>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22" name="TextBox 21"/>
          <p:cNvSpPr txBox="1"/>
          <p:nvPr/>
        </p:nvSpPr>
        <p:spPr>
          <a:xfrm>
            <a:off x="1143000" y="8427802"/>
            <a:ext cx="9416127"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Arial (Bold) at 56 pt.</a:t>
            </a:r>
          </a:p>
        </p:txBody>
      </p:sp>
      <p:sp>
        <p:nvSpPr>
          <p:cNvPr id="23" name="TextBox 22"/>
          <p:cNvSpPr txBox="1"/>
          <p:nvPr/>
        </p:nvSpPr>
        <p:spPr>
          <a:xfrm>
            <a:off x="1143000" y="24384743"/>
            <a:ext cx="9343530"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1</a:t>
            </a:r>
          </a:p>
        </p:txBody>
      </p:sp>
      <p:sp>
        <p:nvSpPr>
          <p:cNvPr id="24" name="TextBox 23"/>
          <p:cNvSpPr txBox="1"/>
          <p:nvPr/>
        </p:nvSpPr>
        <p:spPr>
          <a:xfrm>
            <a:off x="11816428" y="8427802"/>
            <a:ext cx="9329073"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2</a:t>
            </a:r>
          </a:p>
        </p:txBody>
      </p:sp>
      <p:sp>
        <p:nvSpPr>
          <p:cNvPr id="28" name="TextBox 27"/>
          <p:cNvSpPr txBox="1"/>
          <p:nvPr/>
        </p:nvSpPr>
        <p:spPr>
          <a:xfrm>
            <a:off x="11772901" y="25649274"/>
            <a:ext cx="9605283"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3</a:t>
            </a:r>
          </a:p>
        </p:txBody>
      </p:sp>
      <p:sp>
        <p:nvSpPr>
          <p:cNvPr id="30" name="TextBox 29"/>
          <p:cNvSpPr txBox="1"/>
          <p:nvPr/>
        </p:nvSpPr>
        <p:spPr>
          <a:xfrm>
            <a:off x="22402802" y="8427802"/>
            <a:ext cx="9199709"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6</a:t>
            </a:r>
          </a:p>
        </p:txBody>
      </p:sp>
      <p:sp>
        <p:nvSpPr>
          <p:cNvPr id="34" name="Text Box 85"/>
          <p:cNvSpPr txBox="1">
            <a:spLocks noChangeArrowheads="1"/>
          </p:cNvSpPr>
          <p:nvPr/>
        </p:nvSpPr>
        <p:spPr bwMode="auto">
          <a:xfrm>
            <a:off x="22402801" y="30098999"/>
            <a:ext cx="9199710" cy="10351931"/>
          </a:xfrm>
          <a:prstGeom prst="rect">
            <a:avLst/>
          </a:prstGeom>
          <a:noFill/>
          <a:ln w="9525">
            <a:noFill/>
            <a:miter lim="800000"/>
            <a:headEnd/>
            <a:tailEnd/>
          </a:ln>
          <a:effectLst/>
        </p:spPr>
        <p:txBody>
          <a:bodyPr lIns="91428" tIns="45714" rIns="91428" bIns="45714">
            <a:prstTxWarp prst="textNoShape">
              <a:avLst/>
            </a:prstTxWarp>
          </a:bodyPr>
          <a:lstStyle/>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This template is only to get you started and can be changed to suit your unique needs.</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p:txBody>
      </p:sp>
      <p:sp>
        <p:nvSpPr>
          <p:cNvPr id="35" name="TextBox 34"/>
          <p:cNvSpPr txBox="1"/>
          <p:nvPr/>
        </p:nvSpPr>
        <p:spPr>
          <a:xfrm>
            <a:off x="22402802" y="28498800"/>
            <a:ext cx="9372598"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REFERENCES</a:t>
            </a:r>
          </a:p>
        </p:txBody>
      </p:sp>
      <p:sp>
        <p:nvSpPr>
          <p:cNvPr id="3" name="TextBox 2">
            <a:extLst>
              <a:ext uri="{FF2B5EF4-FFF2-40B4-BE49-F238E27FC236}">
                <a16:creationId xmlns:a16="http://schemas.microsoft.com/office/drawing/2014/main" id="{E1DA359D-DBCF-F340-AA4A-78C414FB4455}"/>
              </a:ext>
            </a:extLst>
          </p:cNvPr>
          <p:cNvSpPr txBox="1"/>
          <p:nvPr/>
        </p:nvSpPr>
        <p:spPr>
          <a:xfrm>
            <a:off x="10175900" y="3440269"/>
            <a:ext cx="19653201" cy="1446550"/>
          </a:xfrm>
          <a:prstGeom prst="rect">
            <a:avLst/>
          </a:prstGeom>
          <a:noFill/>
        </p:spPr>
        <p:txBody>
          <a:bodyPr wrap="none" rtlCol="0">
            <a:spAutoFit/>
          </a:bodyPr>
          <a:lstStyle/>
          <a:p>
            <a:r>
              <a:rPr lang="en-US" sz="8800" b="1" dirty="0">
                <a:latin typeface="Arial"/>
                <a:cs typeface="Arial"/>
              </a:rPr>
              <a:t>Authors’ Names – Arial (Bold), 88 pt.</a:t>
            </a:r>
          </a:p>
        </p:txBody>
      </p:sp>
      <p:sp>
        <p:nvSpPr>
          <p:cNvPr id="4" name="TextBox 3">
            <a:extLst>
              <a:ext uri="{FF2B5EF4-FFF2-40B4-BE49-F238E27FC236}">
                <a16:creationId xmlns:a16="http://schemas.microsoft.com/office/drawing/2014/main" id="{FB2F525F-3FF5-8A4F-8E04-FB2966E21A36}"/>
              </a:ext>
            </a:extLst>
          </p:cNvPr>
          <p:cNvSpPr txBox="1"/>
          <p:nvPr/>
        </p:nvSpPr>
        <p:spPr>
          <a:xfrm>
            <a:off x="12805498" y="5168908"/>
            <a:ext cx="14394005" cy="1200329"/>
          </a:xfrm>
          <a:prstGeom prst="rect">
            <a:avLst/>
          </a:prstGeom>
          <a:noFill/>
        </p:spPr>
        <p:txBody>
          <a:bodyPr wrap="none" rtlCol="0">
            <a:spAutoFit/>
          </a:bodyPr>
          <a:lstStyle/>
          <a:p>
            <a:r>
              <a:rPr lang="en-US" sz="7200" dirty="0">
                <a:latin typeface="Arial"/>
                <a:cs typeface="Arial"/>
              </a:rPr>
              <a:t>Department – Arial (regular), 72 pt.</a:t>
            </a:r>
          </a:p>
        </p:txBody>
      </p:sp>
      <p:sp>
        <p:nvSpPr>
          <p:cNvPr id="6" name="Text Box 81">
            <a:extLst>
              <a:ext uri="{FF2B5EF4-FFF2-40B4-BE49-F238E27FC236}">
                <a16:creationId xmlns:a16="http://schemas.microsoft.com/office/drawing/2014/main" id="{3907FBC9-02D1-6B16-6BCF-6B21C72A7207}"/>
              </a:ext>
            </a:extLst>
          </p:cNvPr>
          <p:cNvSpPr txBox="1">
            <a:spLocks noChangeArrowheads="1"/>
          </p:cNvSpPr>
          <p:nvPr/>
        </p:nvSpPr>
        <p:spPr bwMode="auto">
          <a:xfrm>
            <a:off x="22402802" y="10114279"/>
            <a:ext cx="9372601" cy="2904024"/>
          </a:xfrm>
          <a:prstGeom prst="rect">
            <a:avLst/>
          </a:prstGeom>
          <a:noFill/>
          <a:ln w="9525">
            <a:noFill/>
            <a:miter lim="800000"/>
            <a:headEnd/>
            <a:tailEnd/>
          </a:ln>
          <a:effectLst/>
        </p:spPr>
        <p:txBody>
          <a:bodyPr lIns="91428" tIns="45714" rIns="91428" bIns="45714">
            <a:prstTxWarp prst="textNoShape">
              <a:avLst/>
            </a:prstTxWarp>
          </a:bodyPr>
          <a:lstStyle/>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7" name="Text Box 81">
            <a:extLst>
              <a:ext uri="{FF2B5EF4-FFF2-40B4-BE49-F238E27FC236}">
                <a16:creationId xmlns:a16="http://schemas.microsoft.com/office/drawing/2014/main" id="{2F7CAB2E-1349-755C-80F1-D9E1A402F205}"/>
              </a:ext>
            </a:extLst>
          </p:cNvPr>
          <p:cNvSpPr txBox="1">
            <a:spLocks noChangeArrowheads="1"/>
          </p:cNvSpPr>
          <p:nvPr/>
        </p:nvSpPr>
        <p:spPr bwMode="auto">
          <a:xfrm>
            <a:off x="1143000" y="26002560"/>
            <a:ext cx="9372601" cy="8839200"/>
          </a:xfrm>
          <a:prstGeom prst="rect">
            <a:avLst/>
          </a:prstGeom>
          <a:noFill/>
          <a:ln w="9525">
            <a:noFill/>
            <a:miter lim="800000"/>
            <a:headEnd/>
            <a:tailEnd/>
          </a:ln>
          <a:effectLst/>
        </p:spPr>
        <p:txBody>
          <a:bodyPr lIns="91428" tIns="45714" rIns="91428" bIns="45714">
            <a:prstTxWarp prst="textNoShape">
              <a:avLst/>
            </a:prstTxWarp>
          </a:bodyPr>
          <a:lstStyle/>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9" name="Text Box 93">
            <a:extLst>
              <a:ext uri="{FF2B5EF4-FFF2-40B4-BE49-F238E27FC236}">
                <a16:creationId xmlns:a16="http://schemas.microsoft.com/office/drawing/2014/main" id="{DCE56112-4F0A-96BF-D656-5E3BE5521AAB}"/>
              </a:ext>
            </a:extLst>
          </p:cNvPr>
          <p:cNvSpPr txBox="1">
            <a:spLocks noChangeArrowheads="1"/>
          </p:cNvSpPr>
          <p:nvPr/>
        </p:nvSpPr>
        <p:spPr bwMode="auto">
          <a:xfrm>
            <a:off x="11772901" y="27126387"/>
            <a:ext cx="9372600" cy="14775334"/>
          </a:xfrm>
          <a:prstGeom prst="rect">
            <a:avLst/>
          </a:prstGeom>
          <a:noFill/>
          <a:ln w="9525">
            <a:noFill/>
            <a:miter lim="800000"/>
            <a:headEnd/>
            <a:tailEnd/>
          </a:ln>
        </p:spPr>
        <p:txBody>
          <a:bodyPr lIns="91428" tIns="45714" rIns="91428" bIns="45714">
            <a:prstTxWarp prst="textNoShape">
              <a:avLst/>
            </a:prstTxWarp>
          </a:bodyPr>
          <a:lstStyle/>
          <a:p>
            <a:pPr marL="41275" defTabSz="3358293">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a:t>
            </a:r>
          </a:p>
        </p:txBody>
      </p:sp>
      <p:sp>
        <p:nvSpPr>
          <p:cNvPr id="10" name="Text Box 93">
            <a:extLst>
              <a:ext uri="{FF2B5EF4-FFF2-40B4-BE49-F238E27FC236}">
                <a16:creationId xmlns:a16="http://schemas.microsoft.com/office/drawing/2014/main" id="{D0FF9E8D-5AE9-5B7C-0A58-BD244F6A65FB}"/>
              </a:ext>
            </a:extLst>
          </p:cNvPr>
          <p:cNvSpPr txBox="1">
            <a:spLocks noChangeArrowheads="1"/>
          </p:cNvSpPr>
          <p:nvPr/>
        </p:nvSpPr>
        <p:spPr bwMode="auto">
          <a:xfrm>
            <a:off x="22402802" y="19974404"/>
            <a:ext cx="9372600" cy="6700670"/>
          </a:xfrm>
          <a:prstGeom prst="rect">
            <a:avLst/>
          </a:prstGeom>
          <a:noFill/>
          <a:ln w="9525">
            <a:noFill/>
            <a:miter lim="800000"/>
            <a:headEnd/>
            <a:tailEnd/>
          </a:ln>
        </p:spPr>
        <p:txBody>
          <a:bodyPr lIns="91428" tIns="45714" rIns="91428" bIns="45714">
            <a:prstTxWarp prst="textNoShape">
              <a:avLst/>
            </a:prstTxWarp>
          </a:bodyPr>
          <a:lstStyle/>
          <a:p>
            <a:pPr marL="41275" defTabSz="3358293">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pic>
        <p:nvPicPr>
          <p:cNvPr id="12" name="Picture 11" descr="A black background with a black square&#10;&#10;Description automatically generated with medium confidence">
            <a:extLst>
              <a:ext uri="{FF2B5EF4-FFF2-40B4-BE49-F238E27FC236}">
                <a16:creationId xmlns:a16="http://schemas.microsoft.com/office/drawing/2014/main" id="{D03346C8-A4A3-8D71-9299-8ADDE0355D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11161" y="40933508"/>
            <a:ext cx="9372601" cy="219404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962</TotalTime>
  <Words>1058</Words>
  <Application>Microsoft Macintosh PowerPoint</Application>
  <PresentationFormat>Custom</PresentationFormat>
  <Paragraphs>43</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59</cp:revision>
  <dcterms:created xsi:type="dcterms:W3CDTF">2012-01-17T22:35:35Z</dcterms:created>
  <dcterms:modified xsi:type="dcterms:W3CDTF">2024-07-03T15:57:58Z</dcterms:modified>
  <cp:category>research posters template</cp:category>
</cp:coreProperties>
</file>