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43891200" cy="329184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145" algn="l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290" algn="l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436" algn="l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581" algn="l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5725" algn="l" defTabSz="457145" rtl="0" eaLnBrk="1" latinLnBrk="0" hangingPunct="1">
      <a:defRPr sz="92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2870" algn="l" defTabSz="457145" rtl="0" eaLnBrk="1" latinLnBrk="0" hangingPunct="1">
      <a:defRPr sz="92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016" algn="l" defTabSz="457145" rtl="0" eaLnBrk="1" latinLnBrk="0" hangingPunct="1">
      <a:defRPr sz="92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161" algn="l" defTabSz="457145" rtl="0" eaLnBrk="1" latinLnBrk="0" hangingPunct="1">
      <a:defRPr sz="92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CC00"/>
    <a:srgbClr val="0F7002"/>
    <a:srgbClr val="00FF2A"/>
    <a:srgbClr val="71B432"/>
    <a:srgbClr val="DE741C"/>
    <a:srgbClr val="E89147"/>
    <a:srgbClr val="FFFFFF"/>
    <a:srgbClr val="FB4F14"/>
    <a:srgbClr val="F8F8F8"/>
    <a:srgbClr val="FB7D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963" autoAdjust="0"/>
    <p:restoredTop sz="94660" autoAdjust="0"/>
  </p:normalViewPr>
  <p:slideViewPr>
    <p:cSldViewPr>
      <p:cViewPr varScale="1">
        <p:scale>
          <a:sx n="26" d="100"/>
          <a:sy n="26" d="100"/>
        </p:scale>
        <p:origin x="1720" y="34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4" y="10226677"/>
            <a:ext cx="37306957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50" y="18653130"/>
            <a:ext cx="30722711" cy="8413751"/>
          </a:xfrm>
        </p:spPr>
        <p:txBody>
          <a:bodyPr/>
          <a:lstStyle>
            <a:lvl1pPr marL="0" indent="0" algn="ctr">
              <a:buNone/>
              <a:defRPr/>
            </a:lvl1pPr>
            <a:lvl2pPr marL="477007" indent="0" algn="ctr">
              <a:buNone/>
              <a:defRPr/>
            </a:lvl2pPr>
            <a:lvl3pPr marL="954015" indent="0" algn="ctr">
              <a:buNone/>
              <a:defRPr/>
            </a:lvl3pPr>
            <a:lvl4pPr marL="1431022" indent="0" algn="ctr">
              <a:buNone/>
              <a:defRPr/>
            </a:lvl4pPr>
            <a:lvl5pPr marL="1908030" indent="0" algn="ctr">
              <a:buNone/>
              <a:defRPr/>
            </a:lvl5pPr>
            <a:lvl6pPr marL="2385035" indent="0" algn="ctr">
              <a:buNone/>
              <a:defRPr/>
            </a:lvl6pPr>
            <a:lvl7pPr marL="2862042" indent="0" algn="ctr">
              <a:buNone/>
              <a:defRPr/>
            </a:lvl7pPr>
            <a:lvl8pPr marL="3339051" indent="0" algn="ctr">
              <a:buNone/>
              <a:defRPr/>
            </a:lvl8pPr>
            <a:lvl9pPr marL="381605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59F7D-6D1F-3049-8793-374ADF58DC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0D755C-B6CE-3D49-BF72-8EB86F8B7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968" y="1317626"/>
            <a:ext cx="9874957" cy="28087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281" y="1317626"/>
            <a:ext cx="29492223" cy="28087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1B8988-5A21-4C4A-8C56-6F2E0BE178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76A6A5-547F-EB48-A9B8-190FE95C5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45"/>
            <a:ext cx="37306957" cy="6537326"/>
          </a:xfrm>
        </p:spPr>
        <p:txBody>
          <a:bodyPr anchor="t"/>
          <a:lstStyle>
            <a:lvl1pPr algn="l">
              <a:defRPr sz="427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6957" cy="7200900"/>
          </a:xfrm>
        </p:spPr>
        <p:txBody>
          <a:bodyPr anchor="b"/>
          <a:lstStyle>
            <a:lvl1pPr marL="0" indent="0">
              <a:buNone/>
              <a:defRPr sz="2087"/>
            </a:lvl1pPr>
            <a:lvl2pPr marL="477007" indent="0">
              <a:buNone/>
              <a:defRPr sz="1879"/>
            </a:lvl2pPr>
            <a:lvl3pPr marL="954015" indent="0">
              <a:buNone/>
              <a:defRPr sz="1565"/>
            </a:lvl3pPr>
            <a:lvl4pPr marL="1431022" indent="0">
              <a:buNone/>
              <a:defRPr sz="1461"/>
            </a:lvl4pPr>
            <a:lvl5pPr marL="1908030" indent="0">
              <a:buNone/>
              <a:defRPr sz="1461"/>
            </a:lvl5pPr>
            <a:lvl6pPr marL="2385035" indent="0">
              <a:buNone/>
              <a:defRPr sz="1461"/>
            </a:lvl6pPr>
            <a:lvl7pPr marL="2862042" indent="0">
              <a:buNone/>
              <a:defRPr sz="1461"/>
            </a:lvl7pPr>
            <a:lvl8pPr marL="3339051" indent="0">
              <a:buNone/>
              <a:defRPr sz="1461"/>
            </a:lvl8pPr>
            <a:lvl9pPr marL="3816057" indent="0">
              <a:buNone/>
              <a:defRPr sz="146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23523-52F7-7445-BCD3-4A59B0B27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284" y="7680326"/>
            <a:ext cx="19683589" cy="21724938"/>
          </a:xfrm>
        </p:spPr>
        <p:txBody>
          <a:bodyPr/>
          <a:lstStyle>
            <a:lvl1pPr>
              <a:defRPr sz="2923"/>
            </a:lvl1pPr>
            <a:lvl2pPr>
              <a:defRPr sz="2504"/>
            </a:lvl2pPr>
            <a:lvl3pPr>
              <a:defRPr sz="2087"/>
            </a:lvl3pPr>
            <a:lvl4pPr>
              <a:defRPr sz="1879"/>
            </a:lvl4pPr>
            <a:lvl5pPr>
              <a:defRPr sz="1879"/>
            </a:lvl5pPr>
            <a:lvl6pPr>
              <a:defRPr sz="1879"/>
            </a:lvl6pPr>
            <a:lvl7pPr>
              <a:defRPr sz="1879"/>
            </a:lvl7pPr>
            <a:lvl8pPr>
              <a:defRPr sz="1879"/>
            </a:lvl8pPr>
            <a:lvl9pPr>
              <a:defRPr sz="187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6" y="7680326"/>
            <a:ext cx="19683589" cy="21724938"/>
          </a:xfrm>
        </p:spPr>
        <p:txBody>
          <a:bodyPr/>
          <a:lstStyle>
            <a:lvl1pPr>
              <a:defRPr sz="2923"/>
            </a:lvl1pPr>
            <a:lvl2pPr>
              <a:defRPr sz="2504"/>
            </a:lvl2pPr>
            <a:lvl3pPr>
              <a:defRPr sz="2087"/>
            </a:lvl3pPr>
            <a:lvl4pPr>
              <a:defRPr sz="1879"/>
            </a:lvl4pPr>
            <a:lvl5pPr>
              <a:defRPr sz="1879"/>
            </a:lvl5pPr>
            <a:lvl6pPr>
              <a:defRPr sz="1879"/>
            </a:lvl6pPr>
            <a:lvl7pPr>
              <a:defRPr sz="1879"/>
            </a:lvl7pPr>
            <a:lvl8pPr>
              <a:defRPr sz="1879"/>
            </a:lvl8pPr>
            <a:lvl9pPr>
              <a:defRPr sz="187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9E9C6-BEFB-0B44-9AE0-F190363C4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80" y="7369183"/>
            <a:ext cx="19392901" cy="3070226"/>
          </a:xfrm>
        </p:spPr>
        <p:txBody>
          <a:bodyPr anchor="b"/>
          <a:lstStyle>
            <a:lvl1pPr marL="0" indent="0">
              <a:buNone/>
              <a:defRPr sz="2504" b="1"/>
            </a:lvl1pPr>
            <a:lvl2pPr marL="477007" indent="0">
              <a:buNone/>
              <a:defRPr sz="2087" b="1"/>
            </a:lvl2pPr>
            <a:lvl3pPr marL="954015" indent="0">
              <a:buNone/>
              <a:defRPr sz="1879" b="1"/>
            </a:lvl3pPr>
            <a:lvl4pPr marL="1431022" indent="0">
              <a:buNone/>
              <a:defRPr sz="1565" b="1"/>
            </a:lvl4pPr>
            <a:lvl5pPr marL="1908030" indent="0">
              <a:buNone/>
              <a:defRPr sz="1565" b="1"/>
            </a:lvl5pPr>
            <a:lvl6pPr marL="2385035" indent="0">
              <a:buNone/>
              <a:defRPr sz="1565" b="1"/>
            </a:lvl6pPr>
            <a:lvl7pPr marL="2862042" indent="0">
              <a:buNone/>
              <a:defRPr sz="1565" b="1"/>
            </a:lvl7pPr>
            <a:lvl8pPr marL="3339051" indent="0">
              <a:buNone/>
              <a:defRPr sz="1565" b="1"/>
            </a:lvl8pPr>
            <a:lvl9pPr marL="3816057" indent="0">
              <a:buNone/>
              <a:defRPr sz="15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80" y="10439407"/>
            <a:ext cx="19392901" cy="18965864"/>
          </a:xfrm>
        </p:spPr>
        <p:txBody>
          <a:bodyPr/>
          <a:lstStyle>
            <a:lvl1pPr>
              <a:defRPr sz="2504"/>
            </a:lvl1pPr>
            <a:lvl2pPr>
              <a:defRPr sz="2087"/>
            </a:lvl2pPr>
            <a:lvl3pPr>
              <a:defRPr sz="1879"/>
            </a:lvl3pPr>
            <a:lvl4pPr>
              <a:defRPr sz="1565"/>
            </a:lvl4pPr>
            <a:lvl5pPr>
              <a:defRPr sz="1565"/>
            </a:lvl5pPr>
            <a:lvl6pPr>
              <a:defRPr sz="1565"/>
            </a:lvl6pPr>
            <a:lvl7pPr>
              <a:defRPr sz="1565"/>
            </a:lvl7pPr>
            <a:lvl8pPr>
              <a:defRPr sz="1565"/>
            </a:lvl8pPr>
            <a:lvl9pPr>
              <a:defRPr sz="15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62" y="7369183"/>
            <a:ext cx="19401367" cy="3070226"/>
          </a:xfrm>
        </p:spPr>
        <p:txBody>
          <a:bodyPr anchor="b"/>
          <a:lstStyle>
            <a:lvl1pPr marL="0" indent="0">
              <a:buNone/>
              <a:defRPr sz="2504" b="1"/>
            </a:lvl1pPr>
            <a:lvl2pPr marL="477007" indent="0">
              <a:buNone/>
              <a:defRPr sz="2087" b="1"/>
            </a:lvl2pPr>
            <a:lvl3pPr marL="954015" indent="0">
              <a:buNone/>
              <a:defRPr sz="1879" b="1"/>
            </a:lvl3pPr>
            <a:lvl4pPr marL="1431022" indent="0">
              <a:buNone/>
              <a:defRPr sz="1565" b="1"/>
            </a:lvl4pPr>
            <a:lvl5pPr marL="1908030" indent="0">
              <a:buNone/>
              <a:defRPr sz="1565" b="1"/>
            </a:lvl5pPr>
            <a:lvl6pPr marL="2385035" indent="0">
              <a:buNone/>
              <a:defRPr sz="1565" b="1"/>
            </a:lvl6pPr>
            <a:lvl7pPr marL="2862042" indent="0">
              <a:buNone/>
              <a:defRPr sz="1565" b="1"/>
            </a:lvl7pPr>
            <a:lvl8pPr marL="3339051" indent="0">
              <a:buNone/>
              <a:defRPr sz="1565" b="1"/>
            </a:lvl8pPr>
            <a:lvl9pPr marL="3816057" indent="0">
              <a:buNone/>
              <a:defRPr sz="15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62" y="10439407"/>
            <a:ext cx="19401367" cy="18965864"/>
          </a:xfrm>
        </p:spPr>
        <p:txBody>
          <a:bodyPr/>
          <a:lstStyle>
            <a:lvl1pPr>
              <a:defRPr sz="2504"/>
            </a:lvl1pPr>
            <a:lvl2pPr>
              <a:defRPr sz="2087"/>
            </a:lvl2pPr>
            <a:lvl3pPr>
              <a:defRPr sz="1879"/>
            </a:lvl3pPr>
            <a:lvl4pPr>
              <a:defRPr sz="1565"/>
            </a:lvl4pPr>
            <a:lvl5pPr>
              <a:defRPr sz="1565"/>
            </a:lvl5pPr>
            <a:lvl6pPr>
              <a:defRPr sz="1565"/>
            </a:lvl6pPr>
            <a:lvl7pPr>
              <a:defRPr sz="1565"/>
            </a:lvl7pPr>
            <a:lvl8pPr>
              <a:defRPr sz="1565"/>
            </a:lvl8pPr>
            <a:lvl9pPr>
              <a:defRPr sz="15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8BE08-139A-9A4C-A82C-2ABE239897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4AF72-0B27-084B-8A0E-897D3F3F9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90F86-C5A4-4141-A98D-488CAF60A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80" y="1311277"/>
            <a:ext cx="14439901" cy="5576888"/>
          </a:xfrm>
        </p:spPr>
        <p:txBody>
          <a:bodyPr anchor="b"/>
          <a:lstStyle>
            <a:lvl1pPr algn="l">
              <a:defRPr sz="208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1311277"/>
            <a:ext cx="24536400" cy="28093988"/>
          </a:xfrm>
        </p:spPr>
        <p:txBody>
          <a:bodyPr/>
          <a:lstStyle>
            <a:lvl1pPr>
              <a:defRPr sz="3339"/>
            </a:lvl1pPr>
            <a:lvl2pPr>
              <a:defRPr sz="2923"/>
            </a:lvl2pPr>
            <a:lvl3pPr>
              <a:defRPr sz="2504"/>
            </a:lvl3pPr>
            <a:lvl4pPr>
              <a:defRPr sz="2087"/>
            </a:lvl4pPr>
            <a:lvl5pPr>
              <a:defRPr sz="2087"/>
            </a:lvl5pPr>
            <a:lvl6pPr>
              <a:defRPr sz="2087"/>
            </a:lvl6pPr>
            <a:lvl7pPr>
              <a:defRPr sz="2087"/>
            </a:lvl7pPr>
            <a:lvl8pPr>
              <a:defRPr sz="2087"/>
            </a:lvl8pPr>
            <a:lvl9pPr>
              <a:defRPr sz="20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80" y="6888164"/>
            <a:ext cx="14439901" cy="22517100"/>
          </a:xfrm>
        </p:spPr>
        <p:txBody>
          <a:bodyPr/>
          <a:lstStyle>
            <a:lvl1pPr marL="0" indent="0">
              <a:buNone/>
              <a:defRPr sz="1461"/>
            </a:lvl1pPr>
            <a:lvl2pPr marL="477007" indent="0">
              <a:buNone/>
              <a:defRPr sz="1357"/>
            </a:lvl2pPr>
            <a:lvl3pPr marL="954015" indent="0">
              <a:buNone/>
              <a:defRPr sz="1044"/>
            </a:lvl3pPr>
            <a:lvl4pPr marL="1431022" indent="0">
              <a:buNone/>
              <a:defRPr sz="835"/>
            </a:lvl4pPr>
            <a:lvl5pPr marL="1908030" indent="0">
              <a:buNone/>
              <a:defRPr sz="835"/>
            </a:lvl5pPr>
            <a:lvl6pPr marL="2385035" indent="0">
              <a:buNone/>
              <a:defRPr sz="835"/>
            </a:lvl6pPr>
            <a:lvl7pPr marL="2862042" indent="0">
              <a:buNone/>
              <a:defRPr sz="835"/>
            </a:lvl7pPr>
            <a:lvl8pPr marL="3339051" indent="0">
              <a:buNone/>
              <a:defRPr sz="835"/>
            </a:lvl8pPr>
            <a:lvl9pPr marL="3816057" indent="0">
              <a:buNone/>
              <a:defRPr sz="8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3BB3B-8F12-3242-B1AD-3C8120143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8" y="23042574"/>
            <a:ext cx="26334157" cy="2720975"/>
          </a:xfrm>
        </p:spPr>
        <p:txBody>
          <a:bodyPr anchor="b"/>
          <a:lstStyle>
            <a:lvl1pPr algn="l">
              <a:defRPr sz="208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8" y="2941645"/>
            <a:ext cx="26334157" cy="19750088"/>
          </a:xfrm>
        </p:spPr>
        <p:txBody>
          <a:bodyPr/>
          <a:lstStyle>
            <a:lvl1pPr marL="0" indent="0">
              <a:buNone/>
              <a:defRPr sz="3339"/>
            </a:lvl1pPr>
            <a:lvl2pPr marL="477007" indent="0">
              <a:buNone/>
              <a:defRPr sz="2923"/>
            </a:lvl2pPr>
            <a:lvl3pPr marL="954015" indent="0">
              <a:buNone/>
              <a:defRPr sz="2504"/>
            </a:lvl3pPr>
            <a:lvl4pPr marL="1431022" indent="0">
              <a:buNone/>
              <a:defRPr sz="2087"/>
            </a:lvl4pPr>
            <a:lvl5pPr marL="1908030" indent="0">
              <a:buNone/>
              <a:defRPr sz="2087"/>
            </a:lvl5pPr>
            <a:lvl6pPr marL="2385035" indent="0">
              <a:buNone/>
              <a:defRPr sz="2087"/>
            </a:lvl6pPr>
            <a:lvl7pPr marL="2862042" indent="0">
              <a:buNone/>
              <a:defRPr sz="2087"/>
            </a:lvl7pPr>
            <a:lvl8pPr marL="3339051" indent="0">
              <a:buNone/>
              <a:defRPr sz="2087"/>
            </a:lvl8pPr>
            <a:lvl9pPr marL="3816057" indent="0">
              <a:buNone/>
              <a:defRPr sz="208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8" y="25763545"/>
            <a:ext cx="26334157" cy="3862388"/>
          </a:xfrm>
        </p:spPr>
        <p:txBody>
          <a:bodyPr/>
          <a:lstStyle>
            <a:lvl1pPr marL="0" indent="0">
              <a:buNone/>
              <a:defRPr sz="1461"/>
            </a:lvl1pPr>
            <a:lvl2pPr marL="477007" indent="0">
              <a:buNone/>
              <a:defRPr sz="1357"/>
            </a:lvl2pPr>
            <a:lvl3pPr marL="954015" indent="0">
              <a:buNone/>
              <a:defRPr sz="1044"/>
            </a:lvl3pPr>
            <a:lvl4pPr marL="1431022" indent="0">
              <a:buNone/>
              <a:defRPr sz="835"/>
            </a:lvl4pPr>
            <a:lvl5pPr marL="1908030" indent="0">
              <a:buNone/>
              <a:defRPr sz="835"/>
            </a:lvl5pPr>
            <a:lvl6pPr marL="2385035" indent="0">
              <a:buNone/>
              <a:defRPr sz="835"/>
            </a:lvl6pPr>
            <a:lvl7pPr marL="2862042" indent="0">
              <a:buNone/>
              <a:defRPr sz="835"/>
            </a:lvl7pPr>
            <a:lvl8pPr marL="3339051" indent="0">
              <a:buNone/>
              <a:defRPr sz="835"/>
            </a:lvl8pPr>
            <a:lvl9pPr marL="3816057" indent="0">
              <a:buNone/>
              <a:defRPr sz="8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DFE37-C535-F041-8902-6E4A20CB5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30" y="1317626"/>
            <a:ext cx="3950335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0201" tIns="235101" rIns="470201" bIns="2351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30" y="7680326"/>
            <a:ext cx="39503351" cy="2172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0201" tIns="235101" rIns="470201" bIns="2351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30" y="29976764"/>
            <a:ext cx="1024255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01" tIns="235101" rIns="470201" bIns="235101" numCol="1" anchor="t" anchorCtr="0" compatLnSpc="1">
            <a:prstTxWarp prst="textNoShape">
              <a:avLst/>
            </a:prstTxWarp>
          </a:bodyPr>
          <a:lstStyle>
            <a:lvl1pPr>
              <a:defRPr sz="740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30" y="29976764"/>
            <a:ext cx="1390015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01" tIns="235101" rIns="470201" bIns="235101" numCol="1" anchor="t" anchorCtr="0" compatLnSpc="1">
            <a:prstTxWarp prst="textNoShape">
              <a:avLst/>
            </a:prstTxWarp>
          </a:bodyPr>
          <a:lstStyle>
            <a:lvl1pPr algn="ctr">
              <a:defRPr sz="740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30" y="29976764"/>
            <a:ext cx="1024255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01" tIns="235101" rIns="470201" bIns="235101" numCol="1" anchor="t" anchorCtr="0" compatLnSpc="1">
            <a:prstTxWarp prst="textNoShape">
              <a:avLst/>
            </a:prstTxWarp>
          </a:bodyPr>
          <a:lstStyle>
            <a:lvl1pPr algn="r">
              <a:defRPr sz="7408"/>
            </a:lvl1pPr>
          </a:lstStyle>
          <a:p>
            <a:fld id="{57808770-F0AC-D345-8A8D-7BF6E39FAF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05884" rtl="0" eaLnBrk="0" fontAlgn="base" hangingPunct="0">
        <a:spcBef>
          <a:spcPct val="0"/>
        </a:spcBef>
        <a:spcAft>
          <a:spcPct val="0"/>
        </a:spcAft>
        <a:defRPr sz="23478">
          <a:solidFill>
            <a:schemeClr val="tx2"/>
          </a:solidFill>
          <a:latin typeface="+mj-lt"/>
          <a:ea typeface="+mj-ea"/>
          <a:cs typeface="+mj-cs"/>
        </a:defRPr>
      </a:lvl1pPr>
      <a:lvl2pPr algn="ctr" defTabSz="4905884" rtl="0" eaLnBrk="0" fontAlgn="base" hangingPunct="0">
        <a:spcBef>
          <a:spcPct val="0"/>
        </a:spcBef>
        <a:spcAft>
          <a:spcPct val="0"/>
        </a:spcAft>
        <a:defRPr sz="23478">
          <a:solidFill>
            <a:schemeClr val="tx2"/>
          </a:solidFill>
          <a:latin typeface="Arial" charset="0"/>
        </a:defRPr>
      </a:lvl2pPr>
      <a:lvl3pPr algn="ctr" defTabSz="4905884" rtl="0" eaLnBrk="0" fontAlgn="base" hangingPunct="0">
        <a:spcBef>
          <a:spcPct val="0"/>
        </a:spcBef>
        <a:spcAft>
          <a:spcPct val="0"/>
        </a:spcAft>
        <a:defRPr sz="23478">
          <a:solidFill>
            <a:schemeClr val="tx2"/>
          </a:solidFill>
          <a:latin typeface="Arial" charset="0"/>
        </a:defRPr>
      </a:lvl3pPr>
      <a:lvl4pPr algn="ctr" defTabSz="4905884" rtl="0" eaLnBrk="0" fontAlgn="base" hangingPunct="0">
        <a:spcBef>
          <a:spcPct val="0"/>
        </a:spcBef>
        <a:spcAft>
          <a:spcPct val="0"/>
        </a:spcAft>
        <a:defRPr sz="23478">
          <a:solidFill>
            <a:schemeClr val="tx2"/>
          </a:solidFill>
          <a:latin typeface="Arial" charset="0"/>
        </a:defRPr>
      </a:lvl4pPr>
      <a:lvl5pPr algn="ctr" defTabSz="4905884" rtl="0" eaLnBrk="0" fontAlgn="base" hangingPunct="0">
        <a:spcBef>
          <a:spcPct val="0"/>
        </a:spcBef>
        <a:spcAft>
          <a:spcPct val="0"/>
        </a:spcAft>
        <a:defRPr sz="23478">
          <a:solidFill>
            <a:schemeClr val="tx2"/>
          </a:solidFill>
          <a:latin typeface="Arial" charset="0"/>
        </a:defRPr>
      </a:lvl5pPr>
      <a:lvl6pPr marL="477007" algn="ctr" defTabSz="4905884" rtl="0" fontAlgn="base">
        <a:spcBef>
          <a:spcPct val="0"/>
        </a:spcBef>
        <a:spcAft>
          <a:spcPct val="0"/>
        </a:spcAft>
        <a:defRPr sz="23478">
          <a:solidFill>
            <a:schemeClr val="tx2"/>
          </a:solidFill>
          <a:latin typeface="Arial" charset="0"/>
        </a:defRPr>
      </a:lvl6pPr>
      <a:lvl7pPr marL="954015" algn="ctr" defTabSz="4905884" rtl="0" fontAlgn="base">
        <a:spcBef>
          <a:spcPct val="0"/>
        </a:spcBef>
        <a:spcAft>
          <a:spcPct val="0"/>
        </a:spcAft>
        <a:defRPr sz="23478">
          <a:solidFill>
            <a:schemeClr val="tx2"/>
          </a:solidFill>
          <a:latin typeface="Arial" charset="0"/>
        </a:defRPr>
      </a:lvl7pPr>
      <a:lvl8pPr marL="1431022" algn="ctr" defTabSz="4905884" rtl="0" fontAlgn="base">
        <a:spcBef>
          <a:spcPct val="0"/>
        </a:spcBef>
        <a:spcAft>
          <a:spcPct val="0"/>
        </a:spcAft>
        <a:defRPr sz="23478">
          <a:solidFill>
            <a:schemeClr val="tx2"/>
          </a:solidFill>
          <a:latin typeface="Arial" charset="0"/>
        </a:defRPr>
      </a:lvl8pPr>
      <a:lvl9pPr marL="1908030" algn="ctr" defTabSz="4905884" rtl="0" fontAlgn="base">
        <a:spcBef>
          <a:spcPct val="0"/>
        </a:spcBef>
        <a:spcAft>
          <a:spcPct val="0"/>
        </a:spcAft>
        <a:defRPr sz="23478">
          <a:solidFill>
            <a:schemeClr val="tx2"/>
          </a:solidFill>
          <a:latin typeface="Arial" charset="0"/>
        </a:defRPr>
      </a:lvl9pPr>
    </p:titleStyle>
    <p:bodyStyle>
      <a:lvl1pPr marL="1840122" indent="-1840122" algn="l" defTabSz="4905884" rtl="0" eaLnBrk="0" fontAlgn="base" hangingPunct="0">
        <a:spcBef>
          <a:spcPct val="20000"/>
        </a:spcBef>
        <a:spcAft>
          <a:spcPct val="0"/>
        </a:spcAft>
        <a:buChar char="•"/>
        <a:defRPr sz="17218">
          <a:solidFill>
            <a:schemeClr val="tx1"/>
          </a:solidFill>
          <a:latin typeface="+mn-lt"/>
          <a:ea typeface="+mn-ea"/>
          <a:cs typeface="+mn-cs"/>
        </a:defRPr>
      </a:lvl1pPr>
      <a:lvl2pPr marL="3986654" indent="-1533711" algn="l" defTabSz="4905884" rtl="0" eaLnBrk="0" fontAlgn="base" hangingPunct="0">
        <a:spcBef>
          <a:spcPct val="20000"/>
        </a:spcBef>
        <a:spcAft>
          <a:spcPct val="0"/>
        </a:spcAft>
        <a:buChar char="–"/>
        <a:defRPr sz="15026">
          <a:solidFill>
            <a:schemeClr val="tx1"/>
          </a:solidFill>
          <a:latin typeface="+mn-lt"/>
          <a:ea typeface="ＭＳ Ｐゴシック" pitchFamily="1" charset="-128"/>
        </a:defRPr>
      </a:lvl2pPr>
      <a:lvl3pPr marL="6133187" indent="-1227301" algn="l" defTabSz="4905884" rtl="0" eaLnBrk="0" fontAlgn="base" hangingPunct="0">
        <a:spcBef>
          <a:spcPct val="20000"/>
        </a:spcBef>
        <a:spcAft>
          <a:spcPct val="0"/>
        </a:spcAft>
        <a:buChar char="•"/>
        <a:defRPr sz="12834">
          <a:solidFill>
            <a:schemeClr val="tx1"/>
          </a:solidFill>
          <a:latin typeface="+mn-lt"/>
          <a:ea typeface="ＭＳ Ｐゴシック" pitchFamily="1" charset="-128"/>
        </a:defRPr>
      </a:lvl3pPr>
      <a:lvl4pPr marL="8586128" indent="-1227301" algn="l" defTabSz="4905884" rtl="0" eaLnBrk="0" fontAlgn="base" hangingPunct="0">
        <a:spcBef>
          <a:spcPct val="20000"/>
        </a:spcBef>
        <a:spcAft>
          <a:spcPct val="0"/>
        </a:spcAft>
        <a:buChar char="–"/>
        <a:defRPr sz="10852">
          <a:solidFill>
            <a:schemeClr val="tx1"/>
          </a:solidFill>
          <a:latin typeface="+mn-lt"/>
          <a:ea typeface="ＭＳ Ｐゴシック" pitchFamily="1" charset="-128"/>
        </a:defRPr>
      </a:lvl4pPr>
      <a:lvl5pPr marL="11039071" indent="-1225643" algn="l" defTabSz="4905884" rtl="0" eaLnBrk="0" fontAlgn="base" hangingPunct="0">
        <a:spcBef>
          <a:spcPct val="20000"/>
        </a:spcBef>
        <a:spcAft>
          <a:spcPct val="0"/>
        </a:spcAft>
        <a:buChar char="»"/>
        <a:defRPr sz="10852">
          <a:solidFill>
            <a:schemeClr val="tx1"/>
          </a:solidFill>
          <a:latin typeface="+mn-lt"/>
          <a:ea typeface="ＭＳ Ｐゴシック" pitchFamily="1" charset="-128"/>
        </a:defRPr>
      </a:lvl5pPr>
      <a:lvl6pPr marL="11516079" indent="-1225643" algn="l" defTabSz="4905884" rtl="0" fontAlgn="base">
        <a:spcBef>
          <a:spcPct val="20000"/>
        </a:spcBef>
        <a:spcAft>
          <a:spcPct val="0"/>
        </a:spcAft>
        <a:buChar char="»"/>
        <a:defRPr sz="10852">
          <a:solidFill>
            <a:schemeClr val="tx1"/>
          </a:solidFill>
          <a:latin typeface="+mn-lt"/>
        </a:defRPr>
      </a:lvl6pPr>
      <a:lvl7pPr marL="11993085" indent="-1225643" algn="l" defTabSz="4905884" rtl="0" fontAlgn="base">
        <a:spcBef>
          <a:spcPct val="20000"/>
        </a:spcBef>
        <a:spcAft>
          <a:spcPct val="0"/>
        </a:spcAft>
        <a:buChar char="»"/>
        <a:defRPr sz="10852">
          <a:solidFill>
            <a:schemeClr val="tx1"/>
          </a:solidFill>
          <a:latin typeface="+mn-lt"/>
        </a:defRPr>
      </a:lvl7pPr>
      <a:lvl8pPr marL="12470094" indent="-1225643" algn="l" defTabSz="4905884" rtl="0" fontAlgn="base">
        <a:spcBef>
          <a:spcPct val="20000"/>
        </a:spcBef>
        <a:spcAft>
          <a:spcPct val="0"/>
        </a:spcAft>
        <a:buChar char="»"/>
        <a:defRPr sz="10852">
          <a:solidFill>
            <a:schemeClr val="tx1"/>
          </a:solidFill>
          <a:latin typeface="+mn-lt"/>
        </a:defRPr>
      </a:lvl8pPr>
      <a:lvl9pPr marL="12947099" indent="-1225643" algn="l" defTabSz="4905884" rtl="0" fontAlgn="base">
        <a:spcBef>
          <a:spcPct val="20000"/>
        </a:spcBef>
        <a:spcAft>
          <a:spcPct val="0"/>
        </a:spcAft>
        <a:buChar char="»"/>
        <a:defRPr sz="1085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54015" rtl="0" eaLnBrk="1" latinLnBrk="0" hangingPunct="1">
        <a:defRPr sz="1879" kern="1200">
          <a:solidFill>
            <a:schemeClr val="tx1"/>
          </a:solidFill>
          <a:latin typeface="+mn-lt"/>
          <a:ea typeface="+mn-ea"/>
          <a:cs typeface="+mn-cs"/>
        </a:defRPr>
      </a:lvl1pPr>
      <a:lvl2pPr marL="477007" algn="l" defTabSz="954015" rtl="0" eaLnBrk="1" latinLnBrk="0" hangingPunct="1">
        <a:defRPr sz="1879" kern="1200">
          <a:solidFill>
            <a:schemeClr val="tx1"/>
          </a:solidFill>
          <a:latin typeface="+mn-lt"/>
          <a:ea typeface="+mn-ea"/>
          <a:cs typeface="+mn-cs"/>
        </a:defRPr>
      </a:lvl2pPr>
      <a:lvl3pPr marL="954015" algn="l" defTabSz="954015" rtl="0" eaLnBrk="1" latinLnBrk="0" hangingPunct="1">
        <a:defRPr sz="1879" kern="1200">
          <a:solidFill>
            <a:schemeClr val="tx1"/>
          </a:solidFill>
          <a:latin typeface="+mn-lt"/>
          <a:ea typeface="+mn-ea"/>
          <a:cs typeface="+mn-cs"/>
        </a:defRPr>
      </a:lvl3pPr>
      <a:lvl4pPr marL="1431022" algn="l" defTabSz="954015" rtl="0" eaLnBrk="1" latinLnBrk="0" hangingPunct="1">
        <a:defRPr sz="1879" kern="1200">
          <a:solidFill>
            <a:schemeClr val="tx1"/>
          </a:solidFill>
          <a:latin typeface="+mn-lt"/>
          <a:ea typeface="+mn-ea"/>
          <a:cs typeface="+mn-cs"/>
        </a:defRPr>
      </a:lvl4pPr>
      <a:lvl5pPr marL="1908030" algn="l" defTabSz="954015" rtl="0" eaLnBrk="1" latinLnBrk="0" hangingPunct="1">
        <a:defRPr sz="1879" kern="1200">
          <a:solidFill>
            <a:schemeClr val="tx1"/>
          </a:solidFill>
          <a:latin typeface="+mn-lt"/>
          <a:ea typeface="+mn-ea"/>
          <a:cs typeface="+mn-cs"/>
        </a:defRPr>
      </a:lvl5pPr>
      <a:lvl6pPr marL="2385035" algn="l" defTabSz="954015" rtl="0" eaLnBrk="1" latinLnBrk="0" hangingPunct="1">
        <a:defRPr sz="1879" kern="1200">
          <a:solidFill>
            <a:schemeClr val="tx1"/>
          </a:solidFill>
          <a:latin typeface="+mn-lt"/>
          <a:ea typeface="+mn-ea"/>
          <a:cs typeface="+mn-cs"/>
        </a:defRPr>
      </a:lvl6pPr>
      <a:lvl7pPr marL="2862042" algn="l" defTabSz="954015" rtl="0" eaLnBrk="1" latinLnBrk="0" hangingPunct="1">
        <a:defRPr sz="1879" kern="1200">
          <a:solidFill>
            <a:schemeClr val="tx1"/>
          </a:solidFill>
          <a:latin typeface="+mn-lt"/>
          <a:ea typeface="+mn-ea"/>
          <a:cs typeface="+mn-cs"/>
        </a:defRPr>
      </a:lvl7pPr>
      <a:lvl8pPr marL="3339051" algn="l" defTabSz="954015" rtl="0" eaLnBrk="1" latinLnBrk="0" hangingPunct="1">
        <a:defRPr sz="1879" kern="1200">
          <a:solidFill>
            <a:schemeClr val="tx1"/>
          </a:solidFill>
          <a:latin typeface="+mn-lt"/>
          <a:ea typeface="+mn-ea"/>
          <a:cs typeface="+mn-cs"/>
        </a:defRPr>
      </a:lvl8pPr>
      <a:lvl9pPr marL="3816057" algn="l" defTabSz="954015" rtl="0" eaLnBrk="1" latinLnBrk="0" hangingPunct="1">
        <a:defRPr sz="18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emf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93"/>
          <p:cNvSpPr txBox="1">
            <a:spLocks noChangeArrowheads="1"/>
          </p:cNvSpPr>
          <p:nvPr/>
        </p:nvSpPr>
        <p:spPr bwMode="auto">
          <a:xfrm>
            <a:off x="1289051" y="9780105"/>
            <a:ext cx="9424988" cy="1224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03" tIns="47703" rIns="95403" bIns="47703">
            <a:prstTxWarp prst="textNoShape">
              <a:avLst/>
            </a:prstTxWarp>
          </a:bodyPr>
          <a:lstStyle/>
          <a:p>
            <a:pPr defTabSz="3504204">
              <a:spcBef>
                <a:spcPct val="50000"/>
              </a:spcBef>
            </a:pPr>
            <a:r>
              <a:rPr lang="en-US" sz="3548" dirty="0">
                <a:latin typeface="Times"/>
                <a:ea typeface="Tahoma" pitchFamily="1" charset="0"/>
                <a:cs typeface="Times"/>
              </a:rPr>
              <a:t>Body copy is Times (regular) font at a 34 point size. Insert your text here. Remember, you can change your font size to fit your data, but make sure text can be read from 3 feet away. This template is only to help get you started and can be adjusted as needed.</a:t>
            </a:r>
          </a:p>
          <a:p>
            <a:pPr defTabSz="3504204">
              <a:spcBef>
                <a:spcPct val="50000"/>
              </a:spcBef>
            </a:pPr>
            <a:r>
              <a:rPr lang="en-US" sz="3548" dirty="0">
                <a:latin typeface="Times"/>
                <a:ea typeface="Tahoma" pitchFamily="1" charset="0"/>
                <a:cs typeface="Times"/>
              </a:rPr>
              <a:t>Body copy is Times (regular) font at a 34 point size. Insert your text here. Remember, you can change your font size to fit your data, but make sure text can be read from 3 feet away. This template is only to help get you started and can be adjusted as needed. Body copy is Times (regular) font at a 34 point size. Insert your text here. Remember, you can change your font size to fit your data, but make sure text can be read from 3 feet away. This template is only to help get you started and can be adjusted as needed.</a:t>
            </a:r>
          </a:p>
          <a:p>
            <a:pPr defTabSz="3504204">
              <a:spcBef>
                <a:spcPct val="50000"/>
              </a:spcBef>
            </a:pPr>
            <a:r>
              <a:rPr lang="en-US" sz="3548" dirty="0">
                <a:latin typeface="Times"/>
                <a:ea typeface="Tahoma" pitchFamily="1" charset="0"/>
                <a:cs typeface="Times"/>
              </a:rPr>
              <a:t>Body copy is Times (regular) font at a 34 point size. Insert your text here. Remember, you can change your font size to fit your data, but make sure text can be read from 3 feet away. </a:t>
            </a:r>
          </a:p>
        </p:txBody>
      </p:sp>
      <p:sp>
        <p:nvSpPr>
          <p:cNvPr id="2056" name="Text Box 95"/>
          <p:cNvSpPr txBox="1">
            <a:spLocks noChangeArrowheads="1"/>
          </p:cNvSpPr>
          <p:nvPr/>
        </p:nvSpPr>
        <p:spPr bwMode="auto">
          <a:xfrm>
            <a:off x="1289051" y="24171966"/>
            <a:ext cx="9424988" cy="739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03" tIns="47703" rIns="95403" bIns="47703">
            <a:prstTxWarp prst="textNoShape">
              <a:avLst/>
            </a:prstTxWarp>
          </a:bodyPr>
          <a:lstStyle/>
          <a:p>
            <a:pPr defTabSz="3504204">
              <a:spcBef>
                <a:spcPct val="50000"/>
              </a:spcBef>
            </a:pPr>
            <a:r>
              <a:rPr lang="en-US" sz="3548" dirty="0">
                <a:latin typeface="Times"/>
                <a:ea typeface="Tahoma" pitchFamily="1" charset="0"/>
                <a:cs typeface="Times"/>
              </a:rPr>
              <a:t>Body copy is Times (regular) font at a 34 point size. Insert your text here. Remember, you can change your font size to fit your data, but make sure text can be read from 3 feet away. This template is only to help get you started and can be adjusted as needed.</a:t>
            </a:r>
          </a:p>
          <a:p>
            <a:pPr defTabSz="3504204">
              <a:spcBef>
                <a:spcPct val="50000"/>
              </a:spcBef>
            </a:pPr>
            <a:r>
              <a:rPr lang="en-US" sz="3548" dirty="0">
                <a:latin typeface="Times"/>
                <a:ea typeface="Tahoma" pitchFamily="1" charset="0"/>
                <a:cs typeface="Times"/>
              </a:rPr>
              <a:t>Body copy is Times (regular) font at a 34 point size. Insert your text here. Remember, you can change your font size to fit your data, but make sure text can be read from 3 feet away. This template is only to help get you started and can be adjusted as needed.</a:t>
            </a:r>
          </a:p>
        </p:txBody>
      </p:sp>
      <p:sp>
        <p:nvSpPr>
          <p:cNvPr id="2058" name="Text Box 81"/>
          <p:cNvSpPr txBox="1">
            <a:spLocks noChangeArrowheads="1"/>
          </p:cNvSpPr>
          <p:nvPr/>
        </p:nvSpPr>
        <p:spPr bwMode="auto">
          <a:xfrm>
            <a:off x="11871633" y="8507898"/>
            <a:ext cx="9428163" cy="7633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403" tIns="47703" rIns="95403" bIns="47703">
            <a:prstTxWarp prst="textNoShape">
              <a:avLst/>
            </a:prstTxWarp>
          </a:bodyPr>
          <a:lstStyle/>
          <a:p>
            <a:pPr defTabSz="3504204">
              <a:spcBef>
                <a:spcPct val="50000"/>
              </a:spcBef>
            </a:pPr>
            <a:r>
              <a:rPr lang="en-US" sz="3548" dirty="0">
                <a:latin typeface="Times"/>
                <a:ea typeface="Tahoma" pitchFamily="1" charset="0"/>
                <a:cs typeface="Times"/>
              </a:rPr>
              <a:t>Body copy is Times (regular) font at a 34 point size. Insert your text here. Remember, you can change your font size to fit your data, but make sure text can be read from 3 feet away. This template is only to help get you started and can be adjusted as needed.</a:t>
            </a:r>
          </a:p>
          <a:p>
            <a:pPr defTabSz="3504204">
              <a:spcBef>
                <a:spcPct val="50000"/>
              </a:spcBef>
            </a:pPr>
            <a:r>
              <a:rPr lang="en-US" sz="3548" dirty="0">
                <a:latin typeface="Times"/>
                <a:ea typeface="Tahoma" pitchFamily="1" charset="0"/>
                <a:cs typeface="Times"/>
              </a:rPr>
              <a:t>Body copy is Times (regular) font at a 34 point size. Insert your text here. Remember, you can change your font size to fit your data, but make sure text can be read from 3 feet away. This template is only to help get you started and can be adjusted as needed. Body copy is Times (regular) font at a 34 point size. Insert your text here.</a:t>
            </a:r>
          </a:p>
        </p:txBody>
      </p:sp>
      <p:sp>
        <p:nvSpPr>
          <p:cNvPr id="2062" name="Text Box 85"/>
          <p:cNvSpPr txBox="1">
            <a:spLocks noChangeArrowheads="1"/>
          </p:cNvSpPr>
          <p:nvPr/>
        </p:nvSpPr>
        <p:spPr bwMode="auto">
          <a:xfrm>
            <a:off x="33043144" y="15544800"/>
            <a:ext cx="9893901" cy="612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403" tIns="47703" rIns="95403" bIns="47703">
            <a:prstTxWarp prst="textNoShape">
              <a:avLst/>
            </a:prstTxWarp>
          </a:bodyPr>
          <a:lstStyle/>
          <a:p>
            <a:pPr defTabSz="3504204">
              <a:spcBef>
                <a:spcPct val="50000"/>
              </a:spcBef>
            </a:pPr>
            <a:r>
              <a:rPr lang="en-US" sz="3548" dirty="0">
                <a:latin typeface="Times"/>
                <a:ea typeface="Tahoma" pitchFamily="1" charset="0"/>
                <a:cs typeface="Times"/>
              </a:rPr>
              <a:t>Body copy is Times (regular) font at a 34 point size. Insert your text here. Remember, you can change your font size to fit your data, but make sure text can be read from 3 feet away. This template is only to help get you started and can be adjusted as needed.</a:t>
            </a:r>
          </a:p>
          <a:p>
            <a:pPr defTabSz="3504204">
              <a:spcBef>
                <a:spcPct val="50000"/>
              </a:spcBef>
            </a:pPr>
            <a:r>
              <a:rPr lang="en-US" sz="3548" dirty="0">
                <a:latin typeface="Times"/>
                <a:ea typeface="Tahoma" pitchFamily="1" charset="0"/>
                <a:cs typeface="Times"/>
              </a:rPr>
              <a:t>Body copy is Times (regular) font at a 34 point size. Insert your text here. Remember, you can change your font size to fit your data, but make sure text can be read from 3 feet away. This template is only to help get you started and can be adjusted as needed. </a:t>
            </a:r>
          </a:p>
        </p:txBody>
      </p:sp>
      <p:sp>
        <p:nvSpPr>
          <p:cNvPr id="2065" name="Text Box 88"/>
          <p:cNvSpPr txBox="1">
            <a:spLocks noChangeArrowheads="1"/>
          </p:cNvSpPr>
          <p:nvPr/>
        </p:nvSpPr>
        <p:spPr bwMode="auto">
          <a:xfrm>
            <a:off x="22583777" y="6957391"/>
            <a:ext cx="9424988" cy="1033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403" tIns="47703" rIns="95403" bIns="47703" anchor="ctr">
            <a:prstTxWarp prst="textNoShape">
              <a:avLst/>
            </a:prstTxWarp>
          </a:bodyPr>
          <a:lstStyle/>
          <a:p>
            <a:pPr defTabSz="4905884">
              <a:spcBef>
                <a:spcPct val="50000"/>
              </a:spcBef>
            </a:pPr>
            <a:endParaRPr lang="en-US" sz="5844" b="1" u="sng" dirty="0">
              <a:solidFill>
                <a:srgbClr val="008000"/>
              </a:solidFill>
              <a:latin typeface="Gill Sans"/>
              <a:ea typeface="Times New Roman" pitchFamily="1" charset="0"/>
              <a:cs typeface="Gill Sans"/>
            </a:endParaRPr>
          </a:p>
        </p:txBody>
      </p:sp>
      <p:sp>
        <p:nvSpPr>
          <p:cNvPr id="2069" name="Text Box 26"/>
          <p:cNvSpPr txBox="1">
            <a:spLocks noChangeArrowheads="1"/>
          </p:cNvSpPr>
          <p:nvPr/>
        </p:nvSpPr>
        <p:spPr bwMode="auto">
          <a:xfrm>
            <a:off x="23576312" y="31767138"/>
            <a:ext cx="16047688" cy="711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403" tIns="47703" rIns="95403" bIns="47703">
            <a:prstTxWarp prst="textNoShape">
              <a:avLst/>
            </a:prstTxWarp>
            <a:spAutoFit/>
          </a:bodyPr>
          <a:lstStyle/>
          <a:p>
            <a:pPr algn="ctr" defTabSz="4905884">
              <a:spcBef>
                <a:spcPct val="50000"/>
              </a:spcBef>
            </a:pPr>
            <a:r>
              <a:rPr lang="en-US" sz="4000" i="1" dirty="0">
                <a:latin typeface="Arial" panose="020B0604020202020204" pitchFamily="34" charset="0"/>
                <a:ea typeface="Arial" pitchFamily="1" charset="0"/>
                <a:cs typeface="Arial" panose="020B0604020202020204" pitchFamily="34" charset="0"/>
              </a:rPr>
              <a:t>Disclosures / Grants / Acknowledgements Arial (regular italic) 40pt</a:t>
            </a:r>
          </a:p>
        </p:txBody>
      </p:sp>
      <p:graphicFrame>
        <p:nvGraphicFramePr>
          <p:cNvPr id="2070" name="Chart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174740"/>
              </p:ext>
            </p:extLst>
          </p:nvPr>
        </p:nvGraphicFramePr>
        <p:xfrm>
          <a:off x="15925802" y="23269989"/>
          <a:ext cx="5742517" cy="400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Worksheet" r:id="rId4" imgW="5740400" imgH="3835400" progId="Excel.Sheet.8">
                  <p:embed/>
                </p:oleObj>
              </mc:Choice>
              <mc:Fallback>
                <p:oleObj name="Worksheet" r:id="rId4" imgW="5740400" imgH="3835400" progId="Excel.Sheet.8">
                  <p:embed/>
                  <p:pic>
                    <p:nvPicPr>
                      <p:cNvPr id="0" name="Chart 4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5802" y="23269989"/>
                        <a:ext cx="5742517" cy="4002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1" name="Chart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556565"/>
              </p:ext>
            </p:extLst>
          </p:nvPr>
        </p:nvGraphicFramePr>
        <p:xfrm>
          <a:off x="11506201" y="27234877"/>
          <a:ext cx="6946900" cy="4570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r:id="rId6" imgW="6950042" imgH="4383404" progId="Excel.Sheet.8">
                  <p:embed/>
                </p:oleObj>
              </mc:Choice>
              <mc:Fallback>
                <p:oleObj r:id="rId6" imgW="6950042" imgH="4383404" progId="Excel.Sheet.8">
                  <p:embed/>
                  <p:pic>
                    <p:nvPicPr>
                      <p:cNvPr id="0" name="Chart 49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6201" y="27234877"/>
                        <a:ext cx="6946900" cy="45703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638712"/>
              </p:ext>
            </p:extLst>
          </p:nvPr>
        </p:nvGraphicFramePr>
        <p:xfrm>
          <a:off x="33043143" y="11125200"/>
          <a:ext cx="8699500" cy="3743738"/>
        </p:xfrm>
        <a:graphic>
          <a:graphicData uri="http://schemas.openxmlformats.org/drawingml/2006/table">
            <a:tbl>
              <a:tblPr/>
              <a:tblGrid>
                <a:gridCol w="4349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9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Sample Text1</a:t>
                      </a:r>
                    </a:p>
                  </a:txBody>
                  <a:tcPr marL="91431" marR="91431" marT="47715" marB="47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Sample Text2</a:t>
                      </a:r>
                    </a:p>
                  </a:txBody>
                  <a:tcPr marL="91431" marR="91431" marT="47715" marB="47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1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Item 1</a:t>
                      </a:r>
                    </a:p>
                  </a:txBody>
                  <a:tcPr marL="91431" marR="91431" marT="47715" marB="47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Yes</a:t>
                      </a:r>
                    </a:p>
                  </a:txBody>
                  <a:tcPr marL="91431" marR="91431" marT="47715" marB="47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Item 2</a:t>
                      </a:r>
                    </a:p>
                  </a:txBody>
                  <a:tcPr marL="91431" marR="91431" marT="47715" marB="47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No</a:t>
                      </a:r>
                    </a:p>
                  </a:txBody>
                  <a:tcPr marL="91431" marR="91431" marT="47715" marB="47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Item 3</a:t>
                      </a:r>
                    </a:p>
                  </a:txBody>
                  <a:tcPr marL="91431" marR="91431" marT="47715" marB="47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" charset="0"/>
                        </a:rPr>
                        <a:t>No</a:t>
                      </a:r>
                    </a:p>
                  </a:txBody>
                  <a:tcPr marL="91431" marR="91431" marT="47715" marB="47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052" y="838202"/>
            <a:ext cx="11973339" cy="2896775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7145000" y="613165"/>
            <a:ext cx="26746200" cy="1942997"/>
          </a:xfrm>
          <a:prstGeom prst="rect">
            <a:avLst/>
          </a:prstGeom>
        </p:spPr>
        <p:txBody>
          <a:bodyPr wrap="square" lIns="95403" tIns="47703" rIns="95403" bIns="47703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0" dirty="0">
                <a:solidFill>
                  <a:schemeClr val="bg1"/>
                </a:solidFill>
                <a:latin typeface="Arial Black"/>
                <a:cs typeface="Arial Black"/>
              </a:rPr>
              <a:t>Title – Arial (Black), 120 pt.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89054" y="8428383"/>
            <a:ext cx="69621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(Bold) at 56 pt.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89053" y="22661217"/>
            <a:ext cx="56925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1632" y="7235688"/>
            <a:ext cx="50946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</a:p>
        </p:txBody>
      </p:sp>
      <p:sp>
        <p:nvSpPr>
          <p:cNvPr id="22" name="Text Box 81"/>
          <p:cNvSpPr txBox="1">
            <a:spLocks noChangeArrowheads="1"/>
          </p:cNvSpPr>
          <p:nvPr/>
        </p:nvSpPr>
        <p:spPr bwMode="auto">
          <a:xfrm>
            <a:off x="11871633" y="17969949"/>
            <a:ext cx="9428163" cy="485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403" tIns="47703" rIns="95403" bIns="47703">
            <a:prstTxWarp prst="textNoShape">
              <a:avLst/>
            </a:prstTxWarp>
          </a:bodyPr>
          <a:lstStyle/>
          <a:p>
            <a:pPr defTabSz="3504204">
              <a:spcBef>
                <a:spcPct val="50000"/>
              </a:spcBef>
            </a:pPr>
            <a:r>
              <a:rPr lang="en-US" sz="3548" dirty="0">
                <a:latin typeface="Times"/>
                <a:ea typeface="Tahoma" pitchFamily="1" charset="0"/>
                <a:cs typeface="Times"/>
              </a:rPr>
              <a:t>Body copy is Times (regular) font at a 34 point size. Insert your text here. Remember, you can change your font size to fit your data, but make sure text can be read from 3 feet away. This template is only to help get you started and can be adjusted as needed.</a:t>
            </a:r>
          </a:p>
          <a:p>
            <a:pPr defTabSz="3504204">
              <a:spcBef>
                <a:spcPct val="50000"/>
              </a:spcBef>
            </a:pPr>
            <a:r>
              <a:rPr lang="en-US" sz="3548" dirty="0">
                <a:latin typeface="Times"/>
                <a:ea typeface="Tahoma" pitchFamily="1" charset="0"/>
                <a:cs typeface="Times"/>
              </a:rPr>
              <a:t>Body copy is Times (regular) font at a 34 point size. Insert your text here.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871634" y="16618228"/>
            <a:ext cx="40959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INVENTION</a:t>
            </a:r>
          </a:p>
        </p:txBody>
      </p:sp>
      <p:sp>
        <p:nvSpPr>
          <p:cNvPr id="24" name="Text Box 81"/>
          <p:cNvSpPr txBox="1">
            <a:spLocks noChangeArrowheads="1"/>
          </p:cNvSpPr>
          <p:nvPr/>
        </p:nvSpPr>
        <p:spPr bwMode="auto">
          <a:xfrm>
            <a:off x="22457388" y="9780105"/>
            <a:ext cx="9428163" cy="922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403" tIns="47703" rIns="95403" bIns="47703">
            <a:prstTxWarp prst="textNoShape">
              <a:avLst/>
            </a:prstTxWarp>
          </a:bodyPr>
          <a:lstStyle/>
          <a:p>
            <a:pPr defTabSz="3504204">
              <a:spcBef>
                <a:spcPct val="50000"/>
              </a:spcBef>
            </a:pPr>
            <a:r>
              <a:rPr lang="en-US" sz="3548" dirty="0">
                <a:latin typeface="Times"/>
                <a:ea typeface="Tahoma" pitchFamily="1" charset="0"/>
                <a:cs typeface="Times"/>
              </a:rPr>
              <a:t>Body copy is Times (regular) font at a 34 point size. Insert your text here. Remember, you can change your font size to fit your data, but make sure text can be read from 3 feet away. This template is only to help get you started and can be adjusted as needed.</a:t>
            </a:r>
          </a:p>
          <a:p>
            <a:pPr defTabSz="3504204">
              <a:spcBef>
                <a:spcPct val="50000"/>
              </a:spcBef>
            </a:pPr>
            <a:r>
              <a:rPr lang="en-US" sz="3548" dirty="0">
                <a:latin typeface="Times"/>
                <a:ea typeface="Tahoma" pitchFamily="1" charset="0"/>
                <a:cs typeface="Times"/>
              </a:rPr>
              <a:t>Body copy is Times (regular) font at a 34 point size. Insert your text here. Remember, you can change your font size to fit your data, but make sure text can be read from 3 feet away. This template is only to help get you started and can be adjusted as needed. Body copy is Times (regular) font at a 34 point size. Insert your text here. Remember, you can change your font size to fit your data, but make sure text can be read from 3 feet away.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457389" y="8587409"/>
            <a:ext cx="43348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26" name="Text Box 81"/>
          <p:cNvSpPr txBox="1">
            <a:spLocks noChangeArrowheads="1"/>
          </p:cNvSpPr>
          <p:nvPr/>
        </p:nvSpPr>
        <p:spPr bwMode="auto">
          <a:xfrm>
            <a:off x="22457388" y="20514367"/>
            <a:ext cx="9428163" cy="946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403" tIns="47703" rIns="95403" bIns="47703">
            <a:prstTxWarp prst="textNoShape">
              <a:avLst/>
            </a:prstTxWarp>
          </a:bodyPr>
          <a:lstStyle/>
          <a:p>
            <a:pPr defTabSz="3504204">
              <a:spcBef>
                <a:spcPct val="50000"/>
              </a:spcBef>
            </a:pPr>
            <a:r>
              <a:rPr lang="en-US" sz="3548" dirty="0">
                <a:latin typeface="Times"/>
                <a:ea typeface="Tahoma" pitchFamily="1" charset="0"/>
                <a:cs typeface="Times"/>
              </a:rPr>
              <a:t>Body copy is Times (regular) font at a 34 point size. Insert your text here. Remember, you can change your font size to fit your data, but make sure text can be read from 3 feet away. This template is only to help get you started and can be adjusted as needed.</a:t>
            </a:r>
          </a:p>
          <a:p>
            <a:pPr defTabSz="3504204">
              <a:spcBef>
                <a:spcPct val="50000"/>
              </a:spcBef>
            </a:pPr>
            <a:r>
              <a:rPr lang="en-US" sz="3548" dirty="0">
                <a:latin typeface="Times"/>
                <a:ea typeface="Tahoma" pitchFamily="1" charset="0"/>
                <a:cs typeface="Times"/>
              </a:rPr>
              <a:t>Body copy is Times (regular) font at a 34 point size. Insert your text here. Remember, you can change your font size to fit your data, but make sure text can be read from 3 feet away. This template is only to help get you started and can be adjusted as needed.</a:t>
            </a:r>
          </a:p>
          <a:p>
            <a:pPr defTabSz="3504204">
              <a:spcBef>
                <a:spcPct val="50000"/>
              </a:spcBef>
            </a:pPr>
            <a:r>
              <a:rPr lang="en-US" sz="3548" dirty="0">
                <a:latin typeface="Times"/>
                <a:ea typeface="Tahoma" pitchFamily="1" charset="0"/>
                <a:cs typeface="Times"/>
              </a:rPr>
              <a:t>Body copy is Times (regular) font at a 34 point size. Insert your text here. Remember, you can change your font size to fit your data, but make sure text can be read from 3 feet away.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457389" y="19162644"/>
            <a:ext cx="46554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29" name="Text Box 81"/>
          <p:cNvSpPr txBox="1">
            <a:spLocks noChangeArrowheads="1"/>
          </p:cNvSpPr>
          <p:nvPr/>
        </p:nvSpPr>
        <p:spPr bwMode="auto">
          <a:xfrm>
            <a:off x="33043144" y="23736321"/>
            <a:ext cx="9893901" cy="568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403" tIns="47703" rIns="95403" bIns="47703">
            <a:prstTxWarp prst="textNoShape">
              <a:avLst/>
            </a:prstTxWarp>
          </a:bodyPr>
          <a:lstStyle/>
          <a:p>
            <a:pPr marL="536697" indent="-536697" defTabSz="3504204">
              <a:spcBef>
                <a:spcPct val="50000"/>
              </a:spcBef>
              <a:buFont typeface="+mj-lt"/>
              <a:buAutoNum type="arabicPeriod"/>
            </a:pPr>
            <a:r>
              <a:rPr lang="en-US" sz="3548" dirty="0">
                <a:latin typeface="Times"/>
                <a:ea typeface="Tahoma" pitchFamily="1" charset="0"/>
                <a:cs typeface="Times"/>
              </a:rPr>
              <a:t>Body copy is Times (regular) font at a 34 point size. Insert your text here. Remember, you can change your font size to fit your data, but make sure text can be read from 3 feet away.</a:t>
            </a:r>
          </a:p>
          <a:p>
            <a:pPr marL="536697" indent="-536697" defTabSz="3504204">
              <a:spcBef>
                <a:spcPct val="50000"/>
              </a:spcBef>
              <a:buFont typeface="+mj-lt"/>
              <a:buAutoNum type="arabicPeriod"/>
            </a:pPr>
            <a:r>
              <a:rPr lang="en-US" sz="3548" dirty="0">
                <a:latin typeface="Times"/>
                <a:ea typeface="Tahoma" pitchFamily="1" charset="0"/>
                <a:cs typeface="Times"/>
              </a:rPr>
              <a:t>This template is only to help get you started and can be adjusted as needed.</a:t>
            </a:r>
          </a:p>
          <a:p>
            <a:pPr marL="536697" indent="-536697" defTabSz="3504204">
              <a:spcBef>
                <a:spcPct val="50000"/>
              </a:spcBef>
              <a:buFont typeface="+mj-lt"/>
              <a:buAutoNum type="arabicPeriod"/>
            </a:pPr>
            <a:r>
              <a:rPr lang="en-US" sz="3548" dirty="0">
                <a:latin typeface="Times"/>
                <a:ea typeface="Tahoma" pitchFamily="1" charset="0"/>
                <a:cs typeface="Times"/>
              </a:rPr>
              <a:t>Remember, you can change your font size to fit your data, but make sure text can be read from 3 feet away.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043143" y="22343165"/>
            <a:ext cx="50978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043144" y="9621079"/>
            <a:ext cx="54938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u="sng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8578D4-6C56-904F-96FC-33428803C379}"/>
              </a:ext>
            </a:extLst>
          </p:cNvPr>
          <p:cNvSpPr/>
          <p:nvPr/>
        </p:nvSpPr>
        <p:spPr>
          <a:xfrm>
            <a:off x="23321098" y="4590871"/>
            <a:ext cx="1439400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Department – Arial (regular), 72 pt.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BDFCB9-A689-C94A-8115-51F920630C56}"/>
              </a:ext>
            </a:extLst>
          </p:cNvPr>
          <p:cNvSpPr txBox="1"/>
          <p:nvPr/>
        </p:nvSpPr>
        <p:spPr>
          <a:xfrm>
            <a:off x="20691500" y="2820779"/>
            <a:ext cx="1965320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Authors’ Names – Arial (Bold), 88 pt.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1163</Words>
  <Application>Microsoft Macintosh PowerPoint</Application>
  <PresentationFormat>Custom</PresentationFormat>
  <Paragraphs>39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Gill Sans</vt:lpstr>
      <vt:lpstr>Times</vt:lpstr>
      <vt:lpstr>Default Design</vt:lpstr>
      <vt:lpstr>Worksheet</vt:lpstr>
      <vt:lpstr>Excel.Sheet.8</vt:lpstr>
      <vt:lpstr>PowerPoint Presentation</vt:lpstr>
    </vt:vector>
  </TitlesOfParts>
  <Company>Graphicland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We offer free PowerPoint poster templates to help you design your very own scientific poster presentation.</dc:description>
  <cp:lastModifiedBy>Sara Franka</cp:lastModifiedBy>
  <cp:revision>63</cp:revision>
  <cp:lastPrinted>2019-07-17T15:27:53Z</cp:lastPrinted>
  <dcterms:created xsi:type="dcterms:W3CDTF">2012-01-17T22:34:32Z</dcterms:created>
  <dcterms:modified xsi:type="dcterms:W3CDTF">2019-07-17T15:42:56Z</dcterms:modified>
  <cp:category>research posters template</cp:category>
</cp:coreProperties>
</file>